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61" r:id="rId2"/>
    <p:sldId id="262"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300" r:id="rId32"/>
    <p:sldId id="292" r:id="rId33"/>
    <p:sldId id="293" r:id="rId34"/>
    <p:sldId id="294" r:id="rId35"/>
    <p:sldId id="295" r:id="rId36"/>
    <p:sldId id="296" r:id="rId37"/>
    <p:sldId id="297" r:id="rId38"/>
    <p:sldId id="298" r:id="rId39"/>
    <p:sldId id="299" r:id="rId40"/>
  </p:sldIdLst>
  <p:sldSz cx="9144000" cy="6858000" type="screen4x3"/>
  <p:notesSz cx="6797675" cy="9872663"/>
  <p:defaultTextStyle>
    <a:defPPr>
      <a:defRPr lang="de-DE"/>
    </a:defPPr>
    <a:lvl1pPr algn="l" rtl="0" fontAlgn="base">
      <a:spcBef>
        <a:spcPct val="20000"/>
      </a:spcBef>
      <a:spcAft>
        <a:spcPct val="0"/>
      </a:spcAft>
      <a:defRPr sz="2000" kern="1200">
        <a:solidFill>
          <a:srgbClr val="6D6D6D"/>
        </a:solidFill>
        <a:latin typeface="Arial" panose="020B0604020202020204" pitchFamily="34" charset="0"/>
        <a:ea typeface="+mn-ea"/>
        <a:cs typeface="+mn-cs"/>
      </a:defRPr>
    </a:lvl1pPr>
    <a:lvl2pPr marL="457200" algn="l" rtl="0" fontAlgn="base">
      <a:spcBef>
        <a:spcPct val="20000"/>
      </a:spcBef>
      <a:spcAft>
        <a:spcPct val="0"/>
      </a:spcAft>
      <a:defRPr sz="2000" kern="1200">
        <a:solidFill>
          <a:srgbClr val="6D6D6D"/>
        </a:solidFill>
        <a:latin typeface="Arial" panose="020B0604020202020204" pitchFamily="34" charset="0"/>
        <a:ea typeface="+mn-ea"/>
        <a:cs typeface="+mn-cs"/>
      </a:defRPr>
    </a:lvl2pPr>
    <a:lvl3pPr marL="914400" algn="l" rtl="0" fontAlgn="base">
      <a:spcBef>
        <a:spcPct val="20000"/>
      </a:spcBef>
      <a:spcAft>
        <a:spcPct val="0"/>
      </a:spcAft>
      <a:defRPr sz="2000" kern="1200">
        <a:solidFill>
          <a:srgbClr val="6D6D6D"/>
        </a:solidFill>
        <a:latin typeface="Arial" panose="020B0604020202020204" pitchFamily="34" charset="0"/>
        <a:ea typeface="+mn-ea"/>
        <a:cs typeface="+mn-cs"/>
      </a:defRPr>
    </a:lvl3pPr>
    <a:lvl4pPr marL="1371600" algn="l" rtl="0" fontAlgn="base">
      <a:spcBef>
        <a:spcPct val="20000"/>
      </a:spcBef>
      <a:spcAft>
        <a:spcPct val="0"/>
      </a:spcAft>
      <a:defRPr sz="2000" kern="1200">
        <a:solidFill>
          <a:srgbClr val="6D6D6D"/>
        </a:solidFill>
        <a:latin typeface="Arial" panose="020B0604020202020204" pitchFamily="34" charset="0"/>
        <a:ea typeface="+mn-ea"/>
        <a:cs typeface="+mn-cs"/>
      </a:defRPr>
    </a:lvl4pPr>
    <a:lvl5pPr marL="1828800" algn="l" rtl="0" fontAlgn="base">
      <a:spcBef>
        <a:spcPct val="20000"/>
      </a:spcBef>
      <a:spcAft>
        <a:spcPct val="0"/>
      </a:spcAft>
      <a:defRPr sz="2000" kern="1200">
        <a:solidFill>
          <a:srgbClr val="6D6D6D"/>
        </a:solidFill>
        <a:latin typeface="Arial" panose="020B0604020202020204" pitchFamily="34" charset="0"/>
        <a:ea typeface="+mn-ea"/>
        <a:cs typeface="+mn-cs"/>
      </a:defRPr>
    </a:lvl5pPr>
    <a:lvl6pPr marL="2286000" algn="l" defTabSz="914400" rtl="0" eaLnBrk="1" latinLnBrk="0" hangingPunct="1">
      <a:defRPr sz="2000" kern="1200">
        <a:solidFill>
          <a:srgbClr val="6D6D6D"/>
        </a:solidFill>
        <a:latin typeface="Arial" panose="020B0604020202020204" pitchFamily="34" charset="0"/>
        <a:ea typeface="+mn-ea"/>
        <a:cs typeface="+mn-cs"/>
      </a:defRPr>
    </a:lvl6pPr>
    <a:lvl7pPr marL="2743200" algn="l" defTabSz="914400" rtl="0" eaLnBrk="1" latinLnBrk="0" hangingPunct="1">
      <a:defRPr sz="2000" kern="1200">
        <a:solidFill>
          <a:srgbClr val="6D6D6D"/>
        </a:solidFill>
        <a:latin typeface="Arial" panose="020B0604020202020204" pitchFamily="34" charset="0"/>
        <a:ea typeface="+mn-ea"/>
        <a:cs typeface="+mn-cs"/>
      </a:defRPr>
    </a:lvl7pPr>
    <a:lvl8pPr marL="3200400" algn="l" defTabSz="914400" rtl="0" eaLnBrk="1" latinLnBrk="0" hangingPunct="1">
      <a:defRPr sz="2000" kern="1200">
        <a:solidFill>
          <a:srgbClr val="6D6D6D"/>
        </a:solidFill>
        <a:latin typeface="Arial" panose="020B0604020202020204" pitchFamily="34" charset="0"/>
        <a:ea typeface="+mn-ea"/>
        <a:cs typeface="+mn-cs"/>
      </a:defRPr>
    </a:lvl8pPr>
    <a:lvl9pPr marL="3657600" algn="l" defTabSz="914400" rtl="0" eaLnBrk="1" latinLnBrk="0" hangingPunct="1">
      <a:defRPr sz="2000" kern="1200">
        <a:solidFill>
          <a:srgbClr val="6D6D6D"/>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p15:clr>
            <a:srgbClr val="A4A3A4"/>
          </p15:clr>
        </p15:guide>
        <p15:guide id="2" orient="horz" pos="4020">
          <p15:clr>
            <a:srgbClr val="A4A3A4"/>
          </p15:clr>
        </p15:guide>
        <p15:guide id="3" orient="horz" pos="935">
          <p15:clr>
            <a:srgbClr val="A4A3A4"/>
          </p15:clr>
        </p15:guide>
        <p15:guide id="4" pos="5420">
          <p15:clr>
            <a:srgbClr val="A4A3A4"/>
          </p15:clr>
        </p15:guide>
        <p15:guide id="5" pos="340">
          <p15:clr>
            <a:srgbClr val="A4A3A4"/>
          </p15:clr>
        </p15:guide>
        <p15:guide id="6" pos="3923">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n Silke" initials="BS" lastIdx="1" clrIdx="0">
    <p:extLst>
      <p:ext uri="{19B8F6BF-5375-455C-9EA6-DF929625EA0E}">
        <p15:presenceInfo xmlns:p15="http://schemas.microsoft.com/office/powerpoint/2012/main" userId="Born Silke" providerId="None"/>
      </p:ext>
    </p:extLst>
  </p:cmAuthor>
  <p:cmAuthor id="2" name="Rössel, Valentina" initials="RV" lastIdx="3" clrIdx="1">
    <p:extLst>
      <p:ext uri="{19B8F6BF-5375-455C-9EA6-DF929625EA0E}">
        <p15:presenceInfo xmlns:p15="http://schemas.microsoft.com/office/powerpoint/2012/main" userId="Rössel, Valent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C11C"/>
    <a:srgbClr val="E14D0E"/>
    <a:srgbClr val="0095DB"/>
    <a:srgbClr val="008C8E"/>
    <a:srgbClr val="FFDB92"/>
    <a:srgbClr val="5775B3"/>
    <a:srgbClr val="5775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79535" autoAdjust="0"/>
  </p:normalViewPr>
  <p:slideViewPr>
    <p:cSldViewPr>
      <p:cViewPr varScale="1">
        <p:scale>
          <a:sx n="88" d="100"/>
          <a:sy n="88" d="100"/>
        </p:scale>
        <p:origin x="2196" y="84"/>
      </p:cViewPr>
      <p:guideLst>
        <p:guide orient="horz" pos="482"/>
        <p:guide orient="horz" pos="4020"/>
        <p:guide orient="horz" pos="935"/>
        <p:guide pos="5420"/>
        <p:guide pos="340"/>
        <p:guide pos="39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88"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825B4-92B3-4668-B122-82F1748B477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586E98A8-1B58-4803-B636-3CF0CB1F3190}">
      <dgm:prSet phldrT="[Text]">
        <dgm:style>
          <a:lnRef idx="2">
            <a:schemeClr val="accent6"/>
          </a:lnRef>
          <a:fillRef idx="1">
            <a:schemeClr val="lt1"/>
          </a:fillRef>
          <a:effectRef idx="0">
            <a:schemeClr val="accent6"/>
          </a:effectRef>
          <a:fontRef idx="minor">
            <a:schemeClr val="dk1"/>
          </a:fontRef>
        </dgm:style>
      </dgm:prSet>
      <dgm:spPr/>
      <dgm:t>
        <a:bodyPr/>
        <a:lstStyle/>
        <a:p>
          <a:r>
            <a:rPr lang="de-DE" b="1" i="0" dirty="0" smtClean="0">
              <a:solidFill>
                <a:schemeClr val="tx1">
                  <a:lumMod val="65000"/>
                  <a:lumOff val="35000"/>
                </a:schemeClr>
              </a:solidFill>
            </a:rPr>
            <a:t>Mental </a:t>
          </a:r>
          <a:r>
            <a:rPr lang="de-DE" b="1" i="0" dirty="0" err="1" smtClean="0">
              <a:solidFill>
                <a:schemeClr val="tx1">
                  <a:lumMod val="65000"/>
                  <a:lumOff val="35000"/>
                </a:schemeClr>
              </a:solidFill>
            </a:rPr>
            <a:t>fatigue</a:t>
          </a:r>
          <a:endParaRPr lang="de-DE" b="1" i="0" dirty="0" smtClean="0">
            <a:solidFill>
              <a:schemeClr val="tx1">
                <a:lumMod val="65000"/>
                <a:lumOff val="35000"/>
              </a:schemeClr>
            </a:solidFill>
          </a:endParaRPr>
        </a:p>
        <a:p>
          <a:r>
            <a:rPr lang="en-US" b="0" i="0" dirty="0" smtClean="0">
              <a:solidFill>
                <a:schemeClr val="tx1">
                  <a:lumMod val="65000"/>
                  <a:lumOff val="35000"/>
                </a:schemeClr>
              </a:solidFill>
            </a:rPr>
            <a:t>Performance impaired by excessively high mental requirements per time unit</a:t>
          </a:r>
          <a:endParaRPr lang="de-DE" b="0" i="0" dirty="0" smtClean="0">
            <a:solidFill>
              <a:schemeClr val="tx1">
                <a:lumMod val="65000"/>
                <a:lumOff val="35000"/>
              </a:schemeClr>
            </a:solidFill>
          </a:endParaRPr>
        </a:p>
        <a:p>
          <a:pPr algn="l"/>
          <a:endParaRPr lang="de-DE" dirty="0">
            <a:solidFill>
              <a:schemeClr val="tx1">
                <a:lumMod val="65000"/>
                <a:lumOff val="35000"/>
              </a:schemeClr>
            </a:solidFill>
          </a:endParaRPr>
        </a:p>
      </dgm:t>
    </dgm:pt>
    <dgm:pt modelId="{792B343A-AC2A-4E42-B92E-C815F2EF52A1}" type="parTrans" cxnId="{E8258A7A-CE46-4688-8560-BF551FC36F95}">
      <dgm:prSet/>
      <dgm:spPr/>
      <dgm:t>
        <a:bodyPr/>
        <a:lstStyle/>
        <a:p>
          <a:endParaRPr lang="de-DE">
            <a:solidFill>
              <a:schemeClr val="tx1">
                <a:lumMod val="65000"/>
                <a:lumOff val="35000"/>
              </a:schemeClr>
            </a:solidFill>
          </a:endParaRPr>
        </a:p>
      </dgm:t>
    </dgm:pt>
    <dgm:pt modelId="{D6166387-B2D3-4B9D-A248-AF3F8031B42F}" type="sibTrans" cxnId="{E8258A7A-CE46-4688-8560-BF551FC36F95}">
      <dgm:prSet/>
      <dgm:spPr/>
      <dgm:t>
        <a:bodyPr/>
        <a:lstStyle/>
        <a:p>
          <a:endParaRPr lang="de-DE">
            <a:solidFill>
              <a:schemeClr val="tx1">
                <a:lumMod val="65000"/>
                <a:lumOff val="35000"/>
              </a:schemeClr>
            </a:solidFill>
          </a:endParaRPr>
        </a:p>
      </dgm:t>
    </dgm:pt>
    <dgm:pt modelId="{74AC0FEC-C604-4209-B45F-EB11CC553DC3}">
      <dgm:prSet phldrT="[Text]"/>
      <dgm:spPr/>
      <dgm:t>
        <a:bodyPr/>
        <a:lstStyle/>
        <a:p>
          <a:r>
            <a:rPr lang="en-US" dirty="0" smtClean="0">
              <a:solidFill>
                <a:schemeClr val="tx1">
                  <a:lumMod val="65000"/>
                  <a:lumOff val="35000"/>
                </a:schemeClr>
              </a:solidFill>
            </a:rPr>
            <a:t>Recovery from fatigue during short breaks</a:t>
          </a:r>
          <a:br>
            <a:rPr lang="en-US" dirty="0" smtClean="0">
              <a:solidFill>
                <a:schemeClr val="tx1">
                  <a:lumMod val="65000"/>
                  <a:lumOff val="35000"/>
                </a:schemeClr>
              </a:solidFill>
            </a:rPr>
          </a:br>
          <a:endParaRPr lang="de-DE" dirty="0" smtClean="0">
            <a:solidFill>
              <a:schemeClr val="tx1">
                <a:lumMod val="65000"/>
                <a:lumOff val="35000"/>
              </a:schemeClr>
            </a:solidFill>
          </a:endParaRPr>
        </a:p>
        <a:p>
          <a:pPr algn="l"/>
          <a:endParaRPr lang="de-DE" dirty="0">
            <a:solidFill>
              <a:schemeClr val="tx1">
                <a:lumMod val="65000"/>
                <a:lumOff val="35000"/>
              </a:schemeClr>
            </a:solidFill>
          </a:endParaRPr>
        </a:p>
      </dgm:t>
    </dgm:pt>
    <dgm:pt modelId="{A6BC8962-6F2E-4690-9892-CB555D774848}" type="parTrans" cxnId="{DB23FA40-D4B7-40DC-BDDF-B4A831881AA7}">
      <dgm:prSet/>
      <dgm:spPr/>
      <dgm:t>
        <a:bodyPr/>
        <a:lstStyle/>
        <a:p>
          <a:endParaRPr lang="de-DE">
            <a:solidFill>
              <a:schemeClr val="tx1">
                <a:lumMod val="65000"/>
                <a:lumOff val="35000"/>
              </a:schemeClr>
            </a:solidFill>
          </a:endParaRPr>
        </a:p>
      </dgm:t>
    </dgm:pt>
    <dgm:pt modelId="{7DB00E5E-F422-44BC-8F9D-7329A6E904C1}" type="sibTrans" cxnId="{DB23FA40-D4B7-40DC-BDDF-B4A831881AA7}">
      <dgm:prSet/>
      <dgm:spPr/>
      <dgm:t>
        <a:bodyPr/>
        <a:lstStyle/>
        <a:p>
          <a:endParaRPr lang="de-DE">
            <a:solidFill>
              <a:schemeClr val="tx1">
                <a:lumMod val="65000"/>
                <a:lumOff val="35000"/>
              </a:schemeClr>
            </a:solidFill>
          </a:endParaRPr>
        </a:p>
      </dgm:t>
    </dgm:pt>
    <dgm:pt modelId="{52346E5B-7B25-4D26-BC9A-39A6B14D29D1}">
      <dgm:prSet phldrT="[Text]">
        <dgm:style>
          <a:lnRef idx="2">
            <a:schemeClr val="accent6"/>
          </a:lnRef>
          <a:fillRef idx="1">
            <a:schemeClr val="lt1"/>
          </a:fillRef>
          <a:effectRef idx="0">
            <a:schemeClr val="accent6"/>
          </a:effectRef>
          <a:fontRef idx="minor">
            <a:schemeClr val="dk1"/>
          </a:fontRef>
        </dgm:style>
      </dgm:prSet>
      <dgm:spPr/>
      <dgm:t>
        <a:bodyPr/>
        <a:lstStyle/>
        <a:p>
          <a:r>
            <a:rPr lang="de-DE" b="1" dirty="0" err="1" smtClean="0">
              <a:solidFill>
                <a:schemeClr val="tx1">
                  <a:lumMod val="65000"/>
                  <a:lumOff val="35000"/>
                </a:schemeClr>
              </a:solidFill>
            </a:rPr>
            <a:t>Monotony</a:t>
          </a:r>
          <a:r>
            <a:rPr lang="de-DE" b="1" dirty="0" smtClean="0">
              <a:solidFill>
                <a:schemeClr val="tx1">
                  <a:lumMod val="65000"/>
                  <a:lumOff val="35000"/>
                </a:schemeClr>
              </a:solidFill>
            </a:rPr>
            <a:t> </a:t>
          </a:r>
          <a:r>
            <a:rPr lang="de-DE" b="1" dirty="0" err="1" smtClean="0">
              <a:solidFill>
                <a:schemeClr val="tx1">
                  <a:lumMod val="65000"/>
                  <a:lumOff val="35000"/>
                </a:schemeClr>
              </a:solidFill>
            </a:rPr>
            <a:t>and</a:t>
          </a:r>
          <a:r>
            <a:rPr lang="de-DE" b="1" dirty="0" smtClean="0">
              <a:solidFill>
                <a:schemeClr val="tx1">
                  <a:lumMod val="65000"/>
                  <a:lumOff val="35000"/>
                </a:schemeClr>
              </a:solidFill>
            </a:rPr>
            <a:t> mental </a:t>
          </a:r>
          <a:r>
            <a:rPr lang="de-DE" b="1" dirty="0" err="1" smtClean="0">
              <a:solidFill>
                <a:schemeClr val="tx1">
                  <a:lumMod val="65000"/>
                  <a:lumOff val="35000"/>
                </a:schemeClr>
              </a:solidFill>
            </a:rPr>
            <a:t>saturation</a:t>
          </a:r>
          <a:endParaRPr lang="de-DE" b="1" dirty="0" smtClean="0">
            <a:solidFill>
              <a:schemeClr val="tx1">
                <a:lumMod val="65000"/>
                <a:lumOff val="35000"/>
              </a:schemeClr>
            </a:solidFill>
          </a:endParaRPr>
        </a:p>
        <a:p>
          <a:r>
            <a:rPr lang="en-US" b="0" dirty="0" smtClean="0">
              <a:solidFill>
                <a:schemeClr val="tx1">
                  <a:lumMod val="65000"/>
                  <a:lumOff val="35000"/>
                </a:schemeClr>
              </a:solidFill>
            </a:rPr>
            <a:t>Situations of low stimulation, monotonous tasks, a state of dullness, aversion towards the task</a:t>
          </a:r>
          <a:endParaRPr lang="de-DE" b="0" dirty="0" smtClean="0">
            <a:solidFill>
              <a:schemeClr val="tx1">
                <a:lumMod val="65000"/>
                <a:lumOff val="35000"/>
              </a:schemeClr>
            </a:solidFill>
          </a:endParaRPr>
        </a:p>
        <a:p>
          <a:pPr algn="l"/>
          <a:endParaRPr lang="de-DE" b="0" dirty="0">
            <a:solidFill>
              <a:schemeClr val="tx1">
                <a:lumMod val="65000"/>
                <a:lumOff val="35000"/>
              </a:schemeClr>
            </a:solidFill>
          </a:endParaRPr>
        </a:p>
      </dgm:t>
    </dgm:pt>
    <dgm:pt modelId="{6B6DA925-B0AB-43BD-846A-F06639C03D98}" type="parTrans" cxnId="{6A8EB3E4-D92D-4F16-9290-51C7E4E6DAA8}">
      <dgm:prSet/>
      <dgm:spPr/>
      <dgm:t>
        <a:bodyPr/>
        <a:lstStyle/>
        <a:p>
          <a:endParaRPr lang="de-DE">
            <a:solidFill>
              <a:schemeClr val="tx1">
                <a:lumMod val="65000"/>
                <a:lumOff val="35000"/>
              </a:schemeClr>
            </a:solidFill>
          </a:endParaRPr>
        </a:p>
      </dgm:t>
    </dgm:pt>
    <dgm:pt modelId="{7F0C9977-FF0A-4DC6-9707-8205A6AC915E}" type="sibTrans" cxnId="{6A8EB3E4-D92D-4F16-9290-51C7E4E6DAA8}">
      <dgm:prSet/>
      <dgm:spPr/>
      <dgm:t>
        <a:bodyPr/>
        <a:lstStyle/>
        <a:p>
          <a:endParaRPr lang="de-DE">
            <a:solidFill>
              <a:schemeClr val="tx1">
                <a:lumMod val="65000"/>
                <a:lumOff val="35000"/>
              </a:schemeClr>
            </a:solidFill>
          </a:endParaRPr>
        </a:p>
      </dgm:t>
    </dgm:pt>
    <dgm:pt modelId="{7D714884-7889-4E05-AD07-BF4FCBA6BA41}">
      <dgm:prSet phldrT="[Text]"/>
      <dgm:spPr/>
      <dgm:t>
        <a:bodyPr/>
        <a:lstStyle/>
        <a:p>
          <a:r>
            <a:rPr lang="en-US" dirty="0" smtClean="0">
              <a:solidFill>
                <a:schemeClr val="tx1">
                  <a:lumMod val="65000"/>
                  <a:lumOff val="35000"/>
                </a:schemeClr>
              </a:solidFill>
            </a:rPr>
            <a:t>Modification of the incentive structure, content, broadening of the scope for action, enhancement of motivation</a:t>
          </a:r>
          <a:endParaRPr lang="de-DE" dirty="0" smtClean="0">
            <a:solidFill>
              <a:schemeClr val="tx1">
                <a:lumMod val="65000"/>
                <a:lumOff val="35000"/>
              </a:schemeClr>
            </a:solidFill>
          </a:endParaRPr>
        </a:p>
        <a:p>
          <a:pPr algn="l"/>
          <a:endParaRPr lang="de-DE" dirty="0">
            <a:solidFill>
              <a:schemeClr val="tx1">
                <a:lumMod val="65000"/>
                <a:lumOff val="35000"/>
              </a:schemeClr>
            </a:solidFill>
          </a:endParaRPr>
        </a:p>
      </dgm:t>
    </dgm:pt>
    <dgm:pt modelId="{E5795039-135F-4518-A518-8CC7EED428FB}" type="parTrans" cxnId="{B7A2E2FB-C751-4589-97F2-AF25B8CEC060}">
      <dgm:prSet/>
      <dgm:spPr/>
      <dgm:t>
        <a:bodyPr/>
        <a:lstStyle/>
        <a:p>
          <a:endParaRPr lang="de-DE">
            <a:solidFill>
              <a:schemeClr val="tx1">
                <a:lumMod val="65000"/>
                <a:lumOff val="35000"/>
              </a:schemeClr>
            </a:solidFill>
          </a:endParaRPr>
        </a:p>
      </dgm:t>
    </dgm:pt>
    <dgm:pt modelId="{D8CB2FED-3DC3-4D11-B509-426F8367EDA4}" type="sibTrans" cxnId="{B7A2E2FB-C751-4589-97F2-AF25B8CEC060}">
      <dgm:prSet/>
      <dgm:spPr/>
      <dgm:t>
        <a:bodyPr/>
        <a:lstStyle/>
        <a:p>
          <a:endParaRPr lang="de-DE">
            <a:solidFill>
              <a:schemeClr val="tx1">
                <a:lumMod val="65000"/>
                <a:lumOff val="35000"/>
              </a:schemeClr>
            </a:solidFill>
          </a:endParaRPr>
        </a:p>
      </dgm:t>
    </dgm:pt>
    <dgm:pt modelId="{E563AE50-AEFA-49D2-A5F6-169CA58AA43E}">
      <dgm:prSet phldrT="[Text]">
        <dgm:style>
          <a:lnRef idx="2">
            <a:schemeClr val="accent6"/>
          </a:lnRef>
          <a:fillRef idx="1">
            <a:schemeClr val="lt1"/>
          </a:fillRef>
          <a:effectRef idx="0">
            <a:schemeClr val="accent6"/>
          </a:effectRef>
          <a:fontRef idx="minor">
            <a:schemeClr val="dk1"/>
          </a:fontRef>
        </dgm:style>
      </dgm:prSet>
      <dgm:spPr/>
      <dgm:t>
        <a:bodyPr/>
        <a:lstStyle/>
        <a:p>
          <a:r>
            <a:rPr lang="de-DE" b="1" dirty="0" smtClean="0">
              <a:solidFill>
                <a:schemeClr val="tx1">
                  <a:lumMod val="65000"/>
                  <a:lumOff val="35000"/>
                </a:schemeClr>
              </a:solidFill>
            </a:rPr>
            <a:t>Stress</a:t>
          </a:r>
        </a:p>
        <a:p>
          <a:r>
            <a:rPr lang="en-US" b="0" dirty="0" smtClean="0">
              <a:solidFill>
                <a:schemeClr val="tx1">
                  <a:lumMod val="65000"/>
                  <a:lumOff val="35000"/>
                </a:schemeClr>
              </a:solidFill>
            </a:rPr>
            <a:t>Performance and well-being impaired by excessive demands and insufficient influence</a:t>
          </a:r>
          <a:endParaRPr lang="de-DE" b="0" dirty="0" smtClean="0">
            <a:solidFill>
              <a:schemeClr val="tx1">
                <a:lumMod val="65000"/>
                <a:lumOff val="35000"/>
              </a:schemeClr>
            </a:solidFill>
          </a:endParaRPr>
        </a:p>
        <a:p>
          <a:pPr algn="l"/>
          <a:endParaRPr lang="de-DE" dirty="0" smtClean="0">
            <a:solidFill>
              <a:schemeClr val="tx1">
                <a:lumMod val="65000"/>
                <a:lumOff val="35000"/>
              </a:schemeClr>
            </a:solidFill>
          </a:endParaRPr>
        </a:p>
      </dgm:t>
    </dgm:pt>
    <dgm:pt modelId="{01C67090-C9E7-4007-8B49-103ED022D1E4}" type="parTrans" cxnId="{74903AAF-A230-41A4-B435-6BF71461557F}">
      <dgm:prSet/>
      <dgm:spPr/>
      <dgm:t>
        <a:bodyPr/>
        <a:lstStyle/>
        <a:p>
          <a:endParaRPr lang="de-DE">
            <a:solidFill>
              <a:schemeClr val="tx1">
                <a:lumMod val="65000"/>
                <a:lumOff val="35000"/>
              </a:schemeClr>
            </a:solidFill>
          </a:endParaRPr>
        </a:p>
      </dgm:t>
    </dgm:pt>
    <dgm:pt modelId="{4509E50E-2B5C-477D-8BAD-749680546313}" type="sibTrans" cxnId="{74903AAF-A230-41A4-B435-6BF71461557F}">
      <dgm:prSet/>
      <dgm:spPr/>
      <dgm:t>
        <a:bodyPr/>
        <a:lstStyle/>
        <a:p>
          <a:endParaRPr lang="de-DE">
            <a:solidFill>
              <a:schemeClr val="tx1">
                <a:lumMod val="65000"/>
                <a:lumOff val="35000"/>
              </a:schemeClr>
            </a:solidFill>
          </a:endParaRPr>
        </a:p>
      </dgm:t>
    </dgm:pt>
    <dgm:pt modelId="{49EFC163-C553-4C2F-BC9B-26B5FF8D9D98}">
      <dgm:prSet phldrT="[Text]"/>
      <dgm:spPr/>
      <dgm:t>
        <a:bodyPr/>
        <a:lstStyle/>
        <a:p>
          <a:r>
            <a:rPr lang="en-US" dirty="0" smtClean="0">
              <a:solidFill>
                <a:schemeClr val="tx1">
                  <a:lumMod val="65000"/>
                  <a:lumOff val="35000"/>
                </a:schemeClr>
              </a:solidFill>
            </a:rPr>
            <a:t>Elimination of stress factors, reduction of arousal responses, increased experience of satisfaction</a:t>
          </a:r>
          <a:endParaRPr lang="de-DE" dirty="0" smtClean="0">
            <a:solidFill>
              <a:schemeClr val="tx1">
                <a:lumMod val="65000"/>
                <a:lumOff val="35000"/>
              </a:schemeClr>
            </a:solidFill>
          </a:endParaRPr>
        </a:p>
        <a:p>
          <a:pPr algn="l"/>
          <a:endParaRPr lang="de-DE" dirty="0">
            <a:solidFill>
              <a:schemeClr val="tx1">
                <a:lumMod val="65000"/>
                <a:lumOff val="35000"/>
              </a:schemeClr>
            </a:solidFill>
          </a:endParaRPr>
        </a:p>
      </dgm:t>
    </dgm:pt>
    <dgm:pt modelId="{EBE1266E-7122-4E2C-BB27-AEEE1FE144E9}" type="parTrans" cxnId="{1A134935-3DAA-497C-8840-53B717C7BCC5}">
      <dgm:prSet/>
      <dgm:spPr/>
      <dgm:t>
        <a:bodyPr/>
        <a:lstStyle/>
        <a:p>
          <a:endParaRPr lang="de-DE">
            <a:solidFill>
              <a:schemeClr val="tx1">
                <a:lumMod val="65000"/>
                <a:lumOff val="35000"/>
              </a:schemeClr>
            </a:solidFill>
          </a:endParaRPr>
        </a:p>
      </dgm:t>
    </dgm:pt>
    <dgm:pt modelId="{5B7CF751-58ED-45A3-BC91-C3313D2FAD4C}" type="sibTrans" cxnId="{1A134935-3DAA-497C-8840-53B717C7BCC5}">
      <dgm:prSet/>
      <dgm:spPr/>
      <dgm:t>
        <a:bodyPr/>
        <a:lstStyle/>
        <a:p>
          <a:endParaRPr lang="de-DE">
            <a:solidFill>
              <a:schemeClr val="tx1">
                <a:lumMod val="65000"/>
                <a:lumOff val="35000"/>
              </a:schemeClr>
            </a:solidFill>
          </a:endParaRPr>
        </a:p>
      </dgm:t>
    </dgm:pt>
    <dgm:pt modelId="{4C780E9A-8688-4B9F-AABC-84D8B2CBC9A8}">
      <dgm:prSet>
        <dgm:style>
          <a:lnRef idx="2">
            <a:schemeClr val="accent6"/>
          </a:lnRef>
          <a:fillRef idx="1">
            <a:schemeClr val="lt1"/>
          </a:fillRef>
          <a:effectRef idx="0">
            <a:schemeClr val="accent6"/>
          </a:effectRef>
          <a:fontRef idx="minor">
            <a:schemeClr val="dk1"/>
          </a:fontRef>
        </dgm:style>
      </dgm:prSet>
      <dgm:spPr/>
      <dgm:t>
        <a:bodyPr/>
        <a:lstStyle/>
        <a:p>
          <a:r>
            <a:rPr lang="de-DE" b="1" dirty="0" err="1" smtClean="0">
              <a:solidFill>
                <a:schemeClr val="tx1">
                  <a:lumMod val="65000"/>
                  <a:lumOff val="35000"/>
                </a:schemeClr>
              </a:solidFill>
            </a:rPr>
            <a:t>Physical</a:t>
          </a:r>
          <a:r>
            <a:rPr lang="de-DE" b="1" dirty="0" smtClean="0">
              <a:solidFill>
                <a:schemeClr val="tx1">
                  <a:lumMod val="65000"/>
                  <a:lumOff val="35000"/>
                </a:schemeClr>
              </a:solidFill>
            </a:rPr>
            <a:t> </a:t>
          </a:r>
          <a:r>
            <a:rPr lang="de-DE" b="1" dirty="0" err="1" smtClean="0">
              <a:solidFill>
                <a:schemeClr val="tx1">
                  <a:lumMod val="65000"/>
                  <a:lumOff val="35000"/>
                </a:schemeClr>
              </a:solidFill>
            </a:rPr>
            <a:t>and</a:t>
          </a:r>
          <a:r>
            <a:rPr lang="de-DE" b="1" dirty="0" smtClean="0">
              <a:solidFill>
                <a:schemeClr val="tx1">
                  <a:lumMod val="65000"/>
                  <a:lumOff val="35000"/>
                </a:schemeClr>
              </a:solidFill>
            </a:rPr>
            <a:t> mental </a:t>
          </a:r>
          <a:r>
            <a:rPr lang="de-DE" b="1" dirty="0" err="1" smtClean="0">
              <a:solidFill>
                <a:schemeClr val="tx1">
                  <a:lumMod val="65000"/>
                  <a:lumOff val="35000"/>
                </a:schemeClr>
              </a:solidFill>
            </a:rPr>
            <a:t>disease</a:t>
          </a:r>
          <a:endParaRPr lang="de-DE" b="1" dirty="0" smtClean="0">
            <a:solidFill>
              <a:schemeClr val="tx1">
                <a:lumMod val="65000"/>
                <a:lumOff val="35000"/>
              </a:schemeClr>
            </a:solidFill>
          </a:endParaRPr>
        </a:p>
        <a:p>
          <a:r>
            <a:rPr lang="en-US" b="0" dirty="0" smtClean="0">
              <a:solidFill>
                <a:schemeClr val="tx1">
                  <a:lumMod val="65000"/>
                  <a:lumOff val="35000"/>
                </a:schemeClr>
              </a:solidFill>
            </a:rPr>
            <a:t>Performance impaired by physical or mental impairments</a:t>
          </a:r>
          <a:endParaRPr lang="de-DE" b="0" dirty="0" smtClean="0">
            <a:solidFill>
              <a:schemeClr val="tx1">
                <a:lumMod val="65000"/>
                <a:lumOff val="35000"/>
              </a:schemeClr>
            </a:solidFill>
          </a:endParaRPr>
        </a:p>
        <a:p>
          <a:pPr algn="l"/>
          <a:endParaRPr lang="de-DE" dirty="0">
            <a:solidFill>
              <a:schemeClr val="tx1">
                <a:lumMod val="65000"/>
                <a:lumOff val="35000"/>
              </a:schemeClr>
            </a:solidFill>
          </a:endParaRPr>
        </a:p>
      </dgm:t>
    </dgm:pt>
    <dgm:pt modelId="{94E5B660-001D-47F9-BDC6-B49B43F3BB1D}" type="parTrans" cxnId="{358804AA-06F8-4D94-985A-55B69381BAE1}">
      <dgm:prSet/>
      <dgm:spPr/>
      <dgm:t>
        <a:bodyPr/>
        <a:lstStyle/>
        <a:p>
          <a:endParaRPr lang="de-DE">
            <a:solidFill>
              <a:schemeClr val="tx1">
                <a:lumMod val="65000"/>
                <a:lumOff val="35000"/>
              </a:schemeClr>
            </a:solidFill>
          </a:endParaRPr>
        </a:p>
      </dgm:t>
    </dgm:pt>
    <dgm:pt modelId="{7C6C8AA3-0CD8-469C-AFE6-A34AED9EF7C4}" type="sibTrans" cxnId="{358804AA-06F8-4D94-985A-55B69381BAE1}">
      <dgm:prSet/>
      <dgm:spPr/>
      <dgm:t>
        <a:bodyPr/>
        <a:lstStyle/>
        <a:p>
          <a:endParaRPr lang="de-DE">
            <a:solidFill>
              <a:schemeClr val="tx1">
                <a:lumMod val="65000"/>
                <a:lumOff val="35000"/>
              </a:schemeClr>
            </a:solidFill>
          </a:endParaRPr>
        </a:p>
      </dgm:t>
    </dgm:pt>
    <dgm:pt modelId="{389048FF-CF30-42A9-BFF7-0F0122537025}">
      <dgm:prSet/>
      <dgm:spPr/>
      <dgm:t>
        <a:bodyPr/>
        <a:lstStyle/>
        <a:p>
          <a:r>
            <a:rPr lang="en-US" dirty="0" smtClean="0">
              <a:solidFill>
                <a:schemeClr val="tx1">
                  <a:lumMod val="65000"/>
                  <a:lumOff val="35000"/>
                </a:schemeClr>
              </a:solidFill>
            </a:rPr>
            <a:t>Ergonomic workplace design, elimination of stressful environmental conditions, formation of health circles</a:t>
          </a:r>
          <a:endParaRPr lang="de-DE" dirty="0" smtClean="0">
            <a:solidFill>
              <a:schemeClr val="tx1">
                <a:lumMod val="65000"/>
                <a:lumOff val="35000"/>
              </a:schemeClr>
            </a:solidFill>
          </a:endParaRPr>
        </a:p>
        <a:p>
          <a:pPr algn="l"/>
          <a:endParaRPr lang="de-DE" dirty="0">
            <a:solidFill>
              <a:schemeClr val="tx1">
                <a:lumMod val="65000"/>
                <a:lumOff val="35000"/>
              </a:schemeClr>
            </a:solidFill>
          </a:endParaRPr>
        </a:p>
      </dgm:t>
    </dgm:pt>
    <dgm:pt modelId="{3AA9C76E-C7E3-4F28-BD77-A2EFC706099E}" type="parTrans" cxnId="{794F6D03-695F-47DE-AE43-B5FC336B4907}">
      <dgm:prSet/>
      <dgm:spPr/>
      <dgm:t>
        <a:bodyPr/>
        <a:lstStyle/>
        <a:p>
          <a:endParaRPr lang="de-DE">
            <a:solidFill>
              <a:schemeClr val="tx1">
                <a:lumMod val="65000"/>
                <a:lumOff val="35000"/>
              </a:schemeClr>
            </a:solidFill>
          </a:endParaRPr>
        </a:p>
      </dgm:t>
    </dgm:pt>
    <dgm:pt modelId="{9CFF32FA-E571-463B-95CE-F911A56D8138}" type="sibTrans" cxnId="{794F6D03-695F-47DE-AE43-B5FC336B4907}">
      <dgm:prSet/>
      <dgm:spPr/>
      <dgm:t>
        <a:bodyPr/>
        <a:lstStyle/>
        <a:p>
          <a:endParaRPr lang="de-DE">
            <a:solidFill>
              <a:schemeClr val="tx1">
                <a:lumMod val="65000"/>
                <a:lumOff val="35000"/>
              </a:schemeClr>
            </a:solidFill>
          </a:endParaRPr>
        </a:p>
      </dgm:t>
    </dgm:pt>
    <dgm:pt modelId="{299FEE2E-1D14-4C57-971B-6040B8976389}" type="pres">
      <dgm:prSet presAssocID="{488825B4-92B3-4668-B122-82F1748B477C}" presName="Name0" presStyleCnt="0">
        <dgm:presLayoutVars>
          <dgm:chPref val="3"/>
          <dgm:dir/>
          <dgm:animLvl val="lvl"/>
          <dgm:resizeHandles/>
        </dgm:presLayoutVars>
      </dgm:prSet>
      <dgm:spPr/>
      <dgm:t>
        <a:bodyPr/>
        <a:lstStyle/>
        <a:p>
          <a:endParaRPr lang="de-DE"/>
        </a:p>
      </dgm:t>
    </dgm:pt>
    <dgm:pt modelId="{0A6A6222-0003-4806-BA2A-3B17BA63B22B}" type="pres">
      <dgm:prSet presAssocID="{586E98A8-1B58-4803-B636-3CF0CB1F3190}" presName="horFlow" presStyleCnt="0"/>
      <dgm:spPr/>
    </dgm:pt>
    <dgm:pt modelId="{DC5B1980-E4C4-48FA-BB7B-AB04E4F58E6B}" type="pres">
      <dgm:prSet presAssocID="{586E98A8-1B58-4803-B636-3CF0CB1F3190}" presName="bigChev" presStyleLbl="node1" presStyleIdx="0" presStyleCnt="4" custScaleX="213007" custLinFactNeighborX="-5503" custLinFactNeighborY="-4480"/>
      <dgm:spPr>
        <a:prstGeom prst="homePlate">
          <a:avLst/>
        </a:prstGeom>
      </dgm:spPr>
      <dgm:t>
        <a:bodyPr/>
        <a:lstStyle/>
        <a:p>
          <a:endParaRPr lang="de-DE"/>
        </a:p>
      </dgm:t>
    </dgm:pt>
    <dgm:pt modelId="{856A1D38-F5EE-43F3-956B-C26FDA71295B}" type="pres">
      <dgm:prSet presAssocID="{A6BC8962-6F2E-4690-9892-CB555D774848}" presName="parTrans" presStyleCnt="0"/>
      <dgm:spPr/>
    </dgm:pt>
    <dgm:pt modelId="{1C62A717-9B0E-4896-8C2F-E40179D08700}" type="pres">
      <dgm:prSet presAssocID="{74AC0FEC-C604-4209-B45F-EB11CC553DC3}" presName="node" presStyleLbl="alignAccFollowNode1" presStyleIdx="0" presStyleCnt="4" custLinFactX="8062" custLinFactNeighborX="100000" custLinFactNeighborY="5980">
        <dgm:presLayoutVars>
          <dgm:bulletEnabled val="1"/>
        </dgm:presLayoutVars>
      </dgm:prSet>
      <dgm:spPr>
        <a:prstGeom prst="rect">
          <a:avLst/>
        </a:prstGeom>
      </dgm:spPr>
      <dgm:t>
        <a:bodyPr/>
        <a:lstStyle/>
        <a:p>
          <a:endParaRPr lang="de-DE"/>
        </a:p>
      </dgm:t>
    </dgm:pt>
    <dgm:pt modelId="{C637256C-D786-4286-BF6C-D6E143FA43D4}" type="pres">
      <dgm:prSet presAssocID="{586E98A8-1B58-4803-B636-3CF0CB1F3190}" presName="vSp" presStyleCnt="0"/>
      <dgm:spPr/>
    </dgm:pt>
    <dgm:pt modelId="{AF544B08-8DB5-4705-B9B8-3E5400B3B2BE}" type="pres">
      <dgm:prSet presAssocID="{52346E5B-7B25-4D26-BC9A-39A6B14D29D1}" presName="horFlow" presStyleCnt="0"/>
      <dgm:spPr/>
    </dgm:pt>
    <dgm:pt modelId="{41338B53-5B3D-421E-B45D-DA4C9B4E03A9}" type="pres">
      <dgm:prSet presAssocID="{52346E5B-7B25-4D26-BC9A-39A6B14D29D1}" presName="bigChev" presStyleLbl="node1" presStyleIdx="1" presStyleCnt="4" custScaleX="213509"/>
      <dgm:spPr>
        <a:prstGeom prst="homePlate">
          <a:avLst/>
        </a:prstGeom>
      </dgm:spPr>
      <dgm:t>
        <a:bodyPr/>
        <a:lstStyle/>
        <a:p>
          <a:endParaRPr lang="de-DE"/>
        </a:p>
      </dgm:t>
    </dgm:pt>
    <dgm:pt modelId="{8B8C9150-F693-46A6-9F3D-2FFC9014E057}" type="pres">
      <dgm:prSet presAssocID="{E5795039-135F-4518-A518-8CC7EED428FB}" presName="parTrans" presStyleCnt="0"/>
      <dgm:spPr/>
    </dgm:pt>
    <dgm:pt modelId="{BA306BAE-EC23-4980-BB5A-03243AE55E7F}" type="pres">
      <dgm:prSet presAssocID="{7D714884-7889-4E05-AD07-BF4FCBA6BA41}" presName="node" presStyleLbl="alignAccFollowNode1" presStyleIdx="1" presStyleCnt="4" custLinFactX="7457" custLinFactNeighborX="100000" custLinFactNeighborY="-229">
        <dgm:presLayoutVars>
          <dgm:bulletEnabled val="1"/>
        </dgm:presLayoutVars>
      </dgm:prSet>
      <dgm:spPr>
        <a:prstGeom prst="rect">
          <a:avLst/>
        </a:prstGeom>
      </dgm:spPr>
      <dgm:t>
        <a:bodyPr/>
        <a:lstStyle/>
        <a:p>
          <a:endParaRPr lang="de-DE"/>
        </a:p>
      </dgm:t>
    </dgm:pt>
    <dgm:pt modelId="{1E646568-2F87-438A-9CC8-4EA20EAACFE0}" type="pres">
      <dgm:prSet presAssocID="{52346E5B-7B25-4D26-BC9A-39A6B14D29D1}" presName="vSp" presStyleCnt="0"/>
      <dgm:spPr/>
    </dgm:pt>
    <dgm:pt modelId="{29B71A2E-3CE6-42E9-B0CB-E5D1EDECB7A6}" type="pres">
      <dgm:prSet presAssocID="{E563AE50-AEFA-49D2-A5F6-169CA58AA43E}" presName="horFlow" presStyleCnt="0"/>
      <dgm:spPr/>
    </dgm:pt>
    <dgm:pt modelId="{147650E5-DAEC-496C-A66A-3823A966A8F4}" type="pres">
      <dgm:prSet presAssocID="{E563AE50-AEFA-49D2-A5F6-169CA58AA43E}" presName="bigChev" presStyleLbl="node1" presStyleIdx="2" presStyleCnt="4" custScaleX="213509"/>
      <dgm:spPr>
        <a:prstGeom prst="homePlate">
          <a:avLst/>
        </a:prstGeom>
      </dgm:spPr>
      <dgm:t>
        <a:bodyPr/>
        <a:lstStyle/>
        <a:p>
          <a:endParaRPr lang="de-DE"/>
        </a:p>
      </dgm:t>
    </dgm:pt>
    <dgm:pt modelId="{DC77BC26-864C-4524-9595-DCEEEA025393}" type="pres">
      <dgm:prSet presAssocID="{EBE1266E-7122-4E2C-BB27-AEEE1FE144E9}" presName="parTrans" presStyleCnt="0"/>
      <dgm:spPr/>
    </dgm:pt>
    <dgm:pt modelId="{19CB206D-8783-471B-A63D-358E5C7D10E9}" type="pres">
      <dgm:prSet presAssocID="{49EFC163-C553-4C2F-BC9B-26B5FF8D9D98}" presName="node" presStyleLbl="alignAccFollowNode1" presStyleIdx="2" presStyleCnt="4" custLinFactX="7457" custLinFactNeighborX="100000">
        <dgm:presLayoutVars>
          <dgm:bulletEnabled val="1"/>
        </dgm:presLayoutVars>
      </dgm:prSet>
      <dgm:spPr>
        <a:prstGeom prst="rect">
          <a:avLst/>
        </a:prstGeom>
      </dgm:spPr>
      <dgm:t>
        <a:bodyPr/>
        <a:lstStyle/>
        <a:p>
          <a:endParaRPr lang="de-DE"/>
        </a:p>
      </dgm:t>
    </dgm:pt>
    <dgm:pt modelId="{9FD5A11D-4784-42FF-8FD8-7650B69A71C0}" type="pres">
      <dgm:prSet presAssocID="{E563AE50-AEFA-49D2-A5F6-169CA58AA43E}" presName="vSp" presStyleCnt="0"/>
      <dgm:spPr/>
    </dgm:pt>
    <dgm:pt modelId="{3F9AC037-5572-478F-8627-C4A5AAACF18E}" type="pres">
      <dgm:prSet presAssocID="{4C780E9A-8688-4B9F-AABC-84D8B2CBC9A8}" presName="horFlow" presStyleCnt="0"/>
      <dgm:spPr/>
    </dgm:pt>
    <dgm:pt modelId="{3A17AFB7-53E7-4CEC-8396-FA3E4334F565}" type="pres">
      <dgm:prSet presAssocID="{4C780E9A-8688-4B9F-AABC-84D8B2CBC9A8}" presName="bigChev" presStyleLbl="node1" presStyleIdx="3" presStyleCnt="4" custScaleX="214291"/>
      <dgm:spPr>
        <a:prstGeom prst="homePlate">
          <a:avLst/>
        </a:prstGeom>
      </dgm:spPr>
      <dgm:t>
        <a:bodyPr/>
        <a:lstStyle/>
        <a:p>
          <a:endParaRPr lang="de-DE"/>
        </a:p>
      </dgm:t>
    </dgm:pt>
    <dgm:pt modelId="{42DCCE42-4E2F-4C73-83A3-00F042E0B4C7}" type="pres">
      <dgm:prSet presAssocID="{3AA9C76E-C7E3-4F28-BD77-A2EFC706099E}" presName="parTrans" presStyleCnt="0"/>
      <dgm:spPr/>
    </dgm:pt>
    <dgm:pt modelId="{19BCA529-922F-49CD-9596-56BCF2AA1D72}" type="pres">
      <dgm:prSet presAssocID="{389048FF-CF30-42A9-BFF7-0F0122537025}" presName="node" presStyleLbl="alignAccFollowNode1" presStyleIdx="3" presStyleCnt="4" custLinFactX="6515" custLinFactNeighborX="100000" custLinFactNeighborY="3745">
        <dgm:presLayoutVars>
          <dgm:bulletEnabled val="1"/>
        </dgm:presLayoutVars>
      </dgm:prSet>
      <dgm:spPr>
        <a:prstGeom prst="rect">
          <a:avLst/>
        </a:prstGeom>
      </dgm:spPr>
      <dgm:t>
        <a:bodyPr/>
        <a:lstStyle/>
        <a:p>
          <a:endParaRPr lang="de-DE"/>
        </a:p>
      </dgm:t>
    </dgm:pt>
  </dgm:ptLst>
  <dgm:cxnLst>
    <dgm:cxn modelId="{C1CF482C-6E68-4608-A1F5-BA0464DB5C3B}" type="presOf" srcId="{74AC0FEC-C604-4209-B45F-EB11CC553DC3}" destId="{1C62A717-9B0E-4896-8C2F-E40179D08700}" srcOrd="0" destOrd="0" presId="urn:microsoft.com/office/officeart/2005/8/layout/lProcess3"/>
    <dgm:cxn modelId="{26282836-7527-4E60-849D-24DE04BA93DD}" type="presOf" srcId="{4C780E9A-8688-4B9F-AABC-84D8B2CBC9A8}" destId="{3A17AFB7-53E7-4CEC-8396-FA3E4334F565}" srcOrd="0" destOrd="0" presId="urn:microsoft.com/office/officeart/2005/8/layout/lProcess3"/>
    <dgm:cxn modelId="{15A043E2-7B81-4BE9-AED5-25A2FE6C1905}" type="presOf" srcId="{49EFC163-C553-4C2F-BC9B-26B5FF8D9D98}" destId="{19CB206D-8783-471B-A63D-358E5C7D10E9}" srcOrd="0" destOrd="0" presId="urn:microsoft.com/office/officeart/2005/8/layout/lProcess3"/>
    <dgm:cxn modelId="{74903AAF-A230-41A4-B435-6BF71461557F}" srcId="{488825B4-92B3-4668-B122-82F1748B477C}" destId="{E563AE50-AEFA-49D2-A5F6-169CA58AA43E}" srcOrd="2" destOrd="0" parTransId="{01C67090-C9E7-4007-8B49-103ED022D1E4}" sibTransId="{4509E50E-2B5C-477D-8BAD-749680546313}"/>
    <dgm:cxn modelId="{D085C54E-EEF3-4D94-BE7C-51D1A35D1A8C}" type="presOf" srcId="{7D714884-7889-4E05-AD07-BF4FCBA6BA41}" destId="{BA306BAE-EC23-4980-BB5A-03243AE55E7F}" srcOrd="0" destOrd="0" presId="urn:microsoft.com/office/officeart/2005/8/layout/lProcess3"/>
    <dgm:cxn modelId="{B7A2E2FB-C751-4589-97F2-AF25B8CEC060}" srcId="{52346E5B-7B25-4D26-BC9A-39A6B14D29D1}" destId="{7D714884-7889-4E05-AD07-BF4FCBA6BA41}" srcOrd="0" destOrd="0" parTransId="{E5795039-135F-4518-A518-8CC7EED428FB}" sibTransId="{D8CB2FED-3DC3-4D11-B509-426F8367EDA4}"/>
    <dgm:cxn modelId="{DB23FA40-D4B7-40DC-BDDF-B4A831881AA7}" srcId="{586E98A8-1B58-4803-B636-3CF0CB1F3190}" destId="{74AC0FEC-C604-4209-B45F-EB11CC553DC3}" srcOrd="0" destOrd="0" parTransId="{A6BC8962-6F2E-4690-9892-CB555D774848}" sibTransId="{7DB00E5E-F422-44BC-8F9D-7329A6E904C1}"/>
    <dgm:cxn modelId="{D4641ED6-2E4E-4F94-9559-5203C578DF96}" type="presOf" srcId="{52346E5B-7B25-4D26-BC9A-39A6B14D29D1}" destId="{41338B53-5B3D-421E-B45D-DA4C9B4E03A9}" srcOrd="0" destOrd="0" presId="urn:microsoft.com/office/officeart/2005/8/layout/lProcess3"/>
    <dgm:cxn modelId="{6A8EB3E4-D92D-4F16-9290-51C7E4E6DAA8}" srcId="{488825B4-92B3-4668-B122-82F1748B477C}" destId="{52346E5B-7B25-4D26-BC9A-39A6B14D29D1}" srcOrd="1" destOrd="0" parTransId="{6B6DA925-B0AB-43BD-846A-F06639C03D98}" sibTransId="{7F0C9977-FF0A-4DC6-9707-8205A6AC915E}"/>
    <dgm:cxn modelId="{B72848B5-1410-46D0-9040-6118EBA6312B}" type="presOf" srcId="{586E98A8-1B58-4803-B636-3CF0CB1F3190}" destId="{DC5B1980-E4C4-48FA-BB7B-AB04E4F58E6B}" srcOrd="0" destOrd="0" presId="urn:microsoft.com/office/officeart/2005/8/layout/lProcess3"/>
    <dgm:cxn modelId="{358804AA-06F8-4D94-985A-55B69381BAE1}" srcId="{488825B4-92B3-4668-B122-82F1748B477C}" destId="{4C780E9A-8688-4B9F-AABC-84D8B2CBC9A8}" srcOrd="3" destOrd="0" parTransId="{94E5B660-001D-47F9-BDC6-B49B43F3BB1D}" sibTransId="{7C6C8AA3-0CD8-469C-AFE6-A34AED9EF7C4}"/>
    <dgm:cxn modelId="{1E9CC92F-6172-486C-9C21-A60E32975566}" type="presOf" srcId="{389048FF-CF30-42A9-BFF7-0F0122537025}" destId="{19BCA529-922F-49CD-9596-56BCF2AA1D72}" srcOrd="0" destOrd="0" presId="urn:microsoft.com/office/officeart/2005/8/layout/lProcess3"/>
    <dgm:cxn modelId="{E8258A7A-CE46-4688-8560-BF551FC36F95}" srcId="{488825B4-92B3-4668-B122-82F1748B477C}" destId="{586E98A8-1B58-4803-B636-3CF0CB1F3190}" srcOrd="0" destOrd="0" parTransId="{792B343A-AC2A-4E42-B92E-C815F2EF52A1}" sibTransId="{D6166387-B2D3-4B9D-A248-AF3F8031B42F}"/>
    <dgm:cxn modelId="{099D5272-64D6-4D67-A681-E61B1290CAF0}" type="presOf" srcId="{488825B4-92B3-4668-B122-82F1748B477C}" destId="{299FEE2E-1D14-4C57-971B-6040B8976389}" srcOrd="0" destOrd="0" presId="urn:microsoft.com/office/officeart/2005/8/layout/lProcess3"/>
    <dgm:cxn modelId="{1A134935-3DAA-497C-8840-53B717C7BCC5}" srcId="{E563AE50-AEFA-49D2-A5F6-169CA58AA43E}" destId="{49EFC163-C553-4C2F-BC9B-26B5FF8D9D98}" srcOrd="0" destOrd="0" parTransId="{EBE1266E-7122-4E2C-BB27-AEEE1FE144E9}" sibTransId="{5B7CF751-58ED-45A3-BC91-C3313D2FAD4C}"/>
    <dgm:cxn modelId="{794F6D03-695F-47DE-AE43-B5FC336B4907}" srcId="{4C780E9A-8688-4B9F-AABC-84D8B2CBC9A8}" destId="{389048FF-CF30-42A9-BFF7-0F0122537025}" srcOrd="0" destOrd="0" parTransId="{3AA9C76E-C7E3-4F28-BD77-A2EFC706099E}" sibTransId="{9CFF32FA-E571-463B-95CE-F911A56D8138}"/>
    <dgm:cxn modelId="{FE9DC548-1D9B-457C-84A3-C54EB452BA70}" type="presOf" srcId="{E563AE50-AEFA-49D2-A5F6-169CA58AA43E}" destId="{147650E5-DAEC-496C-A66A-3823A966A8F4}" srcOrd="0" destOrd="0" presId="urn:microsoft.com/office/officeart/2005/8/layout/lProcess3"/>
    <dgm:cxn modelId="{325B125E-3651-444C-A012-FA0389FB7B1A}" type="presParOf" srcId="{299FEE2E-1D14-4C57-971B-6040B8976389}" destId="{0A6A6222-0003-4806-BA2A-3B17BA63B22B}" srcOrd="0" destOrd="0" presId="urn:microsoft.com/office/officeart/2005/8/layout/lProcess3"/>
    <dgm:cxn modelId="{73971023-2951-4F72-968F-DEF190D1B73A}" type="presParOf" srcId="{0A6A6222-0003-4806-BA2A-3B17BA63B22B}" destId="{DC5B1980-E4C4-48FA-BB7B-AB04E4F58E6B}" srcOrd="0" destOrd="0" presId="urn:microsoft.com/office/officeart/2005/8/layout/lProcess3"/>
    <dgm:cxn modelId="{F3944CBA-5F4C-49D2-8CB5-9AA5FD0A08B4}" type="presParOf" srcId="{0A6A6222-0003-4806-BA2A-3B17BA63B22B}" destId="{856A1D38-F5EE-43F3-956B-C26FDA71295B}" srcOrd="1" destOrd="0" presId="urn:microsoft.com/office/officeart/2005/8/layout/lProcess3"/>
    <dgm:cxn modelId="{98348C73-762D-4559-8FC3-D3A11CF225E0}" type="presParOf" srcId="{0A6A6222-0003-4806-BA2A-3B17BA63B22B}" destId="{1C62A717-9B0E-4896-8C2F-E40179D08700}" srcOrd="2" destOrd="0" presId="urn:microsoft.com/office/officeart/2005/8/layout/lProcess3"/>
    <dgm:cxn modelId="{A22E49CE-DCDB-4B06-8725-035EEA5A285C}" type="presParOf" srcId="{299FEE2E-1D14-4C57-971B-6040B8976389}" destId="{C637256C-D786-4286-BF6C-D6E143FA43D4}" srcOrd="1" destOrd="0" presId="urn:microsoft.com/office/officeart/2005/8/layout/lProcess3"/>
    <dgm:cxn modelId="{9FDD00AE-0A9E-4A91-8960-797930983686}" type="presParOf" srcId="{299FEE2E-1D14-4C57-971B-6040B8976389}" destId="{AF544B08-8DB5-4705-B9B8-3E5400B3B2BE}" srcOrd="2" destOrd="0" presId="urn:microsoft.com/office/officeart/2005/8/layout/lProcess3"/>
    <dgm:cxn modelId="{657DAA3C-9110-4CF8-8E8D-AEC6BF0D1294}" type="presParOf" srcId="{AF544B08-8DB5-4705-B9B8-3E5400B3B2BE}" destId="{41338B53-5B3D-421E-B45D-DA4C9B4E03A9}" srcOrd="0" destOrd="0" presId="urn:microsoft.com/office/officeart/2005/8/layout/lProcess3"/>
    <dgm:cxn modelId="{1E9EAB63-0582-4295-9952-925CFB3A1DC0}" type="presParOf" srcId="{AF544B08-8DB5-4705-B9B8-3E5400B3B2BE}" destId="{8B8C9150-F693-46A6-9F3D-2FFC9014E057}" srcOrd="1" destOrd="0" presId="urn:microsoft.com/office/officeart/2005/8/layout/lProcess3"/>
    <dgm:cxn modelId="{65EF64D8-5E95-4AC9-9C60-E4730537499F}" type="presParOf" srcId="{AF544B08-8DB5-4705-B9B8-3E5400B3B2BE}" destId="{BA306BAE-EC23-4980-BB5A-03243AE55E7F}" srcOrd="2" destOrd="0" presId="urn:microsoft.com/office/officeart/2005/8/layout/lProcess3"/>
    <dgm:cxn modelId="{3CAA4776-4B27-4C8E-BF20-9DBE032DADCA}" type="presParOf" srcId="{299FEE2E-1D14-4C57-971B-6040B8976389}" destId="{1E646568-2F87-438A-9CC8-4EA20EAACFE0}" srcOrd="3" destOrd="0" presId="urn:microsoft.com/office/officeart/2005/8/layout/lProcess3"/>
    <dgm:cxn modelId="{AAC0694C-F68D-4BAB-8547-8651BCB63ADA}" type="presParOf" srcId="{299FEE2E-1D14-4C57-971B-6040B8976389}" destId="{29B71A2E-3CE6-42E9-B0CB-E5D1EDECB7A6}" srcOrd="4" destOrd="0" presId="urn:microsoft.com/office/officeart/2005/8/layout/lProcess3"/>
    <dgm:cxn modelId="{0B0A4066-84C7-4034-B4AC-777EB8A578E9}" type="presParOf" srcId="{29B71A2E-3CE6-42E9-B0CB-E5D1EDECB7A6}" destId="{147650E5-DAEC-496C-A66A-3823A966A8F4}" srcOrd="0" destOrd="0" presId="urn:microsoft.com/office/officeart/2005/8/layout/lProcess3"/>
    <dgm:cxn modelId="{87AB7266-E556-4614-8E43-7DD74C124F84}" type="presParOf" srcId="{29B71A2E-3CE6-42E9-B0CB-E5D1EDECB7A6}" destId="{DC77BC26-864C-4524-9595-DCEEEA025393}" srcOrd="1" destOrd="0" presId="urn:microsoft.com/office/officeart/2005/8/layout/lProcess3"/>
    <dgm:cxn modelId="{759BE0EF-1880-4569-9AB6-53193D147D1F}" type="presParOf" srcId="{29B71A2E-3CE6-42E9-B0CB-E5D1EDECB7A6}" destId="{19CB206D-8783-471B-A63D-358E5C7D10E9}" srcOrd="2" destOrd="0" presId="urn:microsoft.com/office/officeart/2005/8/layout/lProcess3"/>
    <dgm:cxn modelId="{0CAB81DB-EE59-431E-8095-55CAB534B7D4}" type="presParOf" srcId="{299FEE2E-1D14-4C57-971B-6040B8976389}" destId="{9FD5A11D-4784-42FF-8FD8-7650B69A71C0}" srcOrd="5" destOrd="0" presId="urn:microsoft.com/office/officeart/2005/8/layout/lProcess3"/>
    <dgm:cxn modelId="{80667959-0B03-46E6-A5CB-414123821EDA}" type="presParOf" srcId="{299FEE2E-1D14-4C57-971B-6040B8976389}" destId="{3F9AC037-5572-478F-8627-C4A5AAACF18E}" srcOrd="6" destOrd="0" presId="urn:microsoft.com/office/officeart/2005/8/layout/lProcess3"/>
    <dgm:cxn modelId="{32169EEB-02A4-440C-9F12-55610CD45E95}" type="presParOf" srcId="{3F9AC037-5572-478F-8627-C4A5AAACF18E}" destId="{3A17AFB7-53E7-4CEC-8396-FA3E4334F565}" srcOrd="0" destOrd="0" presId="urn:microsoft.com/office/officeart/2005/8/layout/lProcess3"/>
    <dgm:cxn modelId="{CD1C9D57-C1D2-4461-B1F5-3982D88A00D7}" type="presParOf" srcId="{3F9AC037-5572-478F-8627-C4A5AAACF18E}" destId="{42DCCE42-4E2F-4C73-83A3-00F042E0B4C7}" srcOrd="1" destOrd="0" presId="urn:microsoft.com/office/officeart/2005/8/layout/lProcess3"/>
    <dgm:cxn modelId="{03E7D8E2-CCFB-444B-8389-56FB52456539}" type="presParOf" srcId="{3F9AC037-5572-478F-8627-C4A5AAACF18E}" destId="{19BCA529-922F-49CD-9596-56BCF2AA1D7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2D8035-08C2-46F9-9EBC-28B16000540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de-DE"/>
        </a:p>
      </dgm:t>
    </dgm:pt>
    <dgm:pt modelId="{A7935702-D37C-4B4A-A5C5-4B6E7384C48E}">
      <dgm:prSet phldrT="[Text]"/>
      <dgm:spPr/>
      <dgm:t>
        <a:bodyPr/>
        <a:lstStyle/>
        <a:p>
          <a:r>
            <a:rPr lang="de-DE" dirty="0" err="1" smtClean="0">
              <a:solidFill>
                <a:schemeClr val="tx1">
                  <a:lumMod val="50000"/>
                  <a:lumOff val="50000"/>
                </a:schemeClr>
              </a:solidFill>
            </a:rPr>
            <a:t>Skilled</a:t>
          </a:r>
          <a:r>
            <a:rPr lang="de-DE" dirty="0" smtClean="0">
              <a:solidFill>
                <a:schemeClr val="tx1">
                  <a:lumMod val="50000"/>
                  <a:lumOff val="50000"/>
                </a:schemeClr>
              </a:solidFill>
            </a:rPr>
            <a:t> </a:t>
          </a:r>
          <a:r>
            <a:rPr lang="de-DE" dirty="0" err="1" smtClean="0">
              <a:solidFill>
                <a:schemeClr val="tx1">
                  <a:lumMod val="50000"/>
                  <a:lumOff val="50000"/>
                </a:schemeClr>
              </a:solidFill>
            </a:rPr>
            <a:t>industrial</a:t>
          </a:r>
          <a:r>
            <a:rPr lang="de-DE" dirty="0" smtClean="0">
              <a:solidFill>
                <a:schemeClr val="tx1">
                  <a:lumMod val="50000"/>
                  <a:lumOff val="50000"/>
                </a:schemeClr>
              </a:solidFill>
            </a:rPr>
            <a:t> fitter</a:t>
          </a:r>
        </a:p>
      </dgm:t>
    </dgm:pt>
    <dgm:pt modelId="{3B95F2A2-4790-47D0-A980-2ADFB4F1080B}" type="parTrans" cxnId="{4CFF3B13-C8DF-491F-82D4-EBDDA5F1DE28}">
      <dgm:prSet/>
      <dgm:spPr/>
      <dgm:t>
        <a:bodyPr/>
        <a:lstStyle/>
        <a:p>
          <a:endParaRPr lang="de-DE">
            <a:solidFill>
              <a:schemeClr val="tx1">
                <a:lumMod val="50000"/>
                <a:lumOff val="50000"/>
              </a:schemeClr>
            </a:solidFill>
          </a:endParaRPr>
        </a:p>
      </dgm:t>
    </dgm:pt>
    <dgm:pt modelId="{FAD06B2B-F140-4F06-A8A7-5F0724732B93}" type="sibTrans" cxnId="{4CFF3B13-C8DF-491F-82D4-EBDDA5F1DE28}">
      <dgm:prSet/>
      <dgm:spPr/>
      <dgm:t>
        <a:bodyPr/>
        <a:lstStyle/>
        <a:p>
          <a:endParaRPr lang="de-DE">
            <a:solidFill>
              <a:schemeClr val="tx1">
                <a:lumMod val="50000"/>
                <a:lumOff val="50000"/>
              </a:schemeClr>
            </a:solidFill>
          </a:endParaRPr>
        </a:p>
      </dgm:t>
    </dgm:pt>
    <dgm:pt modelId="{7F4C474E-AA5E-4638-B6B6-654110A15237}">
      <dgm:prSet phldrT="[Text]"/>
      <dgm:spPr/>
      <dgm:t>
        <a:bodyPr/>
        <a:lstStyle/>
        <a:p>
          <a:r>
            <a:rPr lang="de-DE" dirty="0" err="1" smtClean="0">
              <a:solidFill>
                <a:schemeClr val="tx1">
                  <a:lumMod val="50000"/>
                  <a:lumOff val="50000"/>
                </a:schemeClr>
              </a:solidFill>
            </a:rPr>
            <a:t>Skilled</a:t>
          </a:r>
          <a:r>
            <a:rPr lang="de-DE" dirty="0" smtClean="0">
              <a:solidFill>
                <a:schemeClr val="tx1">
                  <a:lumMod val="50000"/>
                  <a:lumOff val="50000"/>
                </a:schemeClr>
              </a:solidFill>
            </a:rPr>
            <a:t> </a:t>
          </a:r>
          <a:r>
            <a:rPr lang="de-DE" dirty="0" err="1" smtClean="0">
              <a:solidFill>
                <a:schemeClr val="tx1">
                  <a:lumMod val="50000"/>
                  <a:lumOff val="50000"/>
                </a:schemeClr>
              </a:solidFill>
            </a:rPr>
            <a:t>construction</a:t>
          </a:r>
          <a:r>
            <a:rPr lang="de-DE" dirty="0" smtClean="0">
              <a:solidFill>
                <a:schemeClr val="tx1">
                  <a:lumMod val="50000"/>
                  <a:lumOff val="50000"/>
                </a:schemeClr>
              </a:solidFill>
            </a:rPr>
            <a:t> fitter</a:t>
          </a:r>
        </a:p>
      </dgm:t>
    </dgm:pt>
    <dgm:pt modelId="{19263B2D-A683-4F82-A1FE-F5F465A7043D}" type="parTrans" cxnId="{DE0CB387-8610-4103-9E24-3B851E14D5AC}">
      <dgm:prSet/>
      <dgm:spPr/>
      <dgm:t>
        <a:bodyPr/>
        <a:lstStyle/>
        <a:p>
          <a:endParaRPr lang="de-DE">
            <a:solidFill>
              <a:schemeClr val="tx1">
                <a:lumMod val="50000"/>
                <a:lumOff val="50000"/>
              </a:schemeClr>
            </a:solidFill>
          </a:endParaRPr>
        </a:p>
      </dgm:t>
    </dgm:pt>
    <dgm:pt modelId="{0BCB711E-FF60-484D-9A49-CD1D6461C8CC}" type="sibTrans" cxnId="{DE0CB387-8610-4103-9E24-3B851E14D5AC}">
      <dgm:prSet/>
      <dgm:spPr/>
      <dgm:t>
        <a:bodyPr/>
        <a:lstStyle/>
        <a:p>
          <a:endParaRPr lang="de-DE">
            <a:solidFill>
              <a:schemeClr val="tx1">
                <a:lumMod val="50000"/>
                <a:lumOff val="50000"/>
              </a:schemeClr>
            </a:solidFill>
          </a:endParaRPr>
        </a:p>
      </dgm:t>
    </dgm:pt>
    <dgm:pt modelId="{53756C65-0D2B-4CE3-8586-036D3B2131A5}">
      <dgm:prSet phldrT="[Text]"/>
      <dgm:spPr/>
      <dgm:t>
        <a:bodyPr/>
        <a:lstStyle/>
        <a:p>
          <a:r>
            <a:rPr lang="en-US" dirty="0" smtClean="0">
              <a:solidFill>
                <a:schemeClr val="tx1">
                  <a:lumMod val="50000"/>
                  <a:lumOff val="50000"/>
                </a:schemeClr>
              </a:solidFill>
            </a:rPr>
            <a:t>Transport worker with forklift </a:t>
          </a:r>
          <a:r>
            <a:rPr lang="en-US" dirty="0" err="1" smtClean="0">
              <a:solidFill>
                <a:schemeClr val="tx1">
                  <a:lumMod val="50000"/>
                  <a:lumOff val="50000"/>
                </a:schemeClr>
              </a:solidFill>
            </a:rPr>
            <a:t>licence</a:t>
          </a:r>
          <a:endParaRPr lang="de-DE" dirty="0" smtClean="0">
            <a:solidFill>
              <a:schemeClr val="tx1">
                <a:lumMod val="50000"/>
                <a:lumOff val="50000"/>
              </a:schemeClr>
            </a:solidFill>
          </a:endParaRPr>
        </a:p>
      </dgm:t>
    </dgm:pt>
    <dgm:pt modelId="{D3CFE590-A359-48F4-84F8-36AD9B47D626}" type="parTrans" cxnId="{9E0A12D5-9B58-432F-ABD2-C35007A54A1D}">
      <dgm:prSet/>
      <dgm:spPr/>
      <dgm:t>
        <a:bodyPr/>
        <a:lstStyle/>
        <a:p>
          <a:endParaRPr lang="de-DE">
            <a:solidFill>
              <a:schemeClr val="tx1">
                <a:lumMod val="50000"/>
                <a:lumOff val="50000"/>
              </a:schemeClr>
            </a:solidFill>
          </a:endParaRPr>
        </a:p>
      </dgm:t>
    </dgm:pt>
    <dgm:pt modelId="{F5DEED54-FA6B-4FFA-8342-AD8BC374448D}" type="sibTrans" cxnId="{9E0A12D5-9B58-432F-ABD2-C35007A54A1D}">
      <dgm:prSet/>
      <dgm:spPr/>
      <dgm:t>
        <a:bodyPr/>
        <a:lstStyle/>
        <a:p>
          <a:endParaRPr lang="de-DE">
            <a:solidFill>
              <a:schemeClr val="tx1">
                <a:lumMod val="50000"/>
                <a:lumOff val="50000"/>
              </a:schemeClr>
            </a:solidFill>
          </a:endParaRPr>
        </a:p>
      </dgm:t>
    </dgm:pt>
    <dgm:pt modelId="{7B8F8D58-5C03-42FD-A956-BC98E38E17B3}">
      <dgm:prSet phldrT="[Text]"/>
      <dgm:spPr/>
      <dgm:t>
        <a:bodyPr/>
        <a:lstStyle/>
        <a:p>
          <a:r>
            <a:rPr lang="de-DE" dirty="0" smtClean="0">
              <a:solidFill>
                <a:schemeClr val="tx1">
                  <a:lumMod val="50000"/>
                  <a:lumOff val="50000"/>
                </a:schemeClr>
              </a:solidFill>
            </a:rPr>
            <a:t>Semi-</a:t>
          </a:r>
          <a:r>
            <a:rPr lang="de-DE" dirty="0" err="1" smtClean="0">
              <a:solidFill>
                <a:schemeClr val="tx1">
                  <a:lumMod val="50000"/>
                  <a:lumOff val="50000"/>
                </a:schemeClr>
              </a:solidFill>
            </a:rPr>
            <a:t>skilled</a:t>
          </a:r>
          <a:r>
            <a:rPr lang="de-DE" dirty="0" smtClean="0">
              <a:solidFill>
                <a:schemeClr val="tx1">
                  <a:lumMod val="50000"/>
                  <a:lumOff val="50000"/>
                </a:schemeClr>
              </a:solidFill>
            </a:rPr>
            <a:t> </a:t>
          </a:r>
          <a:r>
            <a:rPr lang="de-DE" dirty="0" err="1" smtClean="0">
              <a:solidFill>
                <a:schemeClr val="tx1">
                  <a:lumMod val="50000"/>
                  <a:lumOff val="50000"/>
                </a:schemeClr>
              </a:solidFill>
            </a:rPr>
            <a:t>assistant</a:t>
          </a:r>
          <a:endParaRPr lang="de-DE" dirty="0" smtClean="0">
            <a:solidFill>
              <a:schemeClr val="tx1">
                <a:lumMod val="50000"/>
                <a:lumOff val="50000"/>
              </a:schemeClr>
            </a:solidFill>
          </a:endParaRPr>
        </a:p>
      </dgm:t>
    </dgm:pt>
    <dgm:pt modelId="{C247BBF7-8BA7-4F09-8E69-2A3381B1EDDC}" type="parTrans" cxnId="{545C4653-BC5B-4CCD-93B7-5A853E908943}">
      <dgm:prSet/>
      <dgm:spPr/>
      <dgm:t>
        <a:bodyPr/>
        <a:lstStyle/>
        <a:p>
          <a:endParaRPr lang="de-DE">
            <a:solidFill>
              <a:schemeClr val="tx1">
                <a:lumMod val="50000"/>
                <a:lumOff val="50000"/>
              </a:schemeClr>
            </a:solidFill>
          </a:endParaRPr>
        </a:p>
      </dgm:t>
    </dgm:pt>
    <dgm:pt modelId="{EAF526E4-0415-4E1A-A83D-3CF1F7A0B5A8}" type="sibTrans" cxnId="{545C4653-BC5B-4CCD-93B7-5A853E908943}">
      <dgm:prSet/>
      <dgm:spPr/>
      <dgm:t>
        <a:bodyPr/>
        <a:lstStyle/>
        <a:p>
          <a:endParaRPr lang="de-DE">
            <a:solidFill>
              <a:schemeClr val="tx1">
                <a:lumMod val="50000"/>
                <a:lumOff val="50000"/>
              </a:schemeClr>
            </a:solidFill>
          </a:endParaRPr>
        </a:p>
      </dgm:t>
    </dgm:pt>
    <dgm:pt modelId="{65AA8A43-A132-4210-A505-4F5E4A9C63B7}" type="pres">
      <dgm:prSet presAssocID="{C12D8035-08C2-46F9-9EBC-28B160005403}" presName="linear" presStyleCnt="0">
        <dgm:presLayoutVars>
          <dgm:animLvl val="lvl"/>
          <dgm:resizeHandles val="exact"/>
        </dgm:presLayoutVars>
      </dgm:prSet>
      <dgm:spPr/>
      <dgm:t>
        <a:bodyPr/>
        <a:lstStyle/>
        <a:p>
          <a:endParaRPr lang="de-DE"/>
        </a:p>
      </dgm:t>
    </dgm:pt>
    <dgm:pt modelId="{5F9911D1-26A1-40F1-9177-A61034B1E63F}" type="pres">
      <dgm:prSet presAssocID="{A7935702-D37C-4B4A-A5C5-4B6E7384C48E}" presName="parentText" presStyleLbl="node1" presStyleIdx="0" presStyleCnt="4" custLinFactY="-100000" custLinFactNeighborY="-131720">
        <dgm:presLayoutVars>
          <dgm:chMax val="0"/>
          <dgm:bulletEnabled val="1"/>
        </dgm:presLayoutVars>
      </dgm:prSet>
      <dgm:spPr/>
      <dgm:t>
        <a:bodyPr/>
        <a:lstStyle/>
        <a:p>
          <a:endParaRPr lang="de-DE"/>
        </a:p>
      </dgm:t>
    </dgm:pt>
    <dgm:pt modelId="{128E1DA2-37AE-47AA-AF40-1002E77FA147}" type="pres">
      <dgm:prSet presAssocID="{FAD06B2B-F140-4F06-A8A7-5F0724732B93}" presName="spacer" presStyleCnt="0"/>
      <dgm:spPr/>
      <dgm:t>
        <a:bodyPr/>
        <a:lstStyle/>
        <a:p>
          <a:endParaRPr lang="de-DE"/>
        </a:p>
      </dgm:t>
    </dgm:pt>
    <dgm:pt modelId="{D79C32A0-E781-489A-BBA9-7D056D186661}" type="pres">
      <dgm:prSet presAssocID="{7F4C474E-AA5E-4638-B6B6-654110A15237}" presName="parentText" presStyleLbl="node1" presStyleIdx="1" presStyleCnt="4" custLinFactY="-50410" custLinFactNeighborY="-100000">
        <dgm:presLayoutVars>
          <dgm:chMax val="0"/>
          <dgm:bulletEnabled val="1"/>
        </dgm:presLayoutVars>
      </dgm:prSet>
      <dgm:spPr/>
      <dgm:t>
        <a:bodyPr/>
        <a:lstStyle/>
        <a:p>
          <a:endParaRPr lang="de-DE"/>
        </a:p>
      </dgm:t>
    </dgm:pt>
    <dgm:pt modelId="{A4829619-FC53-44C4-826E-03F3CFD10354}" type="pres">
      <dgm:prSet presAssocID="{0BCB711E-FF60-484D-9A49-CD1D6461C8CC}" presName="spacer" presStyleCnt="0"/>
      <dgm:spPr/>
      <dgm:t>
        <a:bodyPr/>
        <a:lstStyle/>
        <a:p>
          <a:endParaRPr lang="de-DE"/>
        </a:p>
      </dgm:t>
    </dgm:pt>
    <dgm:pt modelId="{45130F79-41B8-400F-85D2-6865688D30BC}" type="pres">
      <dgm:prSet presAssocID="{53756C65-0D2B-4CE3-8586-036D3B2131A5}" presName="parentText" presStyleLbl="node1" presStyleIdx="2" presStyleCnt="4" custLinFactY="19486" custLinFactNeighborY="100000">
        <dgm:presLayoutVars>
          <dgm:chMax val="0"/>
          <dgm:bulletEnabled val="1"/>
        </dgm:presLayoutVars>
      </dgm:prSet>
      <dgm:spPr/>
      <dgm:t>
        <a:bodyPr/>
        <a:lstStyle/>
        <a:p>
          <a:endParaRPr lang="de-DE"/>
        </a:p>
      </dgm:t>
    </dgm:pt>
    <dgm:pt modelId="{78C67B0B-D237-485E-92DA-7FE191468373}" type="pres">
      <dgm:prSet presAssocID="{F5DEED54-FA6B-4FFA-8342-AD8BC374448D}" presName="spacer" presStyleCnt="0"/>
      <dgm:spPr/>
      <dgm:t>
        <a:bodyPr/>
        <a:lstStyle/>
        <a:p>
          <a:endParaRPr lang="de-DE"/>
        </a:p>
      </dgm:t>
    </dgm:pt>
    <dgm:pt modelId="{A3AF845C-35BC-4C4A-A4C2-CEF4CAFF58D8}" type="pres">
      <dgm:prSet presAssocID="{7B8F8D58-5C03-42FD-A956-BC98E38E17B3}" presName="parentText" presStyleLbl="node1" presStyleIdx="3" presStyleCnt="4" custLinFactY="97431" custLinFactNeighborX="-1389" custLinFactNeighborY="100000">
        <dgm:presLayoutVars>
          <dgm:chMax val="0"/>
          <dgm:bulletEnabled val="1"/>
        </dgm:presLayoutVars>
      </dgm:prSet>
      <dgm:spPr/>
      <dgm:t>
        <a:bodyPr/>
        <a:lstStyle/>
        <a:p>
          <a:endParaRPr lang="de-DE"/>
        </a:p>
      </dgm:t>
    </dgm:pt>
  </dgm:ptLst>
  <dgm:cxnLst>
    <dgm:cxn modelId="{545C4653-BC5B-4CCD-93B7-5A853E908943}" srcId="{C12D8035-08C2-46F9-9EBC-28B160005403}" destId="{7B8F8D58-5C03-42FD-A956-BC98E38E17B3}" srcOrd="3" destOrd="0" parTransId="{C247BBF7-8BA7-4F09-8E69-2A3381B1EDDC}" sibTransId="{EAF526E4-0415-4E1A-A83D-3CF1F7A0B5A8}"/>
    <dgm:cxn modelId="{BD19C9E8-0B4F-4037-B514-7AD3DDCCC1FB}" type="presOf" srcId="{7B8F8D58-5C03-42FD-A956-BC98E38E17B3}" destId="{A3AF845C-35BC-4C4A-A4C2-CEF4CAFF58D8}" srcOrd="0" destOrd="0" presId="urn:microsoft.com/office/officeart/2005/8/layout/vList2"/>
    <dgm:cxn modelId="{DE0CB387-8610-4103-9E24-3B851E14D5AC}" srcId="{C12D8035-08C2-46F9-9EBC-28B160005403}" destId="{7F4C474E-AA5E-4638-B6B6-654110A15237}" srcOrd="1" destOrd="0" parTransId="{19263B2D-A683-4F82-A1FE-F5F465A7043D}" sibTransId="{0BCB711E-FF60-484D-9A49-CD1D6461C8CC}"/>
    <dgm:cxn modelId="{CEBAF211-BAC3-4597-B177-D389D0F4E6AD}" type="presOf" srcId="{C12D8035-08C2-46F9-9EBC-28B160005403}" destId="{65AA8A43-A132-4210-A505-4F5E4A9C63B7}" srcOrd="0" destOrd="0" presId="urn:microsoft.com/office/officeart/2005/8/layout/vList2"/>
    <dgm:cxn modelId="{4CFF3B13-C8DF-491F-82D4-EBDDA5F1DE28}" srcId="{C12D8035-08C2-46F9-9EBC-28B160005403}" destId="{A7935702-D37C-4B4A-A5C5-4B6E7384C48E}" srcOrd="0" destOrd="0" parTransId="{3B95F2A2-4790-47D0-A980-2ADFB4F1080B}" sibTransId="{FAD06B2B-F140-4F06-A8A7-5F0724732B93}"/>
    <dgm:cxn modelId="{9E0A12D5-9B58-432F-ABD2-C35007A54A1D}" srcId="{C12D8035-08C2-46F9-9EBC-28B160005403}" destId="{53756C65-0D2B-4CE3-8586-036D3B2131A5}" srcOrd="2" destOrd="0" parTransId="{D3CFE590-A359-48F4-84F8-36AD9B47D626}" sibTransId="{F5DEED54-FA6B-4FFA-8342-AD8BC374448D}"/>
    <dgm:cxn modelId="{900053AB-DB23-46B8-AAF4-3317EB8C3B9F}" type="presOf" srcId="{53756C65-0D2B-4CE3-8586-036D3B2131A5}" destId="{45130F79-41B8-400F-85D2-6865688D30BC}" srcOrd="0" destOrd="0" presId="urn:microsoft.com/office/officeart/2005/8/layout/vList2"/>
    <dgm:cxn modelId="{960A4824-B319-4B38-A136-33EE16CA30CA}" type="presOf" srcId="{7F4C474E-AA5E-4638-B6B6-654110A15237}" destId="{D79C32A0-E781-489A-BBA9-7D056D186661}" srcOrd="0" destOrd="0" presId="urn:microsoft.com/office/officeart/2005/8/layout/vList2"/>
    <dgm:cxn modelId="{6C485FA8-6FE9-4A1A-B395-70E4C6F1225A}" type="presOf" srcId="{A7935702-D37C-4B4A-A5C5-4B6E7384C48E}" destId="{5F9911D1-26A1-40F1-9177-A61034B1E63F}" srcOrd="0" destOrd="0" presId="urn:microsoft.com/office/officeart/2005/8/layout/vList2"/>
    <dgm:cxn modelId="{DDF9F2BD-DA3D-4945-85B6-F9F3F12A92C9}" type="presParOf" srcId="{65AA8A43-A132-4210-A505-4F5E4A9C63B7}" destId="{5F9911D1-26A1-40F1-9177-A61034B1E63F}" srcOrd="0" destOrd="0" presId="urn:microsoft.com/office/officeart/2005/8/layout/vList2"/>
    <dgm:cxn modelId="{F92CEB5A-4751-4916-981F-04D617BB3C59}" type="presParOf" srcId="{65AA8A43-A132-4210-A505-4F5E4A9C63B7}" destId="{128E1DA2-37AE-47AA-AF40-1002E77FA147}" srcOrd="1" destOrd="0" presId="urn:microsoft.com/office/officeart/2005/8/layout/vList2"/>
    <dgm:cxn modelId="{AB729EE7-3B98-4A24-A19A-83BB54A43C95}" type="presParOf" srcId="{65AA8A43-A132-4210-A505-4F5E4A9C63B7}" destId="{D79C32A0-E781-489A-BBA9-7D056D186661}" srcOrd="2" destOrd="0" presId="urn:microsoft.com/office/officeart/2005/8/layout/vList2"/>
    <dgm:cxn modelId="{F46ACD20-E92E-4C1F-ABB5-2CD83755BA7B}" type="presParOf" srcId="{65AA8A43-A132-4210-A505-4F5E4A9C63B7}" destId="{A4829619-FC53-44C4-826E-03F3CFD10354}" srcOrd="3" destOrd="0" presId="urn:microsoft.com/office/officeart/2005/8/layout/vList2"/>
    <dgm:cxn modelId="{F03AAF83-7ED5-4662-AF92-E1ECE7F47723}" type="presParOf" srcId="{65AA8A43-A132-4210-A505-4F5E4A9C63B7}" destId="{45130F79-41B8-400F-85D2-6865688D30BC}" srcOrd="4" destOrd="0" presId="urn:microsoft.com/office/officeart/2005/8/layout/vList2"/>
    <dgm:cxn modelId="{30E80F03-FE7F-4C8E-8AF1-754E8DB2D3AC}" type="presParOf" srcId="{65AA8A43-A132-4210-A505-4F5E4A9C63B7}" destId="{78C67B0B-D237-485E-92DA-7FE191468373}" srcOrd="5" destOrd="0" presId="urn:microsoft.com/office/officeart/2005/8/layout/vList2"/>
    <dgm:cxn modelId="{21D81126-FB8C-45F2-8B40-A34CF80F19C8}" type="presParOf" srcId="{65AA8A43-A132-4210-A505-4F5E4A9C63B7}" destId="{A3AF845C-35BC-4C4A-A4C2-CEF4CAFF58D8}"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F561BA-42E8-4879-BA55-3623CF8BBBA6}" type="doc">
      <dgm:prSet loTypeId="urn:microsoft.com/office/officeart/2005/8/layout/target2" loCatId="relationship" qsTypeId="urn:microsoft.com/office/officeart/2005/8/quickstyle/simple1" qsCatId="simple" csTypeId="urn:microsoft.com/office/officeart/2005/8/colors/accent2_1" csCatId="accent2" phldr="1"/>
      <dgm:spPr/>
      <dgm:t>
        <a:bodyPr/>
        <a:lstStyle/>
        <a:p>
          <a:endParaRPr lang="de-DE"/>
        </a:p>
      </dgm:t>
    </dgm:pt>
    <dgm:pt modelId="{49485B34-9CBE-4EC4-9B3D-834AEA5A74E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de-DE" b="1" dirty="0" err="1" smtClean="0"/>
            <a:t>Macro</a:t>
          </a:r>
          <a:r>
            <a:rPr lang="de-DE" b="1" dirty="0" smtClean="0"/>
            <a:t> </a:t>
          </a:r>
          <a:r>
            <a:rPr lang="de-DE" b="1" dirty="0" err="1" smtClean="0"/>
            <a:t>system</a:t>
          </a:r>
          <a:endParaRPr lang="de-DE" b="1" dirty="0" smtClean="0"/>
        </a:p>
      </dgm:t>
    </dgm:pt>
    <dgm:pt modelId="{78CC33F9-23B5-49B1-ACEA-A5BA2346207A}" type="parTrans" cxnId="{EF2657EC-4764-4AF0-AA22-78E9A55730AF}">
      <dgm:prSet/>
      <dgm:spPr/>
      <dgm:t>
        <a:bodyPr/>
        <a:lstStyle/>
        <a:p>
          <a:endParaRPr lang="de-DE"/>
        </a:p>
      </dgm:t>
    </dgm:pt>
    <dgm:pt modelId="{5F53EB4D-347F-40FF-9F50-28FE4AA97187}" type="sibTrans" cxnId="{EF2657EC-4764-4AF0-AA22-78E9A55730AF}">
      <dgm:prSet/>
      <dgm:spPr/>
      <dgm:t>
        <a:bodyPr/>
        <a:lstStyle/>
        <a:p>
          <a:endParaRPr lang="de-DE"/>
        </a:p>
      </dgm:t>
    </dgm:pt>
    <dgm:pt modelId="{139E0A11-0651-45AC-AE4A-731A9A989379}">
      <dgm:prSet phldrT="[Text]" custT="1"/>
      <dgm:spPr/>
      <dgm:t>
        <a:bodyPr/>
        <a:lstStyle/>
        <a:p>
          <a:r>
            <a:rPr lang="de-DE" sz="1400" dirty="0" err="1" smtClean="0"/>
            <a:t>Complete</a:t>
          </a:r>
          <a:r>
            <a:rPr lang="de-DE" sz="1400" dirty="0" smtClean="0"/>
            <a:t> </a:t>
          </a:r>
          <a:r>
            <a:rPr lang="de-DE" sz="1400" dirty="0" err="1" smtClean="0"/>
            <a:t>process</a:t>
          </a:r>
          <a:endParaRPr lang="de-DE" sz="1400" dirty="0" smtClean="0"/>
        </a:p>
        <a:p>
          <a:r>
            <a:rPr lang="de-DE" sz="1400" dirty="0" smtClean="0"/>
            <a:t>(</a:t>
          </a:r>
          <a:r>
            <a:rPr lang="de-DE" sz="1400" dirty="0" err="1" smtClean="0"/>
            <a:t>vehicle</a:t>
          </a:r>
          <a:r>
            <a:rPr lang="de-DE" sz="1400" dirty="0" smtClean="0"/>
            <a:t> plant)</a:t>
          </a:r>
          <a:endParaRPr lang="de-DE" sz="1400" dirty="0"/>
        </a:p>
      </dgm:t>
    </dgm:pt>
    <dgm:pt modelId="{8A0DB094-1863-425F-9F1E-6635328C865B}" type="parTrans" cxnId="{91FEF25B-42B8-465A-9CCD-1F210871390E}">
      <dgm:prSet/>
      <dgm:spPr/>
      <dgm:t>
        <a:bodyPr/>
        <a:lstStyle/>
        <a:p>
          <a:endParaRPr lang="de-DE"/>
        </a:p>
      </dgm:t>
    </dgm:pt>
    <dgm:pt modelId="{F82BDC2F-0C71-4F3A-8C1F-676A7F6D65E1}" type="sibTrans" cxnId="{91FEF25B-42B8-465A-9CCD-1F210871390E}">
      <dgm:prSet/>
      <dgm:spPr/>
      <dgm:t>
        <a:bodyPr/>
        <a:lstStyle/>
        <a:p>
          <a:endParaRPr lang="de-DE"/>
        </a:p>
      </dgm:t>
    </dgm:pt>
    <dgm:pt modelId="{C7BCDF90-2DE5-4140-B8C4-96EC356D9164}">
      <dgm:prSet phldrT="[Text]" custT="1"/>
      <dgm:spPr/>
      <dgm:t>
        <a:bodyPr/>
        <a:lstStyle/>
        <a:p>
          <a:r>
            <a:rPr lang="de-DE" sz="1400" dirty="0" smtClean="0"/>
            <a:t>Sub-</a:t>
          </a:r>
          <a:r>
            <a:rPr lang="de-DE" sz="1400" dirty="0" err="1" smtClean="0"/>
            <a:t>process</a:t>
          </a:r>
          <a:endParaRPr lang="de-DE" sz="1400" dirty="0" smtClean="0"/>
        </a:p>
        <a:p>
          <a:r>
            <a:rPr lang="de-DE" sz="1400" dirty="0" smtClean="0"/>
            <a:t>(</a:t>
          </a:r>
          <a:r>
            <a:rPr lang="de-DE" sz="1400" dirty="0" err="1" smtClean="0"/>
            <a:t>assembly</a:t>
          </a:r>
          <a:r>
            <a:rPr lang="de-DE" sz="1400" dirty="0" smtClean="0"/>
            <a:t>)</a:t>
          </a:r>
        </a:p>
      </dgm:t>
    </dgm:pt>
    <dgm:pt modelId="{C0DB70C0-966A-4CF3-8452-D9CB161E2B77}" type="parTrans" cxnId="{99F94B33-90D4-4A32-B029-5A030C08129F}">
      <dgm:prSet/>
      <dgm:spPr/>
      <dgm:t>
        <a:bodyPr/>
        <a:lstStyle/>
        <a:p>
          <a:endParaRPr lang="de-DE"/>
        </a:p>
      </dgm:t>
    </dgm:pt>
    <dgm:pt modelId="{486ACC3D-3B97-4514-866E-9F36DBAC2686}" type="sibTrans" cxnId="{99F94B33-90D4-4A32-B029-5A030C08129F}">
      <dgm:prSet/>
      <dgm:spPr/>
      <dgm:t>
        <a:bodyPr/>
        <a:lstStyle/>
        <a:p>
          <a:endParaRPr lang="de-DE"/>
        </a:p>
      </dgm:t>
    </dgm:pt>
    <dgm:pt modelId="{9E37E18F-10CC-49F9-9840-2F264E94E4C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de-DE" b="1" dirty="0" smtClean="0"/>
            <a:t>Micro-System</a:t>
          </a:r>
          <a:endParaRPr lang="de-DE" b="1" dirty="0"/>
        </a:p>
      </dgm:t>
    </dgm:pt>
    <dgm:pt modelId="{D7769E60-B457-44D6-A268-3C07A43B0A75}" type="parTrans" cxnId="{926E656D-57DA-4234-8202-AEBDFD3BF499}">
      <dgm:prSet/>
      <dgm:spPr/>
      <dgm:t>
        <a:bodyPr/>
        <a:lstStyle/>
        <a:p>
          <a:endParaRPr lang="de-DE"/>
        </a:p>
      </dgm:t>
    </dgm:pt>
    <dgm:pt modelId="{8A3130C2-C060-4E88-9FAB-9528515D3000}" type="sibTrans" cxnId="{926E656D-57DA-4234-8202-AEBDFD3BF499}">
      <dgm:prSet/>
      <dgm:spPr/>
      <dgm:t>
        <a:bodyPr/>
        <a:lstStyle/>
        <a:p>
          <a:endParaRPr lang="de-DE"/>
        </a:p>
      </dgm:t>
    </dgm:pt>
    <dgm:pt modelId="{65263F1D-B8A2-421A-946A-63A305AF63FC}">
      <dgm:prSet phldrT="[Text]" custT="1"/>
      <dgm:spPr/>
      <dgm:t>
        <a:bodyPr/>
        <a:lstStyle/>
        <a:p>
          <a:r>
            <a:rPr lang="de-DE" sz="1400" b="1" dirty="0" err="1" smtClean="0"/>
            <a:t>Procedure</a:t>
          </a:r>
          <a:r>
            <a:rPr lang="de-DE" sz="1400" b="1" dirty="0" smtClean="0"/>
            <a:t>, </a:t>
          </a:r>
          <a:r>
            <a:rPr lang="de-DE" sz="1400" b="1" dirty="0" err="1" smtClean="0"/>
            <a:t>work</a:t>
          </a:r>
          <a:r>
            <a:rPr lang="de-DE" sz="1400" b="1" dirty="0" smtClean="0"/>
            <a:t> </a:t>
          </a:r>
          <a:r>
            <a:rPr lang="de-DE" sz="1400" b="1" dirty="0" err="1" smtClean="0"/>
            <a:t>process</a:t>
          </a:r>
          <a:endParaRPr lang="de-DE" sz="1400" b="1" dirty="0" smtClean="0"/>
        </a:p>
        <a:p>
          <a:r>
            <a:rPr lang="de-DE" sz="1400" b="1" dirty="0" smtClean="0"/>
            <a:t>(</a:t>
          </a:r>
          <a:r>
            <a:rPr lang="de-DE" sz="1400" b="1" dirty="0" err="1" smtClean="0"/>
            <a:t>install</a:t>
          </a:r>
          <a:r>
            <a:rPr lang="de-DE" sz="1400" b="1" dirty="0" smtClean="0"/>
            <a:t> </a:t>
          </a:r>
          <a:r>
            <a:rPr lang="de-DE" sz="1400" b="1" dirty="0" err="1" smtClean="0"/>
            <a:t>seat</a:t>
          </a:r>
          <a:r>
            <a:rPr lang="de-DE" sz="1400" b="1" dirty="0" smtClean="0"/>
            <a:t>)</a:t>
          </a:r>
        </a:p>
      </dgm:t>
    </dgm:pt>
    <dgm:pt modelId="{C55AF78D-C445-4BD7-9E67-11401276FB9E}" type="parTrans" cxnId="{3C74DFED-6BE5-4886-B981-B31F664E387B}">
      <dgm:prSet/>
      <dgm:spPr/>
      <dgm:t>
        <a:bodyPr/>
        <a:lstStyle/>
        <a:p>
          <a:endParaRPr lang="de-DE"/>
        </a:p>
      </dgm:t>
    </dgm:pt>
    <dgm:pt modelId="{DCA46C63-2A82-4C53-9864-2B3225EF303B}" type="sibTrans" cxnId="{3C74DFED-6BE5-4886-B981-B31F664E387B}">
      <dgm:prSet/>
      <dgm:spPr/>
      <dgm:t>
        <a:bodyPr/>
        <a:lstStyle/>
        <a:p>
          <a:endParaRPr lang="de-DE"/>
        </a:p>
      </dgm:t>
    </dgm:pt>
    <dgm:pt modelId="{7531751F-0C10-42A0-92E5-6B1DE6FC8499}">
      <dgm:prSet phldrT="[Text]" custT="1"/>
      <dgm:spPr/>
      <dgm:t>
        <a:bodyPr/>
        <a:lstStyle/>
        <a:p>
          <a:r>
            <a:rPr lang="de-DE" sz="1400" b="1" dirty="0" err="1" smtClean="0"/>
            <a:t>Process</a:t>
          </a:r>
          <a:r>
            <a:rPr lang="de-DE" sz="1400" b="1" dirty="0" smtClean="0"/>
            <a:t> </a:t>
          </a:r>
          <a:r>
            <a:rPr lang="de-DE" sz="1400" b="1" dirty="0" err="1" smtClean="0"/>
            <a:t>step</a:t>
          </a:r>
          <a:endParaRPr lang="de-DE" sz="1400" b="1" dirty="0" smtClean="0"/>
        </a:p>
        <a:p>
          <a:r>
            <a:rPr lang="de-DE" sz="1400" b="1" dirty="0" smtClean="0"/>
            <a:t>(</a:t>
          </a:r>
          <a:r>
            <a:rPr lang="de-DE" sz="1400" b="1" dirty="0" err="1" smtClean="0"/>
            <a:t>insert</a:t>
          </a:r>
          <a:r>
            <a:rPr lang="de-DE" sz="1400" b="1" dirty="0" smtClean="0"/>
            <a:t> </a:t>
          </a:r>
          <a:r>
            <a:rPr lang="de-DE" sz="1400" b="1" dirty="0" err="1" smtClean="0"/>
            <a:t>screw</a:t>
          </a:r>
          <a:r>
            <a:rPr lang="de-DE" sz="1400" b="1" dirty="0" smtClean="0"/>
            <a:t>)</a:t>
          </a:r>
        </a:p>
      </dgm:t>
    </dgm:pt>
    <dgm:pt modelId="{F15AE5CE-FD0B-4877-BF0B-C9F8F144A772}" type="parTrans" cxnId="{A2968490-921F-4DCB-8553-613C14369AFC}">
      <dgm:prSet/>
      <dgm:spPr/>
      <dgm:t>
        <a:bodyPr/>
        <a:lstStyle/>
        <a:p>
          <a:endParaRPr lang="de-DE"/>
        </a:p>
      </dgm:t>
    </dgm:pt>
    <dgm:pt modelId="{920A1950-9980-4D85-BF42-48D2E4F077D0}" type="sibTrans" cxnId="{A2968490-921F-4DCB-8553-613C14369AFC}">
      <dgm:prSet/>
      <dgm:spPr/>
      <dgm:t>
        <a:bodyPr/>
        <a:lstStyle/>
        <a:p>
          <a:endParaRPr lang="de-DE"/>
        </a:p>
      </dgm:t>
    </dgm:pt>
    <dgm:pt modelId="{5F3716FE-E92F-4DCD-B4EF-F7AF8B99A234}">
      <dgm:prSet phldrT="[Text]" custT="1"/>
      <dgm:spPr/>
      <dgm:t>
        <a:bodyPr/>
        <a:lstStyle/>
        <a:p>
          <a:r>
            <a:rPr lang="de-DE" sz="1400" dirty="0" err="1" smtClean="0"/>
            <a:t>Process</a:t>
          </a:r>
          <a:r>
            <a:rPr lang="de-DE" sz="1400" dirty="0" smtClean="0"/>
            <a:t> </a:t>
          </a:r>
          <a:r>
            <a:rPr lang="de-DE" sz="1400" dirty="0" err="1" smtClean="0"/>
            <a:t>stage</a:t>
          </a:r>
          <a:endParaRPr lang="de-DE" sz="1400" dirty="0" smtClean="0"/>
        </a:p>
        <a:p>
          <a:r>
            <a:rPr lang="de-DE" sz="1400" dirty="0" smtClean="0"/>
            <a:t>(</a:t>
          </a:r>
          <a:r>
            <a:rPr lang="de-DE" sz="1400" dirty="0" err="1" smtClean="0"/>
            <a:t>interior</a:t>
          </a:r>
          <a:r>
            <a:rPr lang="de-DE" sz="1400" dirty="0" smtClean="0"/>
            <a:t>)</a:t>
          </a:r>
        </a:p>
      </dgm:t>
    </dgm:pt>
    <dgm:pt modelId="{1F86035B-DF3E-4675-A872-50C712658A1A}" type="parTrans" cxnId="{6ABA7CCC-A38F-4038-B67A-0DEAA9DFCA3D}">
      <dgm:prSet/>
      <dgm:spPr/>
      <dgm:t>
        <a:bodyPr/>
        <a:lstStyle/>
        <a:p>
          <a:endParaRPr lang="de-DE"/>
        </a:p>
      </dgm:t>
    </dgm:pt>
    <dgm:pt modelId="{F8368D36-89BF-42C3-A256-3CFDD184E58A}" type="sibTrans" cxnId="{6ABA7CCC-A38F-4038-B67A-0DEAA9DFCA3D}">
      <dgm:prSet/>
      <dgm:spPr/>
      <dgm:t>
        <a:bodyPr/>
        <a:lstStyle/>
        <a:p>
          <a:endParaRPr lang="de-DE"/>
        </a:p>
      </dgm:t>
    </dgm:pt>
    <dgm:pt modelId="{4AB5D45E-CA4E-4A17-8A87-817A39DB1390}">
      <dgm:prSet phldrT="[Text]" custT="1"/>
      <dgm:spPr/>
      <dgm:t>
        <a:bodyPr/>
        <a:lstStyle/>
        <a:p>
          <a:r>
            <a:rPr lang="de-DE" sz="1400" b="1" dirty="0" smtClean="0"/>
            <a:t>Sub-</a:t>
          </a:r>
          <a:r>
            <a:rPr lang="de-DE" sz="1400" b="1" dirty="0" err="1" smtClean="0"/>
            <a:t>process</a:t>
          </a:r>
          <a:endParaRPr lang="de-DE" sz="1400" b="1" dirty="0" smtClean="0"/>
        </a:p>
        <a:p>
          <a:r>
            <a:rPr lang="de-DE" sz="1400" b="1" dirty="0" smtClean="0"/>
            <a:t>(</a:t>
          </a:r>
          <a:r>
            <a:rPr lang="de-DE" sz="1400" b="1" dirty="0" err="1" smtClean="0"/>
            <a:t>install</a:t>
          </a:r>
          <a:r>
            <a:rPr lang="de-DE" sz="1400" b="1" dirty="0" smtClean="0"/>
            <a:t> </a:t>
          </a:r>
          <a:r>
            <a:rPr lang="de-DE" sz="1400" b="1" dirty="0" err="1" smtClean="0"/>
            <a:t>seat</a:t>
          </a:r>
          <a:r>
            <a:rPr lang="de-DE" sz="1400" b="1" dirty="0" smtClean="0"/>
            <a:t> in </a:t>
          </a:r>
          <a:r>
            <a:rPr lang="de-DE" sz="1400" b="1" dirty="0" err="1" smtClean="0"/>
            <a:t>vehicle</a:t>
          </a:r>
          <a:r>
            <a:rPr lang="de-DE" sz="1400" b="1" dirty="0" smtClean="0"/>
            <a:t>)</a:t>
          </a:r>
        </a:p>
      </dgm:t>
    </dgm:pt>
    <dgm:pt modelId="{36C99F77-1AA6-4E41-90C9-D097395326E6}" type="parTrans" cxnId="{DD8B69F0-4B1F-430D-A978-D48C6EB4279B}">
      <dgm:prSet/>
      <dgm:spPr/>
      <dgm:t>
        <a:bodyPr/>
        <a:lstStyle/>
        <a:p>
          <a:endParaRPr lang="de-DE"/>
        </a:p>
      </dgm:t>
    </dgm:pt>
    <dgm:pt modelId="{3A0CC1FA-F7CA-453F-BF85-2125C86DF7FD}" type="sibTrans" cxnId="{DD8B69F0-4B1F-430D-A978-D48C6EB4279B}">
      <dgm:prSet/>
      <dgm:spPr/>
      <dgm:t>
        <a:bodyPr/>
        <a:lstStyle/>
        <a:p>
          <a:endParaRPr lang="de-DE"/>
        </a:p>
      </dgm:t>
    </dgm:pt>
    <dgm:pt modelId="{214D56DD-E7CD-4EEB-8699-59E8F3AFCBA5}">
      <dgm:prSet phldrT="[Text]" custT="1"/>
      <dgm:spPr/>
      <dgm:t>
        <a:bodyPr/>
        <a:lstStyle/>
        <a:p>
          <a:r>
            <a:rPr lang="de-DE" sz="1400" b="1" dirty="0" err="1" smtClean="0"/>
            <a:t>Process</a:t>
          </a:r>
          <a:r>
            <a:rPr lang="de-DE" sz="1400" b="1" dirty="0" smtClean="0"/>
            <a:t> </a:t>
          </a:r>
          <a:r>
            <a:rPr lang="de-DE" sz="1400" b="1" dirty="0" err="1" smtClean="0"/>
            <a:t>element</a:t>
          </a:r>
          <a:endParaRPr lang="de-DE" sz="1400" b="1" dirty="0" smtClean="0"/>
        </a:p>
        <a:p>
          <a:r>
            <a:rPr lang="de-DE" sz="1400" b="1" dirty="0" smtClean="0"/>
            <a:t>(</a:t>
          </a:r>
          <a:r>
            <a:rPr lang="de-DE" sz="1400" b="1" dirty="0" err="1" smtClean="0"/>
            <a:t>retrieve</a:t>
          </a:r>
          <a:r>
            <a:rPr lang="de-DE" sz="1400" b="1" dirty="0" smtClean="0"/>
            <a:t> </a:t>
          </a:r>
          <a:r>
            <a:rPr lang="de-DE" sz="1400" b="1" dirty="0" err="1" smtClean="0"/>
            <a:t>screw</a:t>
          </a:r>
          <a:r>
            <a:rPr lang="de-DE" sz="1400" b="1" dirty="0" smtClean="0"/>
            <a:t>)</a:t>
          </a:r>
        </a:p>
      </dgm:t>
    </dgm:pt>
    <dgm:pt modelId="{017A436D-2DBA-40CB-A412-D6F36A037EE8}" type="parTrans" cxnId="{61A18F85-3F8E-43E0-8F90-F592235209EC}">
      <dgm:prSet/>
      <dgm:spPr/>
      <dgm:t>
        <a:bodyPr/>
        <a:lstStyle/>
        <a:p>
          <a:endParaRPr lang="de-DE"/>
        </a:p>
      </dgm:t>
    </dgm:pt>
    <dgm:pt modelId="{3C82CC38-9160-4265-BC44-7632C041F0D0}" type="sibTrans" cxnId="{61A18F85-3F8E-43E0-8F90-F592235209EC}">
      <dgm:prSet/>
      <dgm:spPr/>
      <dgm:t>
        <a:bodyPr/>
        <a:lstStyle/>
        <a:p>
          <a:endParaRPr lang="de-DE"/>
        </a:p>
      </dgm:t>
    </dgm:pt>
    <dgm:pt modelId="{6F025D25-6CD8-4055-8EC3-4D454E9D00A1}">
      <dgm:prSet phldrT="[Text]" custT="1"/>
      <dgm:spPr/>
      <dgm:t>
        <a:bodyPr/>
        <a:lstStyle/>
        <a:p>
          <a:r>
            <a:rPr lang="de-DE" sz="1400" dirty="0" err="1" smtClean="0"/>
            <a:t>Process</a:t>
          </a:r>
          <a:endParaRPr lang="de-DE" sz="1400" dirty="0" smtClean="0"/>
        </a:p>
        <a:p>
          <a:r>
            <a:rPr lang="de-DE" sz="1400" dirty="0" smtClean="0"/>
            <a:t>(</a:t>
          </a:r>
          <a:r>
            <a:rPr lang="de-DE" sz="1400" dirty="0" err="1" smtClean="0"/>
            <a:t>install</a:t>
          </a:r>
          <a:r>
            <a:rPr lang="de-DE" sz="1400" dirty="0" smtClean="0"/>
            <a:t> </a:t>
          </a:r>
          <a:r>
            <a:rPr lang="de-DE" sz="1400" dirty="0" err="1" smtClean="0"/>
            <a:t>seats</a:t>
          </a:r>
          <a:r>
            <a:rPr lang="de-DE" sz="1400" dirty="0" smtClean="0"/>
            <a:t>)</a:t>
          </a:r>
        </a:p>
      </dgm:t>
    </dgm:pt>
    <dgm:pt modelId="{8C132223-067A-4C2B-8D0D-9C454913CFDD}" type="parTrans" cxnId="{C46F0A5A-BB1E-4949-9171-EF65D94C41B3}">
      <dgm:prSet/>
      <dgm:spPr/>
      <dgm:t>
        <a:bodyPr/>
        <a:lstStyle/>
        <a:p>
          <a:endParaRPr lang="de-DE"/>
        </a:p>
      </dgm:t>
    </dgm:pt>
    <dgm:pt modelId="{4A73E3B8-9AFA-4D33-89EE-C48308B4668A}" type="sibTrans" cxnId="{C46F0A5A-BB1E-4949-9171-EF65D94C41B3}">
      <dgm:prSet/>
      <dgm:spPr/>
      <dgm:t>
        <a:bodyPr/>
        <a:lstStyle/>
        <a:p>
          <a:endParaRPr lang="de-DE"/>
        </a:p>
      </dgm:t>
    </dgm:pt>
    <dgm:pt modelId="{3B9CDB25-3E61-4259-A4FC-DC66338B9C97}" type="pres">
      <dgm:prSet presAssocID="{80F561BA-42E8-4879-BA55-3623CF8BBBA6}" presName="Name0" presStyleCnt="0">
        <dgm:presLayoutVars>
          <dgm:chMax val="3"/>
          <dgm:chPref val="1"/>
          <dgm:dir/>
          <dgm:animLvl val="lvl"/>
          <dgm:resizeHandles/>
        </dgm:presLayoutVars>
      </dgm:prSet>
      <dgm:spPr/>
      <dgm:t>
        <a:bodyPr/>
        <a:lstStyle/>
        <a:p>
          <a:endParaRPr lang="de-DE"/>
        </a:p>
      </dgm:t>
    </dgm:pt>
    <dgm:pt modelId="{FA04C560-4690-4131-AC32-BEBE024EBF60}" type="pres">
      <dgm:prSet presAssocID="{80F561BA-42E8-4879-BA55-3623CF8BBBA6}" presName="outerBox" presStyleCnt="0"/>
      <dgm:spPr/>
      <dgm:t>
        <a:bodyPr/>
        <a:lstStyle/>
        <a:p>
          <a:endParaRPr lang="de-DE"/>
        </a:p>
      </dgm:t>
    </dgm:pt>
    <dgm:pt modelId="{8CD2D026-CFD1-4E60-A26B-773DCC71742D}" type="pres">
      <dgm:prSet presAssocID="{80F561BA-42E8-4879-BA55-3623CF8BBBA6}" presName="outerBoxParent" presStyleLbl="node1" presStyleIdx="0" presStyleCnt="2" custLinFactNeighborX="1823" custLinFactNeighborY="1672"/>
      <dgm:spPr/>
      <dgm:t>
        <a:bodyPr/>
        <a:lstStyle/>
        <a:p>
          <a:endParaRPr lang="de-DE"/>
        </a:p>
      </dgm:t>
    </dgm:pt>
    <dgm:pt modelId="{52A0A463-76FB-4738-94EE-FF2BBFBEAA2F}" type="pres">
      <dgm:prSet presAssocID="{80F561BA-42E8-4879-BA55-3623CF8BBBA6}" presName="outerBoxChildren" presStyleCnt="0"/>
      <dgm:spPr/>
      <dgm:t>
        <a:bodyPr/>
        <a:lstStyle/>
        <a:p>
          <a:endParaRPr lang="de-DE"/>
        </a:p>
      </dgm:t>
    </dgm:pt>
    <dgm:pt modelId="{E5250CE7-A382-4DD7-B250-AD29DDFCB522}" type="pres">
      <dgm:prSet presAssocID="{139E0A11-0651-45AC-AE4A-731A9A989379}" presName="oChild" presStyleLbl="fgAcc1" presStyleIdx="0" presStyleCnt="8" custScaleX="111315" custScaleY="104820">
        <dgm:presLayoutVars>
          <dgm:bulletEnabled val="1"/>
        </dgm:presLayoutVars>
      </dgm:prSet>
      <dgm:spPr/>
      <dgm:t>
        <a:bodyPr/>
        <a:lstStyle/>
        <a:p>
          <a:endParaRPr lang="de-DE"/>
        </a:p>
      </dgm:t>
    </dgm:pt>
    <dgm:pt modelId="{2D52EF06-1557-447F-B002-D4D512B13ACF}" type="pres">
      <dgm:prSet presAssocID="{F82BDC2F-0C71-4F3A-8C1F-676A7F6D65E1}" presName="outerSibTrans" presStyleCnt="0"/>
      <dgm:spPr/>
      <dgm:t>
        <a:bodyPr/>
        <a:lstStyle/>
        <a:p>
          <a:endParaRPr lang="de-DE"/>
        </a:p>
      </dgm:t>
    </dgm:pt>
    <dgm:pt modelId="{9BE45166-23C3-46D5-ACEB-2E0479874420}" type="pres">
      <dgm:prSet presAssocID="{C7BCDF90-2DE5-4140-B8C4-96EC356D9164}" presName="oChild" presStyleLbl="fgAcc1" presStyleIdx="1" presStyleCnt="8" custScaleX="111315" custScaleY="107492">
        <dgm:presLayoutVars>
          <dgm:bulletEnabled val="1"/>
        </dgm:presLayoutVars>
      </dgm:prSet>
      <dgm:spPr/>
      <dgm:t>
        <a:bodyPr/>
        <a:lstStyle/>
        <a:p>
          <a:endParaRPr lang="de-DE"/>
        </a:p>
      </dgm:t>
    </dgm:pt>
    <dgm:pt modelId="{06082304-DA0D-4265-82B0-BB307FF8F91A}" type="pres">
      <dgm:prSet presAssocID="{486ACC3D-3B97-4514-866E-9F36DBAC2686}" presName="outerSibTrans" presStyleCnt="0"/>
      <dgm:spPr/>
      <dgm:t>
        <a:bodyPr/>
        <a:lstStyle/>
        <a:p>
          <a:endParaRPr lang="de-DE"/>
        </a:p>
      </dgm:t>
    </dgm:pt>
    <dgm:pt modelId="{065161DF-3D2B-4834-ACBD-4AB828DD750F}" type="pres">
      <dgm:prSet presAssocID="{5F3716FE-E92F-4DCD-B4EF-F7AF8B99A234}" presName="oChild" presStyleLbl="fgAcc1" presStyleIdx="2" presStyleCnt="8" custScaleX="111315" custScaleY="107979">
        <dgm:presLayoutVars>
          <dgm:bulletEnabled val="1"/>
        </dgm:presLayoutVars>
      </dgm:prSet>
      <dgm:spPr/>
      <dgm:t>
        <a:bodyPr/>
        <a:lstStyle/>
        <a:p>
          <a:endParaRPr lang="de-DE"/>
        </a:p>
      </dgm:t>
    </dgm:pt>
    <dgm:pt modelId="{F1A096FF-86A9-4C58-80E8-6FFEE20AF8BC}" type="pres">
      <dgm:prSet presAssocID="{F8368D36-89BF-42C3-A256-3CFDD184E58A}" presName="outerSibTrans" presStyleCnt="0"/>
      <dgm:spPr/>
      <dgm:t>
        <a:bodyPr/>
        <a:lstStyle/>
        <a:p>
          <a:endParaRPr lang="de-DE"/>
        </a:p>
      </dgm:t>
    </dgm:pt>
    <dgm:pt modelId="{7BB1B264-7B6D-4868-9CAC-11EFFD027B64}" type="pres">
      <dgm:prSet presAssocID="{6F025D25-6CD8-4055-8EC3-4D454E9D00A1}" presName="oChild" presStyleLbl="fgAcc1" presStyleIdx="3" presStyleCnt="8" custScaleX="111315" custScaleY="100783">
        <dgm:presLayoutVars>
          <dgm:bulletEnabled val="1"/>
        </dgm:presLayoutVars>
      </dgm:prSet>
      <dgm:spPr/>
      <dgm:t>
        <a:bodyPr/>
        <a:lstStyle/>
        <a:p>
          <a:endParaRPr lang="de-DE"/>
        </a:p>
      </dgm:t>
    </dgm:pt>
    <dgm:pt modelId="{9978E07C-0852-4702-AF88-3836417BDE2A}" type="pres">
      <dgm:prSet presAssocID="{80F561BA-42E8-4879-BA55-3623CF8BBBA6}" presName="middleBox" presStyleCnt="0"/>
      <dgm:spPr/>
      <dgm:t>
        <a:bodyPr/>
        <a:lstStyle/>
        <a:p>
          <a:endParaRPr lang="de-DE"/>
        </a:p>
      </dgm:t>
    </dgm:pt>
    <dgm:pt modelId="{4E2E8568-6078-48EB-A129-67C7AB822F99}" type="pres">
      <dgm:prSet presAssocID="{80F561BA-42E8-4879-BA55-3623CF8BBBA6}" presName="middleBoxParent" presStyleLbl="node1" presStyleIdx="1" presStyleCnt="2"/>
      <dgm:spPr/>
      <dgm:t>
        <a:bodyPr/>
        <a:lstStyle/>
        <a:p>
          <a:endParaRPr lang="de-DE"/>
        </a:p>
      </dgm:t>
    </dgm:pt>
    <dgm:pt modelId="{6E2F4CC6-88E6-48D8-A3A7-B51C66639EC7}" type="pres">
      <dgm:prSet presAssocID="{80F561BA-42E8-4879-BA55-3623CF8BBBA6}" presName="middleBoxChildren" presStyleCnt="0"/>
      <dgm:spPr/>
      <dgm:t>
        <a:bodyPr/>
        <a:lstStyle/>
        <a:p>
          <a:endParaRPr lang="de-DE"/>
        </a:p>
      </dgm:t>
    </dgm:pt>
    <dgm:pt modelId="{CBF6522C-A446-4FDB-9983-573748EDB4D2}" type="pres">
      <dgm:prSet presAssocID="{65263F1D-B8A2-421A-946A-63A305AF63FC}" presName="mChild" presStyleLbl="fgAcc1" presStyleIdx="4" presStyleCnt="8">
        <dgm:presLayoutVars>
          <dgm:bulletEnabled val="1"/>
        </dgm:presLayoutVars>
      </dgm:prSet>
      <dgm:spPr/>
      <dgm:t>
        <a:bodyPr/>
        <a:lstStyle/>
        <a:p>
          <a:endParaRPr lang="de-DE"/>
        </a:p>
      </dgm:t>
    </dgm:pt>
    <dgm:pt modelId="{0EB69389-5928-438E-9031-E0DCB34A6097}" type="pres">
      <dgm:prSet presAssocID="{DCA46C63-2A82-4C53-9864-2B3225EF303B}" presName="middleSibTrans" presStyleCnt="0"/>
      <dgm:spPr/>
      <dgm:t>
        <a:bodyPr/>
        <a:lstStyle/>
        <a:p>
          <a:endParaRPr lang="de-DE"/>
        </a:p>
      </dgm:t>
    </dgm:pt>
    <dgm:pt modelId="{3E6C495D-6B7D-44F4-86CF-E81C08F07113}" type="pres">
      <dgm:prSet presAssocID="{4AB5D45E-CA4E-4A17-8A87-817A39DB1390}" presName="mChild" presStyleLbl="fgAcc1" presStyleIdx="5" presStyleCnt="8">
        <dgm:presLayoutVars>
          <dgm:bulletEnabled val="1"/>
        </dgm:presLayoutVars>
      </dgm:prSet>
      <dgm:spPr/>
      <dgm:t>
        <a:bodyPr/>
        <a:lstStyle/>
        <a:p>
          <a:endParaRPr lang="de-DE"/>
        </a:p>
      </dgm:t>
    </dgm:pt>
    <dgm:pt modelId="{804196E5-510C-40E0-BB98-A2F7B5186B7E}" type="pres">
      <dgm:prSet presAssocID="{3A0CC1FA-F7CA-453F-BF85-2125C86DF7FD}" presName="middleSibTrans" presStyleCnt="0"/>
      <dgm:spPr/>
      <dgm:t>
        <a:bodyPr/>
        <a:lstStyle/>
        <a:p>
          <a:endParaRPr lang="de-DE"/>
        </a:p>
      </dgm:t>
    </dgm:pt>
    <dgm:pt modelId="{BA88246E-CDB5-42D0-95BC-A4C6F7280F69}" type="pres">
      <dgm:prSet presAssocID="{7531751F-0C10-42A0-92E5-6B1DE6FC8499}" presName="mChild" presStyleLbl="fgAcc1" presStyleIdx="6" presStyleCnt="8">
        <dgm:presLayoutVars>
          <dgm:bulletEnabled val="1"/>
        </dgm:presLayoutVars>
      </dgm:prSet>
      <dgm:spPr/>
      <dgm:t>
        <a:bodyPr/>
        <a:lstStyle/>
        <a:p>
          <a:endParaRPr lang="de-DE"/>
        </a:p>
      </dgm:t>
    </dgm:pt>
    <dgm:pt modelId="{B1238CDE-4C76-48E2-924E-DCD44DC99C08}" type="pres">
      <dgm:prSet presAssocID="{920A1950-9980-4D85-BF42-48D2E4F077D0}" presName="middleSibTrans" presStyleCnt="0"/>
      <dgm:spPr/>
      <dgm:t>
        <a:bodyPr/>
        <a:lstStyle/>
        <a:p>
          <a:endParaRPr lang="de-DE"/>
        </a:p>
      </dgm:t>
    </dgm:pt>
    <dgm:pt modelId="{460120AB-24BF-483D-88E6-570F37FDE124}" type="pres">
      <dgm:prSet presAssocID="{214D56DD-E7CD-4EEB-8699-59E8F3AFCBA5}" presName="mChild" presStyleLbl="fgAcc1" presStyleIdx="7" presStyleCnt="8">
        <dgm:presLayoutVars>
          <dgm:bulletEnabled val="1"/>
        </dgm:presLayoutVars>
      </dgm:prSet>
      <dgm:spPr/>
      <dgm:t>
        <a:bodyPr/>
        <a:lstStyle/>
        <a:p>
          <a:endParaRPr lang="de-DE"/>
        </a:p>
      </dgm:t>
    </dgm:pt>
  </dgm:ptLst>
  <dgm:cxnLst>
    <dgm:cxn modelId="{DC85164B-7DE6-4B5E-B173-04AE81DFB8F3}" type="presOf" srcId="{139E0A11-0651-45AC-AE4A-731A9A989379}" destId="{E5250CE7-A382-4DD7-B250-AD29DDFCB522}" srcOrd="0" destOrd="0" presId="urn:microsoft.com/office/officeart/2005/8/layout/target2"/>
    <dgm:cxn modelId="{C46F0A5A-BB1E-4949-9171-EF65D94C41B3}" srcId="{49485B34-9CBE-4EC4-9B3D-834AEA5A74E3}" destId="{6F025D25-6CD8-4055-8EC3-4D454E9D00A1}" srcOrd="3" destOrd="0" parTransId="{8C132223-067A-4C2B-8D0D-9C454913CFDD}" sibTransId="{4A73E3B8-9AFA-4D33-89EE-C48308B4668A}"/>
    <dgm:cxn modelId="{A79EF98A-B881-4B48-B7AF-7690966EE71B}" type="presOf" srcId="{5F3716FE-E92F-4DCD-B4EF-F7AF8B99A234}" destId="{065161DF-3D2B-4834-ACBD-4AB828DD750F}" srcOrd="0" destOrd="0" presId="urn:microsoft.com/office/officeart/2005/8/layout/target2"/>
    <dgm:cxn modelId="{3C74DFED-6BE5-4886-B981-B31F664E387B}" srcId="{9E37E18F-10CC-49F9-9840-2F264E94E4C6}" destId="{65263F1D-B8A2-421A-946A-63A305AF63FC}" srcOrd="0" destOrd="0" parTransId="{C55AF78D-C445-4BD7-9E67-11401276FB9E}" sibTransId="{DCA46C63-2A82-4C53-9864-2B3225EF303B}"/>
    <dgm:cxn modelId="{F9B593D9-85BB-4CEF-AB30-250BDB0E3A3C}" type="presOf" srcId="{4AB5D45E-CA4E-4A17-8A87-817A39DB1390}" destId="{3E6C495D-6B7D-44F4-86CF-E81C08F07113}" srcOrd="0" destOrd="0" presId="urn:microsoft.com/office/officeart/2005/8/layout/target2"/>
    <dgm:cxn modelId="{21B05C2D-CE60-4D30-9DE2-D6B797710266}" type="presOf" srcId="{C7BCDF90-2DE5-4140-B8C4-96EC356D9164}" destId="{9BE45166-23C3-46D5-ACEB-2E0479874420}" srcOrd="0" destOrd="0" presId="urn:microsoft.com/office/officeart/2005/8/layout/target2"/>
    <dgm:cxn modelId="{EF2657EC-4764-4AF0-AA22-78E9A55730AF}" srcId="{80F561BA-42E8-4879-BA55-3623CF8BBBA6}" destId="{49485B34-9CBE-4EC4-9B3D-834AEA5A74E3}" srcOrd="0" destOrd="0" parTransId="{78CC33F9-23B5-49B1-ACEA-A5BA2346207A}" sibTransId="{5F53EB4D-347F-40FF-9F50-28FE4AA97187}"/>
    <dgm:cxn modelId="{01937D32-A6BF-4041-8418-E37191313909}" type="presOf" srcId="{9E37E18F-10CC-49F9-9840-2F264E94E4C6}" destId="{4E2E8568-6078-48EB-A129-67C7AB822F99}" srcOrd="0" destOrd="0" presId="urn:microsoft.com/office/officeart/2005/8/layout/target2"/>
    <dgm:cxn modelId="{A2968490-921F-4DCB-8553-613C14369AFC}" srcId="{9E37E18F-10CC-49F9-9840-2F264E94E4C6}" destId="{7531751F-0C10-42A0-92E5-6B1DE6FC8499}" srcOrd="2" destOrd="0" parTransId="{F15AE5CE-FD0B-4877-BF0B-C9F8F144A772}" sibTransId="{920A1950-9980-4D85-BF42-48D2E4F077D0}"/>
    <dgm:cxn modelId="{DD8B69F0-4B1F-430D-A978-D48C6EB4279B}" srcId="{9E37E18F-10CC-49F9-9840-2F264E94E4C6}" destId="{4AB5D45E-CA4E-4A17-8A87-817A39DB1390}" srcOrd="1" destOrd="0" parTransId="{36C99F77-1AA6-4E41-90C9-D097395326E6}" sibTransId="{3A0CC1FA-F7CA-453F-BF85-2125C86DF7FD}"/>
    <dgm:cxn modelId="{91FEF25B-42B8-465A-9CCD-1F210871390E}" srcId="{49485B34-9CBE-4EC4-9B3D-834AEA5A74E3}" destId="{139E0A11-0651-45AC-AE4A-731A9A989379}" srcOrd="0" destOrd="0" parTransId="{8A0DB094-1863-425F-9F1E-6635328C865B}" sibTransId="{F82BDC2F-0C71-4F3A-8C1F-676A7F6D65E1}"/>
    <dgm:cxn modelId="{99F94B33-90D4-4A32-B029-5A030C08129F}" srcId="{49485B34-9CBE-4EC4-9B3D-834AEA5A74E3}" destId="{C7BCDF90-2DE5-4140-B8C4-96EC356D9164}" srcOrd="1" destOrd="0" parTransId="{C0DB70C0-966A-4CF3-8452-D9CB161E2B77}" sibTransId="{486ACC3D-3B97-4514-866E-9F36DBAC2686}"/>
    <dgm:cxn modelId="{926E656D-57DA-4234-8202-AEBDFD3BF499}" srcId="{80F561BA-42E8-4879-BA55-3623CF8BBBA6}" destId="{9E37E18F-10CC-49F9-9840-2F264E94E4C6}" srcOrd="1" destOrd="0" parTransId="{D7769E60-B457-44D6-A268-3C07A43B0A75}" sibTransId="{8A3130C2-C060-4E88-9FAB-9528515D3000}"/>
    <dgm:cxn modelId="{B294818A-2AC9-44B8-8793-CBAE1084617E}" type="presOf" srcId="{7531751F-0C10-42A0-92E5-6B1DE6FC8499}" destId="{BA88246E-CDB5-42D0-95BC-A4C6F7280F69}" srcOrd="0" destOrd="0" presId="urn:microsoft.com/office/officeart/2005/8/layout/target2"/>
    <dgm:cxn modelId="{6ABA7CCC-A38F-4038-B67A-0DEAA9DFCA3D}" srcId="{49485B34-9CBE-4EC4-9B3D-834AEA5A74E3}" destId="{5F3716FE-E92F-4DCD-B4EF-F7AF8B99A234}" srcOrd="2" destOrd="0" parTransId="{1F86035B-DF3E-4675-A872-50C712658A1A}" sibTransId="{F8368D36-89BF-42C3-A256-3CFDD184E58A}"/>
    <dgm:cxn modelId="{61A18F85-3F8E-43E0-8F90-F592235209EC}" srcId="{9E37E18F-10CC-49F9-9840-2F264E94E4C6}" destId="{214D56DD-E7CD-4EEB-8699-59E8F3AFCBA5}" srcOrd="3" destOrd="0" parTransId="{017A436D-2DBA-40CB-A412-D6F36A037EE8}" sibTransId="{3C82CC38-9160-4265-BC44-7632C041F0D0}"/>
    <dgm:cxn modelId="{3D266C90-BC39-4C03-8A98-2D29ECDFBF9B}" type="presOf" srcId="{65263F1D-B8A2-421A-946A-63A305AF63FC}" destId="{CBF6522C-A446-4FDB-9983-573748EDB4D2}" srcOrd="0" destOrd="0" presId="urn:microsoft.com/office/officeart/2005/8/layout/target2"/>
    <dgm:cxn modelId="{3EA15125-BEA7-4665-956A-8B0EED4B9921}" type="presOf" srcId="{49485B34-9CBE-4EC4-9B3D-834AEA5A74E3}" destId="{8CD2D026-CFD1-4E60-A26B-773DCC71742D}" srcOrd="0" destOrd="0" presId="urn:microsoft.com/office/officeart/2005/8/layout/target2"/>
    <dgm:cxn modelId="{B1B4CF44-94EC-46EF-B9E9-4381AFFCFE62}" type="presOf" srcId="{6F025D25-6CD8-4055-8EC3-4D454E9D00A1}" destId="{7BB1B264-7B6D-4868-9CAC-11EFFD027B64}" srcOrd="0" destOrd="0" presId="urn:microsoft.com/office/officeart/2005/8/layout/target2"/>
    <dgm:cxn modelId="{6A0D6C64-088E-4C20-B67F-18B1A968C6B9}" type="presOf" srcId="{214D56DD-E7CD-4EEB-8699-59E8F3AFCBA5}" destId="{460120AB-24BF-483D-88E6-570F37FDE124}" srcOrd="0" destOrd="0" presId="urn:microsoft.com/office/officeart/2005/8/layout/target2"/>
    <dgm:cxn modelId="{93B4353C-4566-47B7-893C-A76EC0778007}" type="presOf" srcId="{80F561BA-42E8-4879-BA55-3623CF8BBBA6}" destId="{3B9CDB25-3E61-4259-A4FC-DC66338B9C97}" srcOrd="0" destOrd="0" presId="urn:microsoft.com/office/officeart/2005/8/layout/target2"/>
    <dgm:cxn modelId="{880EF2FE-F7E0-4A4F-82D9-0CB30618127F}" type="presParOf" srcId="{3B9CDB25-3E61-4259-A4FC-DC66338B9C97}" destId="{FA04C560-4690-4131-AC32-BEBE024EBF60}" srcOrd="0" destOrd="0" presId="urn:microsoft.com/office/officeart/2005/8/layout/target2"/>
    <dgm:cxn modelId="{08F06920-027D-425C-997D-75D6441BBBE3}" type="presParOf" srcId="{FA04C560-4690-4131-AC32-BEBE024EBF60}" destId="{8CD2D026-CFD1-4E60-A26B-773DCC71742D}" srcOrd="0" destOrd="0" presId="urn:microsoft.com/office/officeart/2005/8/layout/target2"/>
    <dgm:cxn modelId="{DE455CA8-EC8D-4082-89B5-8829B0E63BCB}" type="presParOf" srcId="{FA04C560-4690-4131-AC32-BEBE024EBF60}" destId="{52A0A463-76FB-4738-94EE-FF2BBFBEAA2F}" srcOrd="1" destOrd="0" presId="urn:microsoft.com/office/officeart/2005/8/layout/target2"/>
    <dgm:cxn modelId="{D7CB633B-C1E8-4FFC-8426-B3AD51D22125}" type="presParOf" srcId="{52A0A463-76FB-4738-94EE-FF2BBFBEAA2F}" destId="{E5250CE7-A382-4DD7-B250-AD29DDFCB522}" srcOrd="0" destOrd="0" presId="urn:microsoft.com/office/officeart/2005/8/layout/target2"/>
    <dgm:cxn modelId="{E96B1DF2-6196-4A49-AA1B-E152E5D08FF5}" type="presParOf" srcId="{52A0A463-76FB-4738-94EE-FF2BBFBEAA2F}" destId="{2D52EF06-1557-447F-B002-D4D512B13ACF}" srcOrd="1" destOrd="0" presId="urn:microsoft.com/office/officeart/2005/8/layout/target2"/>
    <dgm:cxn modelId="{BC0869BB-21F8-4174-918F-0AE658FA63EB}" type="presParOf" srcId="{52A0A463-76FB-4738-94EE-FF2BBFBEAA2F}" destId="{9BE45166-23C3-46D5-ACEB-2E0479874420}" srcOrd="2" destOrd="0" presId="urn:microsoft.com/office/officeart/2005/8/layout/target2"/>
    <dgm:cxn modelId="{4459BD68-902F-4895-8D47-7D69006BBF7A}" type="presParOf" srcId="{52A0A463-76FB-4738-94EE-FF2BBFBEAA2F}" destId="{06082304-DA0D-4265-82B0-BB307FF8F91A}" srcOrd="3" destOrd="0" presId="urn:microsoft.com/office/officeart/2005/8/layout/target2"/>
    <dgm:cxn modelId="{8EEECF6D-BBDD-43E8-A0B2-9CF4F1F1FC67}" type="presParOf" srcId="{52A0A463-76FB-4738-94EE-FF2BBFBEAA2F}" destId="{065161DF-3D2B-4834-ACBD-4AB828DD750F}" srcOrd="4" destOrd="0" presId="urn:microsoft.com/office/officeart/2005/8/layout/target2"/>
    <dgm:cxn modelId="{34CBB8F5-B6BE-462A-AC1F-D341E1437AA1}" type="presParOf" srcId="{52A0A463-76FB-4738-94EE-FF2BBFBEAA2F}" destId="{F1A096FF-86A9-4C58-80E8-6FFEE20AF8BC}" srcOrd="5" destOrd="0" presId="urn:microsoft.com/office/officeart/2005/8/layout/target2"/>
    <dgm:cxn modelId="{956537C6-B085-4A79-B88C-820F0CC1D900}" type="presParOf" srcId="{52A0A463-76FB-4738-94EE-FF2BBFBEAA2F}" destId="{7BB1B264-7B6D-4868-9CAC-11EFFD027B64}" srcOrd="6" destOrd="0" presId="urn:microsoft.com/office/officeart/2005/8/layout/target2"/>
    <dgm:cxn modelId="{7BB4C238-7B9C-4BC7-8A25-FBDBDE67AA56}" type="presParOf" srcId="{3B9CDB25-3E61-4259-A4FC-DC66338B9C97}" destId="{9978E07C-0852-4702-AF88-3836417BDE2A}" srcOrd="1" destOrd="0" presId="urn:microsoft.com/office/officeart/2005/8/layout/target2"/>
    <dgm:cxn modelId="{37B22EC2-31E5-468F-BF25-E2351362DA69}" type="presParOf" srcId="{9978E07C-0852-4702-AF88-3836417BDE2A}" destId="{4E2E8568-6078-48EB-A129-67C7AB822F99}" srcOrd="0" destOrd="0" presId="urn:microsoft.com/office/officeart/2005/8/layout/target2"/>
    <dgm:cxn modelId="{B103EEDC-1A8F-491B-8B03-E8EA39DE7642}" type="presParOf" srcId="{9978E07C-0852-4702-AF88-3836417BDE2A}" destId="{6E2F4CC6-88E6-48D8-A3A7-B51C66639EC7}" srcOrd="1" destOrd="0" presId="urn:microsoft.com/office/officeart/2005/8/layout/target2"/>
    <dgm:cxn modelId="{D37FA82F-1DAD-4C87-B151-FB3396763C82}" type="presParOf" srcId="{6E2F4CC6-88E6-48D8-A3A7-B51C66639EC7}" destId="{CBF6522C-A446-4FDB-9983-573748EDB4D2}" srcOrd="0" destOrd="0" presId="urn:microsoft.com/office/officeart/2005/8/layout/target2"/>
    <dgm:cxn modelId="{0ABF2B9E-A9A4-44F8-BAFD-FAF7FF9F2B41}" type="presParOf" srcId="{6E2F4CC6-88E6-48D8-A3A7-B51C66639EC7}" destId="{0EB69389-5928-438E-9031-E0DCB34A6097}" srcOrd="1" destOrd="0" presId="urn:microsoft.com/office/officeart/2005/8/layout/target2"/>
    <dgm:cxn modelId="{AA0D8726-267C-4BEB-9FE5-15DB555A73B8}" type="presParOf" srcId="{6E2F4CC6-88E6-48D8-A3A7-B51C66639EC7}" destId="{3E6C495D-6B7D-44F4-86CF-E81C08F07113}" srcOrd="2" destOrd="0" presId="urn:microsoft.com/office/officeart/2005/8/layout/target2"/>
    <dgm:cxn modelId="{045BD1DC-9508-442E-991C-B10945950E61}" type="presParOf" srcId="{6E2F4CC6-88E6-48D8-A3A7-B51C66639EC7}" destId="{804196E5-510C-40E0-BB98-A2F7B5186B7E}" srcOrd="3" destOrd="0" presId="urn:microsoft.com/office/officeart/2005/8/layout/target2"/>
    <dgm:cxn modelId="{7550EB26-9B0D-4040-A0B7-906BD3C0EDBB}" type="presParOf" srcId="{6E2F4CC6-88E6-48D8-A3A7-B51C66639EC7}" destId="{BA88246E-CDB5-42D0-95BC-A4C6F7280F69}" srcOrd="4" destOrd="0" presId="urn:microsoft.com/office/officeart/2005/8/layout/target2"/>
    <dgm:cxn modelId="{E53967B0-9FB1-46EF-960A-EADC277F5E95}" type="presParOf" srcId="{6E2F4CC6-88E6-48D8-A3A7-B51C66639EC7}" destId="{B1238CDE-4C76-48E2-924E-DCD44DC99C08}" srcOrd="5" destOrd="0" presId="urn:microsoft.com/office/officeart/2005/8/layout/target2"/>
    <dgm:cxn modelId="{A2C41727-2D25-4DF4-994E-9F5D8B37CF2A}" type="presParOf" srcId="{6E2F4CC6-88E6-48D8-A3A7-B51C66639EC7}" destId="{460120AB-24BF-483D-88E6-570F37FDE124}"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1A06F3-9426-4568-A1F2-59CCDE1AACEC}"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de-DE"/>
        </a:p>
      </dgm:t>
    </dgm:pt>
    <dgm:pt modelId="{DC18F9B2-B246-48BC-B375-8B29DD6F1AB5}">
      <dgm:prSet phldrT="[Text]"/>
      <dgm:spPr/>
      <dgm:t>
        <a:bodyPr/>
        <a:lstStyle/>
        <a:p>
          <a:r>
            <a:rPr lang="de-DE" dirty="0" err="1" smtClean="0"/>
            <a:t>Sort</a:t>
          </a:r>
          <a:endParaRPr lang="de-DE" dirty="0"/>
        </a:p>
      </dgm:t>
    </dgm:pt>
    <dgm:pt modelId="{EF914C52-A52A-41E5-AAFE-70834C081CA5}" type="parTrans" cxnId="{2C3EA825-75AF-4BC6-8231-2E2968016B18}">
      <dgm:prSet/>
      <dgm:spPr/>
      <dgm:t>
        <a:bodyPr/>
        <a:lstStyle/>
        <a:p>
          <a:endParaRPr lang="de-DE">
            <a:solidFill>
              <a:schemeClr val="accent1">
                <a:lumMod val="25000"/>
              </a:schemeClr>
            </a:solidFill>
          </a:endParaRPr>
        </a:p>
      </dgm:t>
    </dgm:pt>
    <dgm:pt modelId="{E711C594-AD09-423D-AF84-37C127F34F45}" type="sibTrans" cxnId="{2C3EA825-75AF-4BC6-8231-2E2968016B18}">
      <dgm:prSet/>
      <dgm:spPr/>
      <dgm:t>
        <a:bodyPr/>
        <a:lstStyle/>
        <a:p>
          <a:endParaRPr lang="de-DE">
            <a:solidFill>
              <a:schemeClr val="accent1">
                <a:lumMod val="25000"/>
              </a:schemeClr>
            </a:solidFill>
          </a:endParaRPr>
        </a:p>
      </dgm:t>
    </dgm:pt>
    <dgm:pt modelId="{AA2642CB-CD3A-4A9E-812A-D4B613D175AA}">
      <dgm:prSet phldrT="[Text]"/>
      <dgm:spPr/>
      <dgm:t>
        <a:bodyPr/>
        <a:lstStyle/>
        <a:p>
          <a:r>
            <a:rPr lang="de-DE" dirty="0" smtClean="0"/>
            <a:t>Set in </a:t>
          </a:r>
          <a:r>
            <a:rPr lang="de-DE" dirty="0" err="1" smtClean="0"/>
            <a:t>order</a:t>
          </a:r>
          <a:endParaRPr lang="de-DE" dirty="0"/>
        </a:p>
      </dgm:t>
    </dgm:pt>
    <dgm:pt modelId="{7D000CA7-7392-499E-9BB3-144AAAB4A9DA}" type="parTrans" cxnId="{5CB3F80D-A306-47B7-BE7D-E616876B7291}">
      <dgm:prSet/>
      <dgm:spPr/>
      <dgm:t>
        <a:bodyPr/>
        <a:lstStyle/>
        <a:p>
          <a:endParaRPr lang="de-DE">
            <a:solidFill>
              <a:schemeClr val="accent1">
                <a:lumMod val="25000"/>
              </a:schemeClr>
            </a:solidFill>
          </a:endParaRPr>
        </a:p>
      </dgm:t>
    </dgm:pt>
    <dgm:pt modelId="{83F46207-9F0F-4F2C-AD84-5DB3C318D888}" type="sibTrans" cxnId="{5CB3F80D-A306-47B7-BE7D-E616876B7291}">
      <dgm:prSet/>
      <dgm:spPr/>
      <dgm:t>
        <a:bodyPr/>
        <a:lstStyle/>
        <a:p>
          <a:endParaRPr lang="de-DE">
            <a:solidFill>
              <a:schemeClr val="accent1">
                <a:lumMod val="25000"/>
              </a:schemeClr>
            </a:solidFill>
          </a:endParaRPr>
        </a:p>
      </dgm:t>
    </dgm:pt>
    <dgm:pt modelId="{3083D70C-65B0-4841-A62A-A38A9D61A1EB}">
      <dgm:prSet phldrT="[Text]"/>
      <dgm:spPr/>
      <dgm:t>
        <a:bodyPr/>
        <a:lstStyle/>
        <a:p>
          <a:r>
            <a:rPr lang="de-DE" dirty="0" err="1" smtClean="0"/>
            <a:t>Sweep</a:t>
          </a:r>
          <a:endParaRPr lang="de-DE" dirty="0"/>
        </a:p>
      </dgm:t>
    </dgm:pt>
    <dgm:pt modelId="{54B187C2-85FE-46D9-83FE-215CD51AC04D}" type="parTrans" cxnId="{D9C9C47F-2528-4FFE-A84D-D480357A858F}">
      <dgm:prSet/>
      <dgm:spPr/>
      <dgm:t>
        <a:bodyPr/>
        <a:lstStyle/>
        <a:p>
          <a:endParaRPr lang="de-DE">
            <a:solidFill>
              <a:schemeClr val="accent1">
                <a:lumMod val="25000"/>
              </a:schemeClr>
            </a:solidFill>
          </a:endParaRPr>
        </a:p>
      </dgm:t>
    </dgm:pt>
    <dgm:pt modelId="{F7581D31-3ED3-48EE-A1F6-44083A491D70}" type="sibTrans" cxnId="{D9C9C47F-2528-4FFE-A84D-D480357A858F}">
      <dgm:prSet/>
      <dgm:spPr/>
      <dgm:t>
        <a:bodyPr/>
        <a:lstStyle/>
        <a:p>
          <a:endParaRPr lang="de-DE">
            <a:solidFill>
              <a:schemeClr val="accent1">
                <a:lumMod val="25000"/>
              </a:schemeClr>
            </a:solidFill>
          </a:endParaRPr>
        </a:p>
      </dgm:t>
    </dgm:pt>
    <dgm:pt modelId="{36324FF5-1572-4F6F-9A93-5D3ED69084C8}">
      <dgm:prSet/>
      <dgm:spPr/>
      <dgm:t>
        <a:bodyPr/>
        <a:lstStyle/>
        <a:p>
          <a:r>
            <a:rPr lang="de-DE" dirty="0" err="1" smtClean="0"/>
            <a:t>Standardize</a:t>
          </a:r>
          <a:endParaRPr lang="de-DE" dirty="0" smtClean="0"/>
        </a:p>
      </dgm:t>
    </dgm:pt>
    <dgm:pt modelId="{8FB08FD8-550E-40D2-ABE0-AF91F4D2BA0D}" type="parTrans" cxnId="{05CB3831-5F2D-4084-9CB8-EDD24FCB0895}">
      <dgm:prSet/>
      <dgm:spPr/>
      <dgm:t>
        <a:bodyPr/>
        <a:lstStyle/>
        <a:p>
          <a:endParaRPr lang="de-DE">
            <a:solidFill>
              <a:schemeClr val="accent1">
                <a:lumMod val="25000"/>
              </a:schemeClr>
            </a:solidFill>
          </a:endParaRPr>
        </a:p>
      </dgm:t>
    </dgm:pt>
    <dgm:pt modelId="{F23350F3-24B1-460D-8344-7E9E922DE520}" type="sibTrans" cxnId="{05CB3831-5F2D-4084-9CB8-EDD24FCB0895}">
      <dgm:prSet/>
      <dgm:spPr/>
      <dgm:t>
        <a:bodyPr/>
        <a:lstStyle/>
        <a:p>
          <a:endParaRPr lang="de-DE">
            <a:solidFill>
              <a:schemeClr val="accent1">
                <a:lumMod val="25000"/>
              </a:schemeClr>
            </a:solidFill>
          </a:endParaRPr>
        </a:p>
      </dgm:t>
    </dgm:pt>
    <dgm:pt modelId="{5CBE1FFB-81A8-4E91-BED0-777E60D2AABC}">
      <dgm:prSet/>
      <dgm:spPr/>
      <dgm:t>
        <a:bodyPr/>
        <a:lstStyle/>
        <a:p>
          <a:r>
            <a:rPr lang="de-DE" dirty="0" err="1" smtClean="0"/>
            <a:t>Sustain</a:t>
          </a:r>
          <a:endParaRPr lang="de-DE" dirty="0" smtClean="0"/>
        </a:p>
      </dgm:t>
    </dgm:pt>
    <dgm:pt modelId="{D262DDD2-C910-4C1B-BB14-9FF1C27B8EBF}" type="parTrans" cxnId="{7B433585-6D82-44F2-93EB-1E23553654A3}">
      <dgm:prSet/>
      <dgm:spPr/>
      <dgm:t>
        <a:bodyPr/>
        <a:lstStyle/>
        <a:p>
          <a:endParaRPr lang="de-DE">
            <a:solidFill>
              <a:schemeClr val="accent1">
                <a:lumMod val="25000"/>
              </a:schemeClr>
            </a:solidFill>
          </a:endParaRPr>
        </a:p>
      </dgm:t>
    </dgm:pt>
    <dgm:pt modelId="{6383F17A-8168-4062-9C13-D040C93FC5FD}" type="sibTrans" cxnId="{7B433585-6D82-44F2-93EB-1E23553654A3}">
      <dgm:prSet/>
      <dgm:spPr/>
      <dgm:t>
        <a:bodyPr/>
        <a:lstStyle/>
        <a:p>
          <a:endParaRPr lang="de-DE">
            <a:solidFill>
              <a:schemeClr val="accent1">
                <a:lumMod val="25000"/>
              </a:schemeClr>
            </a:solidFill>
          </a:endParaRPr>
        </a:p>
      </dgm:t>
    </dgm:pt>
    <dgm:pt modelId="{A4E889C7-310A-4A0F-A2F0-C31094E161E6}" type="pres">
      <dgm:prSet presAssocID="{261A06F3-9426-4568-A1F2-59CCDE1AACEC}" presName="linearFlow" presStyleCnt="0">
        <dgm:presLayoutVars>
          <dgm:resizeHandles val="exact"/>
        </dgm:presLayoutVars>
      </dgm:prSet>
      <dgm:spPr/>
      <dgm:t>
        <a:bodyPr/>
        <a:lstStyle/>
        <a:p>
          <a:endParaRPr lang="de-DE"/>
        </a:p>
      </dgm:t>
    </dgm:pt>
    <dgm:pt modelId="{22B61C93-7C36-4C83-8F9B-600A5F437FAC}" type="pres">
      <dgm:prSet presAssocID="{DC18F9B2-B246-48BC-B375-8B29DD6F1AB5}" presName="node" presStyleLbl="node1" presStyleIdx="0" presStyleCnt="5">
        <dgm:presLayoutVars>
          <dgm:bulletEnabled val="1"/>
        </dgm:presLayoutVars>
      </dgm:prSet>
      <dgm:spPr/>
      <dgm:t>
        <a:bodyPr/>
        <a:lstStyle/>
        <a:p>
          <a:endParaRPr lang="de-DE"/>
        </a:p>
      </dgm:t>
    </dgm:pt>
    <dgm:pt modelId="{4C656FD8-C99A-412A-BBCB-87DDDF6ECBC5}" type="pres">
      <dgm:prSet presAssocID="{E711C594-AD09-423D-AF84-37C127F34F45}" presName="sibTrans" presStyleLbl="sibTrans2D1" presStyleIdx="0" presStyleCnt="4"/>
      <dgm:spPr/>
      <dgm:t>
        <a:bodyPr/>
        <a:lstStyle/>
        <a:p>
          <a:endParaRPr lang="de-DE"/>
        </a:p>
      </dgm:t>
    </dgm:pt>
    <dgm:pt modelId="{908319AA-646C-4531-8DD8-45AC6DBD40D5}" type="pres">
      <dgm:prSet presAssocID="{E711C594-AD09-423D-AF84-37C127F34F45}" presName="connectorText" presStyleLbl="sibTrans2D1" presStyleIdx="0" presStyleCnt="4"/>
      <dgm:spPr/>
      <dgm:t>
        <a:bodyPr/>
        <a:lstStyle/>
        <a:p>
          <a:endParaRPr lang="de-DE"/>
        </a:p>
      </dgm:t>
    </dgm:pt>
    <dgm:pt modelId="{49D19D59-D91F-4B17-AD3F-EAB18A57B4B7}" type="pres">
      <dgm:prSet presAssocID="{AA2642CB-CD3A-4A9E-812A-D4B613D175AA}" presName="node" presStyleLbl="node1" presStyleIdx="1" presStyleCnt="5">
        <dgm:presLayoutVars>
          <dgm:bulletEnabled val="1"/>
        </dgm:presLayoutVars>
      </dgm:prSet>
      <dgm:spPr/>
      <dgm:t>
        <a:bodyPr/>
        <a:lstStyle/>
        <a:p>
          <a:endParaRPr lang="de-DE"/>
        </a:p>
      </dgm:t>
    </dgm:pt>
    <dgm:pt modelId="{431D49B4-EFDF-410B-AE76-D87024D54128}" type="pres">
      <dgm:prSet presAssocID="{83F46207-9F0F-4F2C-AD84-5DB3C318D888}" presName="sibTrans" presStyleLbl="sibTrans2D1" presStyleIdx="1" presStyleCnt="4"/>
      <dgm:spPr/>
      <dgm:t>
        <a:bodyPr/>
        <a:lstStyle/>
        <a:p>
          <a:endParaRPr lang="de-DE"/>
        </a:p>
      </dgm:t>
    </dgm:pt>
    <dgm:pt modelId="{D9A9EBC4-15E5-4E4A-8831-6E80ED2B9222}" type="pres">
      <dgm:prSet presAssocID="{83F46207-9F0F-4F2C-AD84-5DB3C318D888}" presName="connectorText" presStyleLbl="sibTrans2D1" presStyleIdx="1" presStyleCnt="4"/>
      <dgm:spPr/>
      <dgm:t>
        <a:bodyPr/>
        <a:lstStyle/>
        <a:p>
          <a:endParaRPr lang="de-DE"/>
        </a:p>
      </dgm:t>
    </dgm:pt>
    <dgm:pt modelId="{A9F391E0-22C7-4F85-81F7-D9AE093C7970}" type="pres">
      <dgm:prSet presAssocID="{3083D70C-65B0-4841-A62A-A38A9D61A1EB}" presName="node" presStyleLbl="node1" presStyleIdx="2" presStyleCnt="5">
        <dgm:presLayoutVars>
          <dgm:bulletEnabled val="1"/>
        </dgm:presLayoutVars>
      </dgm:prSet>
      <dgm:spPr/>
      <dgm:t>
        <a:bodyPr/>
        <a:lstStyle/>
        <a:p>
          <a:endParaRPr lang="de-DE"/>
        </a:p>
      </dgm:t>
    </dgm:pt>
    <dgm:pt modelId="{10D12AE6-2546-4CC2-A99F-C7AE6B089658}" type="pres">
      <dgm:prSet presAssocID="{F7581D31-3ED3-48EE-A1F6-44083A491D70}" presName="sibTrans" presStyleLbl="sibTrans2D1" presStyleIdx="2" presStyleCnt="4"/>
      <dgm:spPr/>
      <dgm:t>
        <a:bodyPr/>
        <a:lstStyle/>
        <a:p>
          <a:endParaRPr lang="de-DE"/>
        </a:p>
      </dgm:t>
    </dgm:pt>
    <dgm:pt modelId="{D2A93826-A824-4D0B-9FAE-DD90407B4ABF}" type="pres">
      <dgm:prSet presAssocID="{F7581D31-3ED3-48EE-A1F6-44083A491D70}" presName="connectorText" presStyleLbl="sibTrans2D1" presStyleIdx="2" presStyleCnt="4"/>
      <dgm:spPr/>
      <dgm:t>
        <a:bodyPr/>
        <a:lstStyle/>
        <a:p>
          <a:endParaRPr lang="de-DE"/>
        </a:p>
      </dgm:t>
    </dgm:pt>
    <dgm:pt modelId="{92B3C8E3-BD19-4817-B6FA-1F5DC2091F96}" type="pres">
      <dgm:prSet presAssocID="{36324FF5-1572-4F6F-9A93-5D3ED69084C8}" presName="node" presStyleLbl="node1" presStyleIdx="3" presStyleCnt="5">
        <dgm:presLayoutVars>
          <dgm:bulletEnabled val="1"/>
        </dgm:presLayoutVars>
      </dgm:prSet>
      <dgm:spPr/>
      <dgm:t>
        <a:bodyPr/>
        <a:lstStyle/>
        <a:p>
          <a:endParaRPr lang="de-DE"/>
        </a:p>
      </dgm:t>
    </dgm:pt>
    <dgm:pt modelId="{285B29E8-7AD8-49FE-94EA-E46B67153C7E}" type="pres">
      <dgm:prSet presAssocID="{F23350F3-24B1-460D-8344-7E9E922DE520}" presName="sibTrans" presStyleLbl="sibTrans2D1" presStyleIdx="3" presStyleCnt="4"/>
      <dgm:spPr/>
      <dgm:t>
        <a:bodyPr/>
        <a:lstStyle/>
        <a:p>
          <a:endParaRPr lang="de-DE"/>
        </a:p>
      </dgm:t>
    </dgm:pt>
    <dgm:pt modelId="{802D8969-8C90-4499-9234-19E560F9D6F0}" type="pres">
      <dgm:prSet presAssocID="{F23350F3-24B1-460D-8344-7E9E922DE520}" presName="connectorText" presStyleLbl="sibTrans2D1" presStyleIdx="3" presStyleCnt="4"/>
      <dgm:spPr/>
      <dgm:t>
        <a:bodyPr/>
        <a:lstStyle/>
        <a:p>
          <a:endParaRPr lang="de-DE"/>
        </a:p>
      </dgm:t>
    </dgm:pt>
    <dgm:pt modelId="{F38183B6-E83F-41A3-BB0B-D0D6422E2276}" type="pres">
      <dgm:prSet presAssocID="{5CBE1FFB-81A8-4E91-BED0-777E60D2AABC}" presName="node" presStyleLbl="node1" presStyleIdx="4" presStyleCnt="5">
        <dgm:presLayoutVars>
          <dgm:bulletEnabled val="1"/>
        </dgm:presLayoutVars>
      </dgm:prSet>
      <dgm:spPr/>
      <dgm:t>
        <a:bodyPr/>
        <a:lstStyle/>
        <a:p>
          <a:endParaRPr lang="de-DE"/>
        </a:p>
      </dgm:t>
    </dgm:pt>
  </dgm:ptLst>
  <dgm:cxnLst>
    <dgm:cxn modelId="{C6B6F7E9-BCEE-473D-B448-B153214D4ABD}" type="presOf" srcId="{F23350F3-24B1-460D-8344-7E9E922DE520}" destId="{802D8969-8C90-4499-9234-19E560F9D6F0}" srcOrd="1" destOrd="0" presId="urn:microsoft.com/office/officeart/2005/8/layout/process2"/>
    <dgm:cxn modelId="{780FFD22-F92D-43DE-876F-BDDEDA176B33}" type="presOf" srcId="{36324FF5-1572-4F6F-9A93-5D3ED69084C8}" destId="{92B3C8E3-BD19-4817-B6FA-1F5DC2091F96}" srcOrd="0" destOrd="0" presId="urn:microsoft.com/office/officeart/2005/8/layout/process2"/>
    <dgm:cxn modelId="{11D53ADF-6616-431D-96C0-8C6D6AA052F7}" type="presOf" srcId="{F7581D31-3ED3-48EE-A1F6-44083A491D70}" destId="{10D12AE6-2546-4CC2-A99F-C7AE6B089658}" srcOrd="0" destOrd="0" presId="urn:microsoft.com/office/officeart/2005/8/layout/process2"/>
    <dgm:cxn modelId="{CD5840DA-4B5C-4EC6-A976-35508786DA08}" type="presOf" srcId="{F7581D31-3ED3-48EE-A1F6-44083A491D70}" destId="{D2A93826-A824-4D0B-9FAE-DD90407B4ABF}" srcOrd="1" destOrd="0" presId="urn:microsoft.com/office/officeart/2005/8/layout/process2"/>
    <dgm:cxn modelId="{D9C9C47F-2528-4FFE-A84D-D480357A858F}" srcId="{261A06F3-9426-4568-A1F2-59CCDE1AACEC}" destId="{3083D70C-65B0-4841-A62A-A38A9D61A1EB}" srcOrd="2" destOrd="0" parTransId="{54B187C2-85FE-46D9-83FE-215CD51AC04D}" sibTransId="{F7581D31-3ED3-48EE-A1F6-44083A491D70}"/>
    <dgm:cxn modelId="{7F2D11E9-41FD-422F-B2C2-A31C8146D2F2}" type="presOf" srcId="{F23350F3-24B1-460D-8344-7E9E922DE520}" destId="{285B29E8-7AD8-49FE-94EA-E46B67153C7E}" srcOrd="0" destOrd="0" presId="urn:microsoft.com/office/officeart/2005/8/layout/process2"/>
    <dgm:cxn modelId="{C76D8D73-A1D8-47A9-BB7E-AF50A1CF12BA}" type="presOf" srcId="{E711C594-AD09-423D-AF84-37C127F34F45}" destId="{908319AA-646C-4531-8DD8-45AC6DBD40D5}" srcOrd="1" destOrd="0" presId="urn:microsoft.com/office/officeart/2005/8/layout/process2"/>
    <dgm:cxn modelId="{47070AE5-290C-4501-B26F-096D101806CC}" type="presOf" srcId="{DC18F9B2-B246-48BC-B375-8B29DD6F1AB5}" destId="{22B61C93-7C36-4C83-8F9B-600A5F437FAC}" srcOrd="0" destOrd="0" presId="urn:microsoft.com/office/officeart/2005/8/layout/process2"/>
    <dgm:cxn modelId="{79315D9A-AE03-4029-A339-E0904FAA9486}" type="presOf" srcId="{3083D70C-65B0-4841-A62A-A38A9D61A1EB}" destId="{A9F391E0-22C7-4F85-81F7-D9AE093C7970}" srcOrd="0" destOrd="0" presId="urn:microsoft.com/office/officeart/2005/8/layout/process2"/>
    <dgm:cxn modelId="{FF296775-29B6-4A1B-9CE0-BEEA576A7D0D}" type="presOf" srcId="{261A06F3-9426-4568-A1F2-59CCDE1AACEC}" destId="{A4E889C7-310A-4A0F-A2F0-C31094E161E6}" srcOrd="0" destOrd="0" presId="urn:microsoft.com/office/officeart/2005/8/layout/process2"/>
    <dgm:cxn modelId="{5CB3F80D-A306-47B7-BE7D-E616876B7291}" srcId="{261A06F3-9426-4568-A1F2-59CCDE1AACEC}" destId="{AA2642CB-CD3A-4A9E-812A-D4B613D175AA}" srcOrd="1" destOrd="0" parTransId="{7D000CA7-7392-499E-9BB3-144AAAB4A9DA}" sibTransId="{83F46207-9F0F-4F2C-AD84-5DB3C318D888}"/>
    <dgm:cxn modelId="{05CB3831-5F2D-4084-9CB8-EDD24FCB0895}" srcId="{261A06F3-9426-4568-A1F2-59CCDE1AACEC}" destId="{36324FF5-1572-4F6F-9A93-5D3ED69084C8}" srcOrd="3" destOrd="0" parTransId="{8FB08FD8-550E-40D2-ABE0-AF91F4D2BA0D}" sibTransId="{F23350F3-24B1-460D-8344-7E9E922DE520}"/>
    <dgm:cxn modelId="{A7047649-8F97-415C-BAAA-FBF82547651D}" type="presOf" srcId="{AA2642CB-CD3A-4A9E-812A-D4B613D175AA}" destId="{49D19D59-D91F-4B17-AD3F-EAB18A57B4B7}" srcOrd="0" destOrd="0" presId="urn:microsoft.com/office/officeart/2005/8/layout/process2"/>
    <dgm:cxn modelId="{57E6D60D-4228-472B-8437-0A670A126DE0}" type="presOf" srcId="{83F46207-9F0F-4F2C-AD84-5DB3C318D888}" destId="{D9A9EBC4-15E5-4E4A-8831-6E80ED2B9222}" srcOrd="1" destOrd="0" presId="urn:microsoft.com/office/officeart/2005/8/layout/process2"/>
    <dgm:cxn modelId="{2C3EA825-75AF-4BC6-8231-2E2968016B18}" srcId="{261A06F3-9426-4568-A1F2-59CCDE1AACEC}" destId="{DC18F9B2-B246-48BC-B375-8B29DD6F1AB5}" srcOrd="0" destOrd="0" parTransId="{EF914C52-A52A-41E5-AAFE-70834C081CA5}" sibTransId="{E711C594-AD09-423D-AF84-37C127F34F45}"/>
    <dgm:cxn modelId="{4B1B323E-E1C4-4817-A578-C160E61974EC}" type="presOf" srcId="{83F46207-9F0F-4F2C-AD84-5DB3C318D888}" destId="{431D49B4-EFDF-410B-AE76-D87024D54128}" srcOrd="0" destOrd="0" presId="urn:microsoft.com/office/officeart/2005/8/layout/process2"/>
    <dgm:cxn modelId="{A5C46801-195B-4D44-9C7A-1B9FBD718ADE}" type="presOf" srcId="{E711C594-AD09-423D-AF84-37C127F34F45}" destId="{4C656FD8-C99A-412A-BBCB-87DDDF6ECBC5}" srcOrd="0" destOrd="0" presId="urn:microsoft.com/office/officeart/2005/8/layout/process2"/>
    <dgm:cxn modelId="{E2FFEB82-2339-4785-99D1-B81F30C60A01}" type="presOf" srcId="{5CBE1FFB-81A8-4E91-BED0-777E60D2AABC}" destId="{F38183B6-E83F-41A3-BB0B-D0D6422E2276}" srcOrd="0" destOrd="0" presId="urn:microsoft.com/office/officeart/2005/8/layout/process2"/>
    <dgm:cxn modelId="{7B433585-6D82-44F2-93EB-1E23553654A3}" srcId="{261A06F3-9426-4568-A1F2-59CCDE1AACEC}" destId="{5CBE1FFB-81A8-4E91-BED0-777E60D2AABC}" srcOrd="4" destOrd="0" parTransId="{D262DDD2-C910-4C1B-BB14-9FF1C27B8EBF}" sibTransId="{6383F17A-8168-4062-9C13-D040C93FC5FD}"/>
    <dgm:cxn modelId="{0D48180B-F90D-4BE3-877A-F19825C46486}" type="presParOf" srcId="{A4E889C7-310A-4A0F-A2F0-C31094E161E6}" destId="{22B61C93-7C36-4C83-8F9B-600A5F437FAC}" srcOrd="0" destOrd="0" presId="urn:microsoft.com/office/officeart/2005/8/layout/process2"/>
    <dgm:cxn modelId="{526BC681-2283-4821-B12B-9A3F667AC985}" type="presParOf" srcId="{A4E889C7-310A-4A0F-A2F0-C31094E161E6}" destId="{4C656FD8-C99A-412A-BBCB-87DDDF6ECBC5}" srcOrd="1" destOrd="0" presId="urn:microsoft.com/office/officeart/2005/8/layout/process2"/>
    <dgm:cxn modelId="{2241C6B3-2A1C-4A93-A63A-FF770C113E1E}" type="presParOf" srcId="{4C656FD8-C99A-412A-BBCB-87DDDF6ECBC5}" destId="{908319AA-646C-4531-8DD8-45AC6DBD40D5}" srcOrd="0" destOrd="0" presId="urn:microsoft.com/office/officeart/2005/8/layout/process2"/>
    <dgm:cxn modelId="{600B766B-5209-4534-9990-013A1A5E9F54}" type="presParOf" srcId="{A4E889C7-310A-4A0F-A2F0-C31094E161E6}" destId="{49D19D59-D91F-4B17-AD3F-EAB18A57B4B7}" srcOrd="2" destOrd="0" presId="urn:microsoft.com/office/officeart/2005/8/layout/process2"/>
    <dgm:cxn modelId="{E333CCA8-A5D9-428C-A689-F7400FAD466B}" type="presParOf" srcId="{A4E889C7-310A-4A0F-A2F0-C31094E161E6}" destId="{431D49B4-EFDF-410B-AE76-D87024D54128}" srcOrd="3" destOrd="0" presId="urn:microsoft.com/office/officeart/2005/8/layout/process2"/>
    <dgm:cxn modelId="{1DC8B77E-A5AF-43FD-B838-61DCA336A6CF}" type="presParOf" srcId="{431D49B4-EFDF-410B-AE76-D87024D54128}" destId="{D9A9EBC4-15E5-4E4A-8831-6E80ED2B9222}" srcOrd="0" destOrd="0" presId="urn:microsoft.com/office/officeart/2005/8/layout/process2"/>
    <dgm:cxn modelId="{496B3C0B-5EE3-470E-A4F9-4D229EB8363B}" type="presParOf" srcId="{A4E889C7-310A-4A0F-A2F0-C31094E161E6}" destId="{A9F391E0-22C7-4F85-81F7-D9AE093C7970}" srcOrd="4" destOrd="0" presId="urn:microsoft.com/office/officeart/2005/8/layout/process2"/>
    <dgm:cxn modelId="{4115A5B4-FC2C-4461-B94A-F0C975DBD76E}" type="presParOf" srcId="{A4E889C7-310A-4A0F-A2F0-C31094E161E6}" destId="{10D12AE6-2546-4CC2-A99F-C7AE6B089658}" srcOrd="5" destOrd="0" presId="urn:microsoft.com/office/officeart/2005/8/layout/process2"/>
    <dgm:cxn modelId="{6C2C18B7-A307-43C2-A824-DA049D2B4437}" type="presParOf" srcId="{10D12AE6-2546-4CC2-A99F-C7AE6B089658}" destId="{D2A93826-A824-4D0B-9FAE-DD90407B4ABF}" srcOrd="0" destOrd="0" presId="urn:microsoft.com/office/officeart/2005/8/layout/process2"/>
    <dgm:cxn modelId="{3F43767B-B545-4EE2-8674-B4C2312D4DD7}" type="presParOf" srcId="{A4E889C7-310A-4A0F-A2F0-C31094E161E6}" destId="{92B3C8E3-BD19-4817-B6FA-1F5DC2091F96}" srcOrd="6" destOrd="0" presId="urn:microsoft.com/office/officeart/2005/8/layout/process2"/>
    <dgm:cxn modelId="{2A9B6D86-BF88-4DFE-BDF9-0CF1E175CE9D}" type="presParOf" srcId="{A4E889C7-310A-4A0F-A2F0-C31094E161E6}" destId="{285B29E8-7AD8-49FE-94EA-E46B67153C7E}" srcOrd="7" destOrd="0" presId="urn:microsoft.com/office/officeart/2005/8/layout/process2"/>
    <dgm:cxn modelId="{26CC0FE0-848B-4C01-9A02-75D9A73A4F9B}" type="presParOf" srcId="{285B29E8-7AD8-49FE-94EA-E46B67153C7E}" destId="{802D8969-8C90-4499-9234-19E560F9D6F0}" srcOrd="0" destOrd="0" presId="urn:microsoft.com/office/officeart/2005/8/layout/process2"/>
    <dgm:cxn modelId="{FB397002-C094-434D-98A1-587475B6E3FA}" type="presParOf" srcId="{A4E889C7-310A-4A0F-A2F0-C31094E161E6}" destId="{F38183B6-E83F-41A3-BB0B-D0D6422E2276}"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6F9A0C-5D8F-41BB-8FC4-B20755D16BCC}"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de-DE"/>
        </a:p>
      </dgm:t>
    </dgm:pt>
    <dgm:pt modelId="{FD1A235F-0EA3-425D-855E-26748CED9731}">
      <dgm:prSet phldrT="[Text]" custT="1"/>
      <dgm:spPr/>
      <dgm:t>
        <a:bodyPr/>
        <a:lstStyle/>
        <a:p>
          <a:r>
            <a:rPr lang="de-DE" sz="1400" dirty="0" err="1" smtClean="0"/>
            <a:t>Process</a:t>
          </a:r>
          <a:r>
            <a:rPr lang="de-DE" sz="1400" dirty="0" smtClean="0"/>
            <a:t> </a:t>
          </a:r>
          <a:r>
            <a:rPr lang="de-DE" sz="1400" dirty="0" err="1" smtClean="0"/>
            <a:t>and</a:t>
          </a:r>
          <a:r>
            <a:rPr lang="de-DE" sz="1400" dirty="0" smtClean="0"/>
            <a:t> </a:t>
          </a:r>
          <a:r>
            <a:rPr lang="de-DE" sz="1400" dirty="0" err="1" smtClean="0"/>
            <a:t>work</a:t>
          </a:r>
          <a:r>
            <a:rPr lang="de-DE" sz="1400" dirty="0" smtClean="0"/>
            <a:t> </a:t>
          </a:r>
          <a:r>
            <a:rPr lang="de-DE" sz="1400" dirty="0" err="1" smtClean="0"/>
            <a:t>organization</a:t>
          </a:r>
          <a:endParaRPr lang="de-DE" sz="1400" dirty="0"/>
        </a:p>
      </dgm:t>
    </dgm:pt>
    <dgm:pt modelId="{AD417A31-364D-4088-8E19-92EDB54C916D}" type="parTrans" cxnId="{E66DF554-FF8C-4274-A064-87FCD5CA2764}">
      <dgm:prSet/>
      <dgm:spPr/>
      <dgm:t>
        <a:bodyPr/>
        <a:lstStyle/>
        <a:p>
          <a:endParaRPr lang="de-DE" sz="1400"/>
        </a:p>
      </dgm:t>
    </dgm:pt>
    <dgm:pt modelId="{FD9F0B6F-8B85-4ECA-9850-5F6F06986E4E}" type="sibTrans" cxnId="{E66DF554-FF8C-4274-A064-87FCD5CA2764}">
      <dgm:prSet/>
      <dgm:spPr/>
      <dgm:t>
        <a:bodyPr/>
        <a:lstStyle/>
        <a:p>
          <a:endParaRPr lang="de-DE" sz="1400"/>
        </a:p>
      </dgm:t>
    </dgm:pt>
    <dgm:pt modelId="{F31BED61-EBC2-419F-B266-36FDAA414699}">
      <dgm:prSet phldrT="[Text]" custT="1"/>
      <dgm:spPr/>
      <dgm:t>
        <a:bodyPr/>
        <a:lstStyle/>
        <a:p>
          <a:r>
            <a:rPr lang="de-DE" sz="1400" dirty="0" smtClean="0"/>
            <a:t>JIT</a:t>
          </a:r>
        </a:p>
        <a:p>
          <a:r>
            <a:rPr lang="de-DE" sz="1400" dirty="0" err="1" smtClean="0"/>
            <a:t>Logistics</a:t>
          </a:r>
          <a:endParaRPr lang="de-DE" sz="1400" dirty="0" smtClean="0"/>
        </a:p>
      </dgm:t>
    </dgm:pt>
    <dgm:pt modelId="{74AD539D-9EF4-4D62-9B88-718A25EB85EC}" type="parTrans" cxnId="{8403A69A-179E-4CA2-A68B-2690C52E6C22}">
      <dgm:prSet/>
      <dgm:spPr/>
      <dgm:t>
        <a:bodyPr/>
        <a:lstStyle/>
        <a:p>
          <a:endParaRPr lang="de-DE" sz="1400"/>
        </a:p>
      </dgm:t>
    </dgm:pt>
    <dgm:pt modelId="{D0D1C952-6562-43F9-A82C-9A7EC2A9D879}" type="sibTrans" cxnId="{8403A69A-179E-4CA2-A68B-2690C52E6C22}">
      <dgm:prSet/>
      <dgm:spPr/>
      <dgm:t>
        <a:bodyPr/>
        <a:lstStyle/>
        <a:p>
          <a:endParaRPr lang="de-DE" sz="1400"/>
        </a:p>
      </dgm:t>
    </dgm:pt>
    <dgm:pt modelId="{6200F569-A386-476D-AD98-FA5D26C9D5B6}">
      <dgm:prSet phldrT="[Text]" custT="1"/>
      <dgm:spPr/>
      <dgm:t>
        <a:bodyPr/>
        <a:lstStyle/>
        <a:p>
          <a:r>
            <a:rPr lang="de-DE" sz="1400" dirty="0" smtClean="0"/>
            <a:t>Robust </a:t>
          </a:r>
          <a:br>
            <a:rPr lang="de-DE" sz="1400" dirty="0" smtClean="0"/>
          </a:br>
          <a:r>
            <a:rPr lang="de-DE" sz="1400" dirty="0" err="1" smtClean="0"/>
            <a:t>processes</a:t>
          </a:r>
          <a:endParaRPr lang="de-DE" sz="1400" dirty="0"/>
        </a:p>
      </dgm:t>
    </dgm:pt>
    <dgm:pt modelId="{B6E59C5E-F17D-49C1-B7DC-155B2FFEA5D9}" type="parTrans" cxnId="{959B1AC5-DDE2-45FB-BCB4-59900645FD95}">
      <dgm:prSet/>
      <dgm:spPr/>
      <dgm:t>
        <a:bodyPr/>
        <a:lstStyle/>
        <a:p>
          <a:endParaRPr lang="de-DE" sz="1400"/>
        </a:p>
      </dgm:t>
    </dgm:pt>
    <dgm:pt modelId="{5531A21C-DBAE-4140-98E7-21B6B7D85811}" type="sibTrans" cxnId="{959B1AC5-DDE2-45FB-BCB4-59900645FD95}">
      <dgm:prSet/>
      <dgm:spPr/>
      <dgm:t>
        <a:bodyPr/>
        <a:lstStyle/>
        <a:p>
          <a:endParaRPr lang="de-DE" sz="1400"/>
        </a:p>
      </dgm:t>
    </dgm:pt>
    <dgm:pt modelId="{D8AABCD8-B306-4691-ACCE-81797BC3DED3}">
      <dgm:prSet phldrT="[Text]" custT="1"/>
      <dgm:spPr/>
      <dgm:t>
        <a:bodyPr/>
        <a:lstStyle/>
        <a:p>
          <a:r>
            <a:rPr lang="de-DE" sz="1400" dirty="0" err="1" smtClean="0"/>
            <a:t>Process</a:t>
          </a:r>
          <a:r>
            <a:rPr lang="de-DE" sz="1400" dirty="0" smtClean="0"/>
            <a:t> </a:t>
          </a:r>
          <a:r>
            <a:rPr lang="de-DE" sz="1400" dirty="0" err="1" smtClean="0"/>
            <a:t>of</a:t>
          </a:r>
          <a:endParaRPr lang="de-DE" sz="1400" dirty="0" smtClean="0"/>
        </a:p>
        <a:p>
          <a:r>
            <a:rPr lang="de-DE" sz="1400" dirty="0" err="1" smtClean="0"/>
            <a:t>continual</a:t>
          </a:r>
          <a:r>
            <a:rPr lang="de-DE" sz="1400" dirty="0" smtClean="0"/>
            <a:t> </a:t>
          </a:r>
          <a:r>
            <a:rPr lang="de-DE" sz="1400" dirty="0" err="1" smtClean="0"/>
            <a:t>improvement</a:t>
          </a:r>
          <a:endParaRPr lang="de-DE" sz="1400" dirty="0"/>
        </a:p>
      </dgm:t>
    </dgm:pt>
    <dgm:pt modelId="{2FEB55D3-48F2-4F16-81AA-582D31DEF6BE}" type="parTrans" cxnId="{D43C5A20-4A81-4001-A42C-020B5FBD224C}">
      <dgm:prSet/>
      <dgm:spPr/>
      <dgm:t>
        <a:bodyPr/>
        <a:lstStyle/>
        <a:p>
          <a:endParaRPr lang="de-DE" sz="1400"/>
        </a:p>
      </dgm:t>
    </dgm:pt>
    <dgm:pt modelId="{7734FD16-3F14-4BB2-BCD0-635DE14E1D32}" type="sibTrans" cxnId="{D43C5A20-4A81-4001-A42C-020B5FBD224C}">
      <dgm:prSet/>
      <dgm:spPr/>
      <dgm:t>
        <a:bodyPr/>
        <a:lstStyle/>
        <a:p>
          <a:endParaRPr lang="de-DE" sz="1400"/>
        </a:p>
      </dgm:t>
    </dgm:pt>
    <dgm:pt modelId="{7B2664BF-54AF-4B9B-A7DE-A18DECB444AE}">
      <dgm:prSet phldrT="[Text]" custT="1"/>
      <dgm:spPr/>
      <dgm:t>
        <a:bodyPr/>
        <a:lstStyle/>
        <a:p>
          <a:r>
            <a:rPr lang="de-DE" sz="1400" dirty="0" smtClean="0"/>
            <a:t>Visual</a:t>
          </a:r>
        </a:p>
        <a:p>
          <a:r>
            <a:rPr lang="de-DE" sz="1400" dirty="0" err="1" smtClean="0"/>
            <a:t>management</a:t>
          </a:r>
          <a:endParaRPr lang="de-DE" sz="1400" dirty="0"/>
        </a:p>
      </dgm:t>
    </dgm:pt>
    <dgm:pt modelId="{94BFC900-0D1B-47F3-AEE9-9073AAAD3350}" type="parTrans" cxnId="{9B2868C8-5B54-4D05-AE5E-8F177E8D95CB}">
      <dgm:prSet/>
      <dgm:spPr/>
      <dgm:t>
        <a:bodyPr/>
        <a:lstStyle/>
        <a:p>
          <a:endParaRPr lang="de-DE" sz="1400"/>
        </a:p>
      </dgm:t>
    </dgm:pt>
    <dgm:pt modelId="{62762BA0-2B86-4041-87AC-ADF6EA81D0CC}" type="sibTrans" cxnId="{9B2868C8-5B54-4D05-AE5E-8F177E8D95CB}">
      <dgm:prSet/>
      <dgm:spPr/>
      <dgm:t>
        <a:bodyPr/>
        <a:lstStyle/>
        <a:p>
          <a:endParaRPr lang="de-DE" sz="1400"/>
        </a:p>
      </dgm:t>
    </dgm:pt>
    <dgm:pt modelId="{1B363290-899B-4617-A3CE-393AEE545263}">
      <dgm:prSet custT="1"/>
      <dgm:spPr/>
      <dgm:t>
        <a:bodyPr/>
        <a:lstStyle/>
        <a:p>
          <a:r>
            <a:rPr lang="de-DE" sz="1400" dirty="0" smtClean="0"/>
            <a:t>Professional </a:t>
          </a:r>
          <a:r>
            <a:rPr lang="de-DE" sz="1400" dirty="0" err="1" smtClean="0"/>
            <a:t>work</a:t>
          </a:r>
          <a:endParaRPr lang="de-DE" sz="1400" dirty="0" smtClean="0"/>
        </a:p>
        <a:p>
          <a:r>
            <a:rPr lang="de-DE" sz="1400" dirty="0" err="1" smtClean="0"/>
            <a:t>routines</a:t>
          </a:r>
          <a:endParaRPr lang="de-DE" sz="1400" dirty="0"/>
        </a:p>
      </dgm:t>
    </dgm:pt>
    <dgm:pt modelId="{47F0657E-1664-4EE9-93E2-21CA886A82E3}" type="parTrans" cxnId="{DD81D433-EFCF-44B8-92B6-C19BEC230BFB}">
      <dgm:prSet/>
      <dgm:spPr/>
      <dgm:t>
        <a:bodyPr/>
        <a:lstStyle/>
        <a:p>
          <a:endParaRPr lang="de-DE" sz="1400"/>
        </a:p>
      </dgm:t>
    </dgm:pt>
    <dgm:pt modelId="{5781DA79-65CF-4F26-864A-651D0C18EB8C}" type="sibTrans" cxnId="{DD81D433-EFCF-44B8-92B6-C19BEC230BFB}">
      <dgm:prSet/>
      <dgm:spPr/>
      <dgm:t>
        <a:bodyPr/>
        <a:lstStyle/>
        <a:p>
          <a:endParaRPr lang="de-DE" sz="1400"/>
        </a:p>
      </dgm:t>
    </dgm:pt>
    <dgm:pt modelId="{6D1DF942-CD89-420D-A5A3-C9E6B7C63B1A}" type="pres">
      <dgm:prSet presAssocID="{006F9A0C-5D8F-41BB-8FC4-B20755D16BCC}" presName="cycle" presStyleCnt="0">
        <dgm:presLayoutVars>
          <dgm:dir/>
          <dgm:resizeHandles val="exact"/>
        </dgm:presLayoutVars>
      </dgm:prSet>
      <dgm:spPr/>
      <dgm:t>
        <a:bodyPr/>
        <a:lstStyle/>
        <a:p>
          <a:endParaRPr lang="de-DE"/>
        </a:p>
      </dgm:t>
    </dgm:pt>
    <dgm:pt modelId="{846C9696-BFCD-4D26-8CA9-43F44EF49AA2}" type="pres">
      <dgm:prSet presAssocID="{FD1A235F-0EA3-425D-855E-26748CED9731}" presName="dummy" presStyleCnt="0"/>
      <dgm:spPr/>
    </dgm:pt>
    <dgm:pt modelId="{29EC8515-0770-405D-8779-3A857F94E9C5}" type="pres">
      <dgm:prSet presAssocID="{FD1A235F-0EA3-425D-855E-26748CED9731}" presName="node" presStyleLbl="revTx" presStyleIdx="0" presStyleCnt="6" custScaleX="183024" custScaleY="153221">
        <dgm:presLayoutVars>
          <dgm:bulletEnabled val="1"/>
        </dgm:presLayoutVars>
      </dgm:prSet>
      <dgm:spPr/>
      <dgm:t>
        <a:bodyPr/>
        <a:lstStyle/>
        <a:p>
          <a:endParaRPr lang="de-DE"/>
        </a:p>
      </dgm:t>
    </dgm:pt>
    <dgm:pt modelId="{4BBF4110-AAFE-4AD6-B208-44C4B9AAEAA1}" type="pres">
      <dgm:prSet presAssocID="{FD9F0B6F-8B85-4ECA-9850-5F6F06986E4E}" presName="sibTrans" presStyleLbl="node1" presStyleIdx="0" presStyleCnt="6"/>
      <dgm:spPr/>
      <dgm:t>
        <a:bodyPr/>
        <a:lstStyle/>
        <a:p>
          <a:endParaRPr lang="de-DE"/>
        </a:p>
      </dgm:t>
    </dgm:pt>
    <dgm:pt modelId="{87F94F48-1350-4B3A-868E-C5FE49758029}" type="pres">
      <dgm:prSet presAssocID="{F31BED61-EBC2-419F-B266-36FDAA414699}" presName="dummy" presStyleCnt="0"/>
      <dgm:spPr/>
    </dgm:pt>
    <dgm:pt modelId="{5629DB4F-16E9-4E67-9736-1BCADA1267DB}" type="pres">
      <dgm:prSet presAssocID="{F31BED61-EBC2-419F-B266-36FDAA414699}" presName="node" presStyleLbl="revTx" presStyleIdx="1" presStyleCnt="6" custScaleX="233262">
        <dgm:presLayoutVars>
          <dgm:bulletEnabled val="1"/>
        </dgm:presLayoutVars>
      </dgm:prSet>
      <dgm:spPr/>
      <dgm:t>
        <a:bodyPr/>
        <a:lstStyle/>
        <a:p>
          <a:endParaRPr lang="de-DE"/>
        </a:p>
      </dgm:t>
    </dgm:pt>
    <dgm:pt modelId="{2E67104E-8540-4115-8843-F943FC54BAD3}" type="pres">
      <dgm:prSet presAssocID="{D0D1C952-6562-43F9-A82C-9A7EC2A9D879}" presName="sibTrans" presStyleLbl="node1" presStyleIdx="1" presStyleCnt="6"/>
      <dgm:spPr/>
      <dgm:t>
        <a:bodyPr/>
        <a:lstStyle/>
        <a:p>
          <a:endParaRPr lang="de-DE"/>
        </a:p>
      </dgm:t>
    </dgm:pt>
    <dgm:pt modelId="{EC50669D-B1E5-4664-9BDD-97556AD2F823}" type="pres">
      <dgm:prSet presAssocID="{6200F569-A386-476D-AD98-FA5D26C9D5B6}" presName="dummy" presStyleCnt="0"/>
      <dgm:spPr/>
    </dgm:pt>
    <dgm:pt modelId="{7BA63EF4-127B-4CEA-9898-405870A54884}" type="pres">
      <dgm:prSet presAssocID="{6200F569-A386-476D-AD98-FA5D26C9D5B6}" presName="node" presStyleLbl="revTx" presStyleIdx="2" presStyleCnt="6" custScaleX="161980" custScaleY="146194" custRadScaleRad="97523" custRadScaleInc="-4218">
        <dgm:presLayoutVars>
          <dgm:bulletEnabled val="1"/>
        </dgm:presLayoutVars>
      </dgm:prSet>
      <dgm:spPr/>
      <dgm:t>
        <a:bodyPr/>
        <a:lstStyle/>
        <a:p>
          <a:endParaRPr lang="de-DE"/>
        </a:p>
      </dgm:t>
    </dgm:pt>
    <dgm:pt modelId="{B5685482-81C9-4FB3-A60F-4B5ABF784DB3}" type="pres">
      <dgm:prSet presAssocID="{5531A21C-DBAE-4140-98E7-21B6B7D85811}" presName="sibTrans" presStyleLbl="node1" presStyleIdx="2" presStyleCnt="6"/>
      <dgm:spPr/>
      <dgm:t>
        <a:bodyPr/>
        <a:lstStyle/>
        <a:p>
          <a:endParaRPr lang="de-DE"/>
        </a:p>
      </dgm:t>
    </dgm:pt>
    <dgm:pt modelId="{426F6D16-93ED-4568-A105-5F6C18F2F2FF}" type="pres">
      <dgm:prSet presAssocID="{D8AABCD8-B306-4691-ACCE-81797BC3DED3}" presName="dummy" presStyleCnt="0"/>
      <dgm:spPr/>
    </dgm:pt>
    <dgm:pt modelId="{60A2B886-CEFA-4DC3-8D58-2BD069A0785F}" type="pres">
      <dgm:prSet presAssocID="{D8AABCD8-B306-4691-ACCE-81797BC3DED3}" presName="node" presStyleLbl="revTx" presStyleIdx="3" presStyleCnt="6" custScaleX="148631" custScaleY="148007">
        <dgm:presLayoutVars>
          <dgm:bulletEnabled val="1"/>
        </dgm:presLayoutVars>
      </dgm:prSet>
      <dgm:spPr/>
      <dgm:t>
        <a:bodyPr/>
        <a:lstStyle/>
        <a:p>
          <a:endParaRPr lang="de-DE"/>
        </a:p>
      </dgm:t>
    </dgm:pt>
    <dgm:pt modelId="{9A19F4B3-1561-43B1-9531-8C6B29AA5EE9}" type="pres">
      <dgm:prSet presAssocID="{7734FD16-3F14-4BB2-BCD0-635DE14E1D32}" presName="sibTrans" presStyleLbl="node1" presStyleIdx="3" presStyleCnt="6"/>
      <dgm:spPr/>
      <dgm:t>
        <a:bodyPr/>
        <a:lstStyle/>
        <a:p>
          <a:endParaRPr lang="de-DE"/>
        </a:p>
      </dgm:t>
    </dgm:pt>
    <dgm:pt modelId="{03175A6C-EBB5-4A3B-AA7F-8418DF05AAF8}" type="pres">
      <dgm:prSet presAssocID="{1B363290-899B-4617-A3CE-393AEE545263}" presName="dummy" presStyleCnt="0"/>
      <dgm:spPr/>
    </dgm:pt>
    <dgm:pt modelId="{9A006BB9-F6C4-4CF5-BBDF-ED287FB7046A}" type="pres">
      <dgm:prSet presAssocID="{1B363290-899B-4617-A3CE-393AEE545263}" presName="node" presStyleLbl="revTx" presStyleIdx="4" presStyleCnt="6" custScaleX="254610">
        <dgm:presLayoutVars>
          <dgm:bulletEnabled val="1"/>
        </dgm:presLayoutVars>
      </dgm:prSet>
      <dgm:spPr/>
      <dgm:t>
        <a:bodyPr/>
        <a:lstStyle/>
        <a:p>
          <a:endParaRPr lang="de-DE"/>
        </a:p>
      </dgm:t>
    </dgm:pt>
    <dgm:pt modelId="{FF7B922F-411A-4A81-A850-E57D3CB7907C}" type="pres">
      <dgm:prSet presAssocID="{5781DA79-65CF-4F26-864A-651D0C18EB8C}" presName="sibTrans" presStyleLbl="node1" presStyleIdx="4" presStyleCnt="6"/>
      <dgm:spPr/>
      <dgm:t>
        <a:bodyPr/>
        <a:lstStyle/>
        <a:p>
          <a:endParaRPr lang="de-DE"/>
        </a:p>
      </dgm:t>
    </dgm:pt>
    <dgm:pt modelId="{FA542E53-C8F8-48D6-BB74-6146A028F63B}" type="pres">
      <dgm:prSet presAssocID="{7B2664BF-54AF-4B9B-A7DE-A18DECB444AE}" presName="dummy" presStyleCnt="0"/>
      <dgm:spPr/>
    </dgm:pt>
    <dgm:pt modelId="{B6396452-67EF-47B1-98C7-6B1A11BA44AA}" type="pres">
      <dgm:prSet presAssocID="{7B2664BF-54AF-4B9B-A7DE-A18DECB444AE}" presName="node" presStyleLbl="revTx" presStyleIdx="5" presStyleCnt="6" custScaleX="163296" custScaleY="125427">
        <dgm:presLayoutVars>
          <dgm:bulletEnabled val="1"/>
        </dgm:presLayoutVars>
      </dgm:prSet>
      <dgm:spPr/>
      <dgm:t>
        <a:bodyPr/>
        <a:lstStyle/>
        <a:p>
          <a:endParaRPr lang="de-DE"/>
        </a:p>
      </dgm:t>
    </dgm:pt>
    <dgm:pt modelId="{80888EB9-5047-46CD-9AC6-A0B3DDBAF7CC}" type="pres">
      <dgm:prSet presAssocID="{62762BA0-2B86-4041-87AC-ADF6EA81D0CC}" presName="sibTrans" presStyleLbl="node1" presStyleIdx="5" presStyleCnt="6"/>
      <dgm:spPr/>
      <dgm:t>
        <a:bodyPr/>
        <a:lstStyle/>
        <a:p>
          <a:endParaRPr lang="de-DE"/>
        </a:p>
      </dgm:t>
    </dgm:pt>
  </dgm:ptLst>
  <dgm:cxnLst>
    <dgm:cxn modelId="{50219E5F-1ED0-4EBD-BFDC-3645C35D0F5E}" type="presOf" srcId="{7734FD16-3F14-4BB2-BCD0-635DE14E1D32}" destId="{9A19F4B3-1561-43B1-9531-8C6B29AA5EE9}" srcOrd="0" destOrd="0" presId="urn:microsoft.com/office/officeart/2005/8/layout/cycle1"/>
    <dgm:cxn modelId="{959B1AC5-DDE2-45FB-BCB4-59900645FD95}" srcId="{006F9A0C-5D8F-41BB-8FC4-B20755D16BCC}" destId="{6200F569-A386-476D-AD98-FA5D26C9D5B6}" srcOrd="2" destOrd="0" parTransId="{B6E59C5E-F17D-49C1-B7DC-155B2FFEA5D9}" sibTransId="{5531A21C-DBAE-4140-98E7-21B6B7D85811}"/>
    <dgm:cxn modelId="{624ACCD5-4F38-496B-ADA9-303311E1F5B6}" type="presOf" srcId="{7B2664BF-54AF-4B9B-A7DE-A18DECB444AE}" destId="{B6396452-67EF-47B1-98C7-6B1A11BA44AA}" srcOrd="0" destOrd="0" presId="urn:microsoft.com/office/officeart/2005/8/layout/cycle1"/>
    <dgm:cxn modelId="{88770444-6224-4C61-B95C-965CF035EF0F}" type="presOf" srcId="{D8AABCD8-B306-4691-ACCE-81797BC3DED3}" destId="{60A2B886-CEFA-4DC3-8D58-2BD069A0785F}" srcOrd="0" destOrd="0" presId="urn:microsoft.com/office/officeart/2005/8/layout/cycle1"/>
    <dgm:cxn modelId="{DD81D433-EFCF-44B8-92B6-C19BEC230BFB}" srcId="{006F9A0C-5D8F-41BB-8FC4-B20755D16BCC}" destId="{1B363290-899B-4617-A3CE-393AEE545263}" srcOrd="4" destOrd="0" parTransId="{47F0657E-1664-4EE9-93E2-21CA886A82E3}" sibTransId="{5781DA79-65CF-4F26-864A-651D0C18EB8C}"/>
    <dgm:cxn modelId="{50AEA06D-3B37-44A6-892D-22044ED333CD}" type="presOf" srcId="{5531A21C-DBAE-4140-98E7-21B6B7D85811}" destId="{B5685482-81C9-4FB3-A60F-4B5ABF784DB3}" srcOrd="0" destOrd="0" presId="urn:microsoft.com/office/officeart/2005/8/layout/cycle1"/>
    <dgm:cxn modelId="{C25E780F-2A11-43E8-BC29-92DDDC8C6317}" type="presOf" srcId="{62762BA0-2B86-4041-87AC-ADF6EA81D0CC}" destId="{80888EB9-5047-46CD-9AC6-A0B3DDBAF7CC}" srcOrd="0" destOrd="0" presId="urn:microsoft.com/office/officeart/2005/8/layout/cycle1"/>
    <dgm:cxn modelId="{7C6E8493-EC34-4A5F-A368-301305D18CBC}" type="presOf" srcId="{F31BED61-EBC2-419F-B266-36FDAA414699}" destId="{5629DB4F-16E9-4E67-9736-1BCADA1267DB}" srcOrd="0" destOrd="0" presId="urn:microsoft.com/office/officeart/2005/8/layout/cycle1"/>
    <dgm:cxn modelId="{B8135858-5FB1-4996-B373-CA98D362CD71}" type="presOf" srcId="{006F9A0C-5D8F-41BB-8FC4-B20755D16BCC}" destId="{6D1DF942-CD89-420D-A5A3-C9E6B7C63B1A}" srcOrd="0" destOrd="0" presId="urn:microsoft.com/office/officeart/2005/8/layout/cycle1"/>
    <dgm:cxn modelId="{4B48D87B-0DC7-4A21-9B80-BAAE482A5521}" type="presOf" srcId="{D0D1C952-6562-43F9-A82C-9A7EC2A9D879}" destId="{2E67104E-8540-4115-8843-F943FC54BAD3}" srcOrd="0" destOrd="0" presId="urn:microsoft.com/office/officeart/2005/8/layout/cycle1"/>
    <dgm:cxn modelId="{8403A69A-179E-4CA2-A68B-2690C52E6C22}" srcId="{006F9A0C-5D8F-41BB-8FC4-B20755D16BCC}" destId="{F31BED61-EBC2-419F-B266-36FDAA414699}" srcOrd="1" destOrd="0" parTransId="{74AD539D-9EF4-4D62-9B88-718A25EB85EC}" sibTransId="{D0D1C952-6562-43F9-A82C-9A7EC2A9D879}"/>
    <dgm:cxn modelId="{5B58FF8A-D515-4820-8A0A-D9B9AEE58781}" type="presOf" srcId="{FD1A235F-0EA3-425D-855E-26748CED9731}" destId="{29EC8515-0770-405D-8779-3A857F94E9C5}" srcOrd="0" destOrd="0" presId="urn:microsoft.com/office/officeart/2005/8/layout/cycle1"/>
    <dgm:cxn modelId="{316ADB5A-C982-4D07-AF3C-5B54098641B8}" type="presOf" srcId="{1B363290-899B-4617-A3CE-393AEE545263}" destId="{9A006BB9-F6C4-4CF5-BBDF-ED287FB7046A}" srcOrd="0" destOrd="0" presId="urn:microsoft.com/office/officeart/2005/8/layout/cycle1"/>
    <dgm:cxn modelId="{9B2868C8-5B54-4D05-AE5E-8F177E8D95CB}" srcId="{006F9A0C-5D8F-41BB-8FC4-B20755D16BCC}" destId="{7B2664BF-54AF-4B9B-A7DE-A18DECB444AE}" srcOrd="5" destOrd="0" parTransId="{94BFC900-0D1B-47F3-AEE9-9073AAAD3350}" sibTransId="{62762BA0-2B86-4041-87AC-ADF6EA81D0CC}"/>
    <dgm:cxn modelId="{D43C5A20-4A81-4001-A42C-020B5FBD224C}" srcId="{006F9A0C-5D8F-41BB-8FC4-B20755D16BCC}" destId="{D8AABCD8-B306-4691-ACCE-81797BC3DED3}" srcOrd="3" destOrd="0" parTransId="{2FEB55D3-48F2-4F16-81AA-582D31DEF6BE}" sibTransId="{7734FD16-3F14-4BB2-BCD0-635DE14E1D32}"/>
    <dgm:cxn modelId="{B20C1F36-2D23-401F-84F5-E380542F44A1}" type="presOf" srcId="{FD9F0B6F-8B85-4ECA-9850-5F6F06986E4E}" destId="{4BBF4110-AAFE-4AD6-B208-44C4B9AAEAA1}" srcOrd="0" destOrd="0" presId="urn:microsoft.com/office/officeart/2005/8/layout/cycle1"/>
    <dgm:cxn modelId="{B9350C27-CCED-4613-8FAA-7E3ED0B7FF13}" type="presOf" srcId="{6200F569-A386-476D-AD98-FA5D26C9D5B6}" destId="{7BA63EF4-127B-4CEA-9898-405870A54884}" srcOrd="0" destOrd="0" presId="urn:microsoft.com/office/officeart/2005/8/layout/cycle1"/>
    <dgm:cxn modelId="{E66DF554-FF8C-4274-A064-87FCD5CA2764}" srcId="{006F9A0C-5D8F-41BB-8FC4-B20755D16BCC}" destId="{FD1A235F-0EA3-425D-855E-26748CED9731}" srcOrd="0" destOrd="0" parTransId="{AD417A31-364D-4088-8E19-92EDB54C916D}" sibTransId="{FD9F0B6F-8B85-4ECA-9850-5F6F06986E4E}"/>
    <dgm:cxn modelId="{B9DA2E8C-E33C-47FD-ABFE-D5DE4000338B}" type="presOf" srcId="{5781DA79-65CF-4F26-864A-651D0C18EB8C}" destId="{FF7B922F-411A-4A81-A850-E57D3CB7907C}" srcOrd="0" destOrd="0" presId="urn:microsoft.com/office/officeart/2005/8/layout/cycle1"/>
    <dgm:cxn modelId="{D3D8C13E-5E9C-4B95-9B1C-5CB65F5B5276}" type="presParOf" srcId="{6D1DF942-CD89-420D-A5A3-C9E6B7C63B1A}" destId="{846C9696-BFCD-4D26-8CA9-43F44EF49AA2}" srcOrd="0" destOrd="0" presId="urn:microsoft.com/office/officeart/2005/8/layout/cycle1"/>
    <dgm:cxn modelId="{1273087C-EC72-48A4-8E63-45AF9C46CEE7}" type="presParOf" srcId="{6D1DF942-CD89-420D-A5A3-C9E6B7C63B1A}" destId="{29EC8515-0770-405D-8779-3A857F94E9C5}" srcOrd="1" destOrd="0" presId="urn:microsoft.com/office/officeart/2005/8/layout/cycle1"/>
    <dgm:cxn modelId="{AE2EE25E-526F-46DA-898F-C1FBC3F2CE3F}" type="presParOf" srcId="{6D1DF942-CD89-420D-A5A3-C9E6B7C63B1A}" destId="{4BBF4110-AAFE-4AD6-B208-44C4B9AAEAA1}" srcOrd="2" destOrd="0" presId="urn:microsoft.com/office/officeart/2005/8/layout/cycle1"/>
    <dgm:cxn modelId="{14CCC689-58E8-40F5-881D-E23713F2EC04}" type="presParOf" srcId="{6D1DF942-CD89-420D-A5A3-C9E6B7C63B1A}" destId="{87F94F48-1350-4B3A-868E-C5FE49758029}" srcOrd="3" destOrd="0" presId="urn:microsoft.com/office/officeart/2005/8/layout/cycle1"/>
    <dgm:cxn modelId="{7F7A6D72-B605-4444-9B27-7801F7238279}" type="presParOf" srcId="{6D1DF942-CD89-420D-A5A3-C9E6B7C63B1A}" destId="{5629DB4F-16E9-4E67-9736-1BCADA1267DB}" srcOrd="4" destOrd="0" presId="urn:microsoft.com/office/officeart/2005/8/layout/cycle1"/>
    <dgm:cxn modelId="{F52BC512-4963-4093-ACC7-7338F183FFB7}" type="presParOf" srcId="{6D1DF942-CD89-420D-A5A3-C9E6B7C63B1A}" destId="{2E67104E-8540-4115-8843-F943FC54BAD3}" srcOrd="5" destOrd="0" presId="urn:microsoft.com/office/officeart/2005/8/layout/cycle1"/>
    <dgm:cxn modelId="{A132A882-8D20-4380-A6FE-95A730C6B6E5}" type="presParOf" srcId="{6D1DF942-CD89-420D-A5A3-C9E6B7C63B1A}" destId="{EC50669D-B1E5-4664-9BDD-97556AD2F823}" srcOrd="6" destOrd="0" presId="urn:microsoft.com/office/officeart/2005/8/layout/cycle1"/>
    <dgm:cxn modelId="{96074DF5-0695-4FE8-A5A5-BDC6299986FC}" type="presParOf" srcId="{6D1DF942-CD89-420D-A5A3-C9E6B7C63B1A}" destId="{7BA63EF4-127B-4CEA-9898-405870A54884}" srcOrd="7" destOrd="0" presId="urn:microsoft.com/office/officeart/2005/8/layout/cycle1"/>
    <dgm:cxn modelId="{CD679A6C-8A9F-4B3C-A89B-D994C4362BB1}" type="presParOf" srcId="{6D1DF942-CD89-420D-A5A3-C9E6B7C63B1A}" destId="{B5685482-81C9-4FB3-A60F-4B5ABF784DB3}" srcOrd="8" destOrd="0" presId="urn:microsoft.com/office/officeart/2005/8/layout/cycle1"/>
    <dgm:cxn modelId="{DE727BCE-B66B-41A4-8BCC-1C072A92D6B3}" type="presParOf" srcId="{6D1DF942-CD89-420D-A5A3-C9E6B7C63B1A}" destId="{426F6D16-93ED-4568-A105-5F6C18F2F2FF}" srcOrd="9" destOrd="0" presId="urn:microsoft.com/office/officeart/2005/8/layout/cycle1"/>
    <dgm:cxn modelId="{48350027-CDDD-4A5F-A80A-4AC750972F50}" type="presParOf" srcId="{6D1DF942-CD89-420D-A5A3-C9E6B7C63B1A}" destId="{60A2B886-CEFA-4DC3-8D58-2BD069A0785F}" srcOrd="10" destOrd="0" presId="urn:microsoft.com/office/officeart/2005/8/layout/cycle1"/>
    <dgm:cxn modelId="{8A563AC9-D7F3-4993-9EEB-57F960739A72}" type="presParOf" srcId="{6D1DF942-CD89-420D-A5A3-C9E6B7C63B1A}" destId="{9A19F4B3-1561-43B1-9531-8C6B29AA5EE9}" srcOrd="11" destOrd="0" presId="urn:microsoft.com/office/officeart/2005/8/layout/cycle1"/>
    <dgm:cxn modelId="{3065FE31-EB5E-4464-B5CD-91560E7C9199}" type="presParOf" srcId="{6D1DF942-CD89-420D-A5A3-C9E6B7C63B1A}" destId="{03175A6C-EBB5-4A3B-AA7F-8418DF05AAF8}" srcOrd="12" destOrd="0" presId="urn:microsoft.com/office/officeart/2005/8/layout/cycle1"/>
    <dgm:cxn modelId="{52BB1658-3D5C-464D-80FD-A27383DD9138}" type="presParOf" srcId="{6D1DF942-CD89-420D-A5A3-C9E6B7C63B1A}" destId="{9A006BB9-F6C4-4CF5-BBDF-ED287FB7046A}" srcOrd="13" destOrd="0" presId="urn:microsoft.com/office/officeart/2005/8/layout/cycle1"/>
    <dgm:cxn modelId="{6A7F98FF-0546-45C7-83C3-1C50F985C92B}" type="presParOf" srcId="{6D1DF942-CD89-420D-A5A3-C9E6B7C63B1A}" destId="{FF7B922F-411A-4A81-A850-E57D3CB7907C}" srcOrd="14" destOrd="0" presId="urn:microsoft.com/office/officeart/2005/8/layout/cycle1"/>
    <dgm:cxn modelId="{A5B6620E-4F0C-4D73-9D13-4300900A2F4F}" type="presParOf" srcId="{6D1DF942-CD89-420D-A5A3-C9E6B7C63B1A}" destId="{FA542E53-C8F8-48D6-BB74-6146A028F63B}" srcOrd="15" destOrd="0" presId="urn:microsoft.com/office/officeart/2005/8/layout/cycle1"/>
    <dgm:cxn modelId="{4592C2C9-8A14-42BB-B406-6C47D1E1B68A}" type="presParOf" srcId="{6D1DF942-CD89-420D-A5A3-C9E6B7C63B1A}" destId="{B6396452-67EF-47B1-98C7-6B1A11BA44AA}" srcOrd="16" destOrd="0" presId="urn:microsoft.com/office/officeart/2005/8/layout/cycle1"/>
    <dgm:cxn modelId="{54751689-EEF4-4F66-BBF0-25951B42ACAB}" type="presParOf" srcId="{6D1DF942-CD89-420D-A5A3-C9E6B7C63B1A}" destId="{80888EB9-5047-46CD-9AC6-A0B3DDBAF7CC}"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298E18-97E1-46F8-8CF4-3E7D9C331E6E}"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de-DE"/>
        </a:p>
      </dgm:t>
    </dgm:pt>
    <dgm:pt modelId="{344A986C-9441-46BC-B1D2-BA7032418644}">
      <dgm:prSet phldrT="[Text]" custT="1"/>
      <dgm:spPr/>
      <dgm:t>
        <a:bodyPr/>
        <a:lstStyle/>
        <a:p>
          <a:r>
            <a:rPr lang="de-DE" sz="1800" dirty="0" smtClean="0">
              <a:solidFill>
                <a:schemeClr val="accent1">
                  <a:lumMod val="25000"/>
                </a:schemeClr>
              </a:solidFill>
            </a:rPr>
            <a:t>Guide</a:t>
          </a:r>
          <a:endParaRPr lang="de-DE" sz="2100" dirty="0"/>
        </a:p>
      </dgm:t>
    </dgm:pt>
    <dgm:pt modelId="{8FDD629A-110F-464B-8B26-BC4EED9BE8A2}" type="parTrans" cxnId="{5160F043-1390-4B1B-8873-CE28F1D81A40}">
      <dgm:prSet/>
      <dgm:spPr/>
      <dgm:t>
        <a:bodyPr/>
        <a:lstStyle/>
        <a:p>
          <a:endParaRPr lang="de-DE">
            <a:solidFill>
              <a:schemeClr val="accent1">
                <a:lumMod val="25000"/>
              </a:schemeClr>
            </a:solidFill>
          </a:endParaRPr>
        </a:p>
      </dgm:t>
    </dgm:pt>
    <dgm:pt modelId="{D4DB7632-BFCF-4ACC-BED6-706DA8A439F1}" type="sibTrans" cxnId="{5160F043-1390-4B1B-8873-CE28F1D81A40}">
      <dgm:prSet/>
      <dgm:spPr/>
      <dgm:t>
        <a:bodyPr/>
        <a:lstStyle/>
        <a:p>
          <a:endParaRPr lang="de-DE">
            <a:solidFill>
              <a:schemeClr val="accent1">
                <a:lumMod val="25000"/>
              </a:schemeClr>
            </a:solidFill>
          </a:endParaRPr>
        </a:p>
      </dgm:t>
    </dgm:pt>
    <dgm:pt modelId="{29A08DD6-1DF4-4550-A5C7-19D94C7C3782}">
      <dgm:prSet phldrT="[Text]" custT="1"/>
      <dgm:spPr/>
      <dgm:t>
        <a:bodyPr/>
        <a:lstStyle/>
        <a:p>
          <a:r>
            <a:rPr lang="de-DE" sz="1800" dirty="0" err="1" smtClean="0">
              <a:solidFill>
                <a:schemeClr val="accent1">
                  <a:lumMod val="25000"/>
                </a:schemeClr>
              </a:solidFill>
            </a:rPr>
            <a:t>Develop</a:t>
          </a:r>
          <a:endParaRPr lang="de-DE" sz="2100" dirty="0"/>
        </a:p>
      </dgm:t>
    </dgm:pt>
    <dgm:pt modelId="{D04D1066-2C05-4F02-8C4E-8246BC6B4B6A}" type="parTrans" cxnId="{A5EB5E41-13CA-4C3E-AFB8-90E34C442B33}">
      <dgm:prSet/>
      <dgm:spPr/>
      <dgm:t>
        <a:bodyPr/>
        <a:lstStyle/>
        <a:p>
          <a:endParaRPr lang="de-DE">
            <a:solidFill>
              <a:schemeClr val="accent1">
                <a:lumMod val="25000"/>
              </a:schemeClr>
            </a:solidFill>
          </a:endParaRPr>
        </a:p>
      </dgm:t>
    </dgm:pt>
    <dgm:pt modelId="{911FE897-F9CA-4DC8-AB5E-17C78949BF86}" type="sibTrans" cxnId="{A5EB5E41-13CA-4C3E-AFB8-90E34C442B33}">
      <dgm:prSet/>
      <dgm:spPr/>
      <dgm:t>
        <a:bodyPr/>
        <a:lstStyle/>
        <a:p>
          <a:endParaRPr lang="de-DE">
            <a:solidFill>
              <a:schemeClr val="accent1">
                <a:lumMod val="25000"/>
              </a:schemeClr>
            </a:solidFill>
          </a:endParaRPr>
        </a:p>
      </dgm:t>
    </dgm:pt>
    <dgm:pt modelId="{23D7003F-1D75-4150-92C1-1F9BA03095E9}">
      <dgm:prSet phldrT="[Text]" custT="1"/>
      <dgm:spPr/>
      <dgm:t>
        <a:bodyPr/>
        <a:lstStyle/>
        <a:p>
          <a:r>
            <a:rPr lang="de-DE" sz="1800" dirty="0" err="1" smtClean="0"/>
            <a:t>Procure</a:t>
          </a:r>
          <a:endParaRPr lang="de-DE" sz="2100" dirty="0"/>
        </a:p>
      </dgm:t>
    </dgm:pt>
    <dgm:pt modelId="{C7C3E678-ABDE-45E2-857E-CC35B09EEC2B}" type="parTrans" cxnId="{CEB435E7-E2B5-4EC7-821C-5854A7C6F59D}">
      <dgm:prSet/>
      <dgm:spPr/>
      <dgm:t>
        <a:bodyPr/>
        <a:lstStyle/>
        <a:p>
          <a:endParaRPr lang="de-DE">
            <a:solidFill>
              <a:schemeClr val="accent1">
                <a:lumMod val="25000"/>
              </a:schemeClr>
            </a:solidFill>
          </a:endParaRPr>
        </a:p>
      </dgm:t>
    </dgm:pt>
    <dgm:pt modelId="{87A53E3B-0DB0-4BFD-AFC0-D62E0369BFB0}" type="sibTrans" cxnId="{CEB435E7-E2B5-4EC7-821C-5854A7C6F59D}">
      <dgm:prSet/>
      <dgm:spPr/>
      <dgm:t>
        <a:bodyPr/>
        <a:lstStyle/>
        <a:p>
          <a:endParaRPr lang="de-DE">
            <a:solidFill>
              <a:schemeClr val="accent1">
                <a:lumMod val="25000"/>
              </a:schemeClr>
            </a:solidFill>
          </a:endParaRPr>
        </a:p>
      </dgm:t>
    </dgm:pt>
    <dgm:pt modelId="{276DF47D-6BD7-4180-89B4-C7E9410FB0B9}">
      <dgm:prSet phldrT="[Text]" custT="1"/>
      <dgm:spPr/>
      <dgm:t>
        <a:bodyPr/>
        <a:lstStyle/>
        <a:p>
          <a:r>
            <a:rPr lang="de-DE" sz="1800" dirty="0" smtClean="0">
              <a:solidFill>
                <a:schemeClr val="accent1">
                  <a:lumMod val="25000"/>
                </a:schemeClr>
              </a:solidFill>
            </a:rPr>
            <a:t>Store</a:t>
          </a:r>
          <a:endParaRPr lang="de-DE" sz="2100" dirty="0"/>
        </a:p>
      </dgm:t>
    </dgm:pt>
    <dgm:pt modelId="{7F8E1A07-9D4C-4608-9388-CA5C583816A3}" type="parTrans" cxnId="{C19183F9-2BA4-496F-8DDB-3A1784EDEF65}">
      <dgm:prSet/>
      <dgm:spPr/>
      <dgm:t>
        <a:bodyPr/>
        <a:lstStyle/>
        <a:p>
          <a:endParaRPr lang="de-DE">
            <a:solidFill>
              <a:schemeClr val="accent1">
                <a:lumMod val="25000"/>
              </a:schemeClr>
            </a:solidFill>
          </a:endParaRPr>
        </a:p>
      </dgm:t>
    </dgm:pt>
    <dgm:pt modelId="{D3CA2307-1497-4E84-8E05-7387E14E2B4E}" type="sibTrans" cxnId="{C19183F9-2BA4-496F-8DDB-3A1784EDEF65}">
      <dgm:prSet/>
      <dgm:spPr/>
      <dgm:t>
        <a:bodyPr/>
        <a:lstStyle/>
        <a:p>
          <a:endParaRPr lang="de-DE">
            <a:solidFill>
              <a:schemeClr val="accent1">
                <a:lumMod val="25000"/>
              </a:schemeClr>
            </a:solidFill>
          </a:endParaRPr>
        </a:p>
      </dgm:t>
    </dgm:pt>
    <dgm:pt modelId="{150DE641-629D-4CC7-9F2A-A9C825F242D8}">
      <dgm:prSet/>
      <dgm:spPr/>
      <dgm:t>
        <a:bodyPr/>
        <a:lstStyle/>
        <a:p>
          <a:r>
            <a:rPr lang="de-DE" smtClean="0"/>
            <a:t>…</a:t>
          </a:r>
          <a:endParaRPr lang="de-DE" dirty="0"/>
        </a:p>
      </dgm:t>
    </dgm:pt>
    <dgm:pt modelId="{310C77AD-255E-402B-9A21-5EB789AC6DD7}" type="parTrans" cxnId="{A9D89439-7D6F-40D0-867A-86BC3AE4488E}">
      <dgm:prSet/>
      <dgm:spPr/>
      <dgm:t>
        <a:bodyPr/>
        <a:lstStyle/>
        <a:p>
          <a:endParaRPr lang="de-DE">
            <a:solidFill>
              <a:schemeClr val="accent1">
                <a:lumMod val="25000"/>
              </a:schemeClr>
            </a:solidFill>
          </a:endParaRPr>
        </a:p>
      </dgm:t>
    </dgm:pt>
    <dgm:pt modelId="{7DFEE3FE-6789-4024-89BD-FA615F602A1C}" type="sibTrans" cxnId="{A9D89439-7D6F-40D0-867A-86BC3AE4488E}">
      <dgm:prSet/>
      <dgm:spPr/>
      <dgm:t>
        <a:bodyPr/>
        <a:lstStyle/>
        <a:p>
          <a:endParaRPr lang="de-DE">
            <a:solidFill>
              <a:schemeClr val="accent1">
                <a:lumMod val="25000"/>
              </a:schemeClr>
            </a:solidFill>
          </a:endParaRPr>
        </a:p>
      </dgm:t>
    </dgm:pt>
    <dgm:pt modelId="{34F99A08-D690-4676-822E-EF126A9F6AE1}">
      <dgm:prSet custT="1"/>
      <dgm:spPr/>
      <dgm:t>
        <a:bodyPr/>
        <a:lstStyle/>
        <a:p>
          <a:r>
            <a:rPr lang="de-DE" sz="1800" dirty="0" err="1" smtClean="0"/>
            <a:t>Produce</a:t>
          </a:r>
          <a:endParaRPr lang="de-DE" sz="2100" dirty="0"/>
        </a:p>
      </dgm:t>
    </dgm:pt>
    <dgm:pt modelId="{F5EAA3B9-5FAA-4955-A3C1-F0A05158E1C5}" type="parTrans" cxnId="{B595CEF2-5F75-4AF0-A435-3A40D023A93A}">
      <dgm:prSet/>
      <dgm:spPr/>
      <dgm:t>
        <a:bodyPr/>
        <a:lstStyle/>
        <a:p>
          <a:endParaRPr lang="de-DE">
            <a:solidFill>
              <a:schemeClr val="accent1">
                <a:lumMod val="25000"/>
              </a:schemeClr>
            </a:solidFill>
          </a:endParaRPr>
        </a:p>
      </dgm:t>
    </dgm:pt>
    <dgm:pt modelId="{07E1CADE-06D2-46E5-B557-611E653FFC03}" type="sibTrans" cxnId="{B595CEF2-5F75-4AF0-A435-3A40D023A93A}">
      <dgm:prSet/>
      <dgm:spPr/>
      <dgm:t>
        <a:bodyPr/>
        <a:lstStyle/>
        <a:p>
          <a:endParaRPr lang="de-DE">
            <a:solidFill>
              <a:schemeClr val="accent1">
                <a:lumMod val="25000"/>
              </a:schemeClr>
            </a:solidFill>
          </a:endParaRPr>
        </a:p>
      </dgm:t>
    </dgm:pt>
    <dgm:pt modelId="{C3FE5704-06BF-4913-B02C-95F71510867C}" type="pres">
      <dgm:prSet presAssocID="{55298E18-97E1-46F8-8CF4-3E7D9C331E6E}" presName="hierChild1" presStyleCnt="0">
        <dgm:presLayoutVars>
          <dgm:orgChart val="1"/>
          <dgm:chPref val="1"/>
          <dgm:dir/>
          <dgm:animOne val="branch"/>
          <dgm:animLvl val="lvl"/>
          <dgm:resizeHandles/>
        </dgm:presLayoutVars>
      </dgm:prSet>
      <dgm:spPr/>
      <dgm:t>
        <a:bodyPr/>
        <a:lstStyle/>
        <a:p>
          <a:endParaRPr lang="de-DE"/>
        </a:p>
      </dgm:t>
    </dgm:pt>
    <dgm:pt modelId="{93566859-B1BD-439C-8128-82D1961B3C54}" type="pres">
      <dgm:prSet presAssocID="{344A986C-9441-46BC-B1D2-BA7032418644}" presName="hierRoot1" presStyleCnt="0">
        <dgm:presLayoutVars>
          <dgm:hierBranch val="init"/>
        </dgm:presLayoutVars>
      </dgm:prSet>
      <dgm:spPr/>
      <dgm:t>
        <a:bodyPr/>
        <a:lstStyle/>
        <a:p>
          <a:endParaRPr lang="de-DE"/>
        </a:p>
      </dgm:t>
    </dgm:pt>
    <dgm:pt modelId="{D03D1B4A-2ADB-46BD-9E2D-4FF1FC5D6104}" type="pres">
      <dgm:prSet presAssocID="{344A986C-9441-46BC-B1D2-BA7032418644}" presName="rootComposite1" presStyleCnt="0"/>
      <dgm:spPr/>
      <dgm:t>
        <a:bodyPr/>
        <a:lstStyle/>
        <a:p>
          <a:endParaRPr lang="de-DE"/>
        </a:p>
      </dgm:t>
    </dgm:pt>
    <dgm:pt modelId="{982B6EF8-DB8F-4C44-B734-12C6C1CD1728}" type="pres">
      <dgm:prSet presAssocID="{344A986C-9441-46BC-B1D2-BA7032418644}" presName="rootText1" presStyleLbl="node0" presStyleIdx="0" presStyleCnt="1">
        <dgm:presLayoutVars>
          <dgm:chPref val="3"/>
        </dgm:presLayoutVars>
      </dgm:prSet>
      <dgm:spPr/>
      <dgm:t>
        <a:bodyPr/>
        <a:lstStyle/>
        <a:p>
          <a:endParaRPr lang="de-DE"/>
        </a:p>
      </dgm:t>
    </dgm:pt>
    <dgm:pt modelId="{16A3AB5F-7F9D-4ECD-A103-D7910DABAA0E}" type="pres">
      <dgm:prSet presAssocID="{344A986C-9441-46BC-B1D2-BA7032418644}" presName="rootConnector1" presStyleLbl="node1" presStyleIdx="0" presStyleCnt="0"/>
      <dgm:spPr/>
      <dgm:t>
        <a:bodyPr/>
        <a:lstStyle/>
        <a:p>
          <a:endParaRPr lang="de-DE"/>
        </a:p>
      </dgm:t>
    </dgm:pt>
    <dgm:pt modelId="{FBA5E5F3-46B8-4D68-B7CC-70D5E1B97C20}" type="pres">
      <dgm:prSet presAssocID="{344A986C-9441-46BC-B1D2-BA7032418644}" presName="hierChild2" presStyleCnt="0"/>
      <dgm:spPr/>
      <dgm:t>
        <a:bodyPr/>
        <a:lstStyle/>
        <a:p>
          <a:endParaRPr lang="de-DE"/>
        </a:p>
      </dgm:t>
    </dgm:pt>
    <dgm:pt modelId="{2F2DC750-69A0-44EA-BC3D-B918D1B71E6B}" type="pres">
      <dgm:prSet presAssocID="{D04D1066-2C05-4F02-8C4E-8246BC6B4B6A}" presName="Name37" presStyleLbl="parChTrans1D2" presStyleIdx="0" presStyleCnt="5"/>
      <dgm:spPr/>
      <dgm:t>
        <a:bodyPr/>
        <a:lstStyle/>
        <a:p>
          <a:endParaRPr lang="de-DE"/>
        </a:p>
      </dgm:t>
    </dgm:pt>
    <dgm:pt modelId="{A38F224F-7C3B-4E69-8BAA-76FE15AD9078}" type="pres">
      <dgm:prSet presAssocID="{29A08DD6-1DF4-4550-A5C7-19D94C7C3782}" presName="hierRoot2" presStyleCnt="0">
        <dgm:presLayoutVars>
          <dgm:hierBranch val="init"/>
        </dgm:presLayoutVars>
      </dgm:prSet>
      <dgm:spPr/>
      <dgm:t>
        <a:bodyPr/>
        <a:lstStyle/>
        <a:p>
          <a:endParaRPr lang="de-DE"/>
        </a:p>
      </dgm:t>
    </dgm:pt>
    <dgm:pt modelId="{1A43A650-B84C-451D-A796-FE00205E6A28}" type="pres">
      <dgm:prSet presAssocID="{29A08DD6-1DF4-4550-A5C7-19D94C7C3782}" presName="rootComposite" presStyleCnt="0"/>
      <dgm:spPr/>
      <dgm:t>
        <a:bodyPr/>
        <a:lstStyle/>
        <a:p>
          <a:endParaRPr lang="de-DE"/>
        </a:p>
      </dgm:t>
    </dgm:pt>
    <dgm:pt modelId="{C44EBF42-6D85-4D43-8487-48F861167DAF}" type="pres">
      <dgm:prSet presAssocID="{29A08DD6-1DF4-4550-A5C7-19D94C7C3782}" presName="rootText" presStyleLbl="node2" presStyleIdx="0" presStyleCnt="5">
        <dgm:presLayoutVars>
          <dgm:chPref val="3"/>
        </dgm:presLayoutVars>
      </dgm:prSet>
      <dgm:spPr/>
      <dgm:t>
        <a:bodyPr/>
        <a:lstStyle/>
        <a:p>
          <a:endParaRPr lang="de-DE"/>
        </a:p>
      </dgm:t>
    </dgm:pt>
    <dgm:pt modelId="{27337EB9-525F-439A-89FB-1B21C0E007A7}" type="pres">
      <dgm:prSet presAssocID="{29A08DD6-1DF4-4550-A5C7-19D94C7C3782}" presName="rootConnector" presStyleLbl="node2" presStyleIdx="0" presStyleCnt="5"/>
      <dgm:spPr/>
      <dgm:t>
        <a:bodyPr/>
        <a:lstStyle/>
        <a:p>
          <a:endParaRPr lang="de-DE"/>
        </a:p>
      </dgm:t>
    </dgm:pt>
    <dgm:pt modelId="{615DAF65-F5E8-4163-B22A-1F952D4F7065}" type="pres">
      <dgm:prSet presAssocID="{29A08DD6-1DF4-4550-A5C7-19D94C7C3782}" presName="hierChild4" presStyleCnt="0"/>
      <dgm:spPr/>
      <dgm:t>
        <a:bodyPr/>
        <a:lstStyle/>
        <a:p>
          <a:endParaRPr lang="de-DE"/>
        </a:p>
      </dgm:t>
    </dgm:pt>
    <dgm:pt modelId="{622634CD-663C-4C29-A643-18B48A9FFDB1}" type="pres">
      <dgm:prSet presAssocID="{29A08DD6-1DF4-4550-A5C7-19D94C7C3782}" presName="hierChild5" presStyleCnt="0"/>
      <dgm:spPr/>
      <dgm:t>
        <a:bodyPr/>
        <a:lstStyle/>
        <a:p>
          <a:endParaRPr lang="de-DE"/>
        </a:p>
      </dgm:t>
    </dgm:pt>
    <dgm:pt modelId="{3914C784-2DFE-4B26-931E-CC296862FBB6}" type="pres">
      <dgm:prSet presAssocID="{C7C3E678-ABDE-45E2-857E-CC35B09EEC2B}" presName="Name37" presStyleLbl="parChTrans1D2" presStyleIdx="1" presStyleCnt="5"/>
      <dgm:spPr/>
      <dgm:t>
        <a:bodyPr/>
        <a:lstStyle/>
        <a:p>
          <a:endParaRPr lang="de-DE"/>
        </a:p>
      </dgm:t>
    </dgm:pt>
    <dgm:pt modelId="{96773DDC-0E47-4DFF-B7A8-4EDE5F9DEC15}" type="pres">
      <dgm:prSet presAssocID="{23D7003F-1D75-4150-92C1-1F9BA03095E9}" presName="hierRoot2" presStyleCnt="0">
        <dgm:presLayoutVars>
          <dgm:hierBranch val="init"/>
        </dgm:presLayoutVars>
      </dgm:prSet>
      <dgm:spPr/>
      <dgm:t>
        <a:bodyPr/>
        <a:lstStyle/>
        <a:p>
          <a:endParaRPr lang="de-DE"/>
        </a:p>
      </dgm:t>
    </dgm:pt>
    <dgm:pt modelId="{48F4EDAE-FA02-4ED2-8EC5-98E8CAD33CD0}" type="pres">
      <dgm:prSet presAssocID="{23D7003F-1D75-4150-92C1-1F9BA03095E9}" presName="rootComposite" presStyleCnt="0"/>
      <dgm:spPr/>
      <dgm:t>
        <a:bodyPr/>
        <a:lstStyle/>
        <a:p>
          <a:endParaRPr lang="de-DE"/>
        </a:p>
      </dgm:t>
    </dgm:pt>
    <dgm:pt modelId="{01F4E561-80B8-4A35-8AA4-7105D0A565F7}" type="pres">
      <dgm:prSet presAssocID="{23D7003F-1D75-4150-92C1-1F9BA03095E9}" presName="rootText" presStyleLbl="node2" presStyleIdx="1" presStyleCnt="5">
        <dgm:presLayoutVars>
          <dgm:chPref val="3"/>
        </dgm:presLayoutVars>
      </dgm:prSet>
      <dgm:spPr/>
      <dgm:t>
        <a:bodyPr/>
        <a:lstStyle/>
        <a:p>
          <a:endParaRPr lang="de-DE"/>
        </a:p>
      </dgm:t>
    </dgm:pt>
    <dgm:pt modelId="{19CBE748-FBE3-4874-8451-4F78F1F5BF6F}" type="pres">
      <dgm:prSet presAssocID="{23D7003F-1D75-4150-92C1-1F9BA03095E9}" presName="rootConnector" presStyleLbl="node2" presStyleIdx="1" presStyleCnt="5"/>
      <dgm:spPr/>
      <dgm:t>
        <a:bodyPr/>
        <a:lstStyle/>
        <a:p>
          <a:endParaRPr lang="de-DE"/>
        </a:p>
      </dgm:t>
    </dgm:pt>
    <dgm:pt modelId="{99AB7457-6693-42D7-AFF6-767FE6DEC993}" type="pres">
      <dgm:prSet presAssocID="{23D7003F-1D75-4150-92C1-1F9BA03095E9}" presName="hierChild4" presStyleCnt="0"/>
      <dgm:spPr/>
      <dgm:t>
        <a:bodyPr/>
        <a:lstStyle/>
        <a:p>
          <a:endParaRPr lang="de-DE"/>
        </a:p>
      </dgm:t>
    </dgm:pt>
    <dgm:pt modelId="{4F09B950-D2D7-462F-992B-8D0F9640ADF8}" type="pres">
      <dgm:prSet presAssocID="{23D7003F-1D75-4150-92C1-1F9BA03095E9}" presName="hierChild5" presStyleCnt="0"/>
      <dgm:spPr/>
      <dgm:t>
        <a:bodyPr/>
        <a:lstStyle/>
        <a:p>
          <a:endParaRPr lang="de-DE"/>
        </a:p>
      </dgm:t>
    </dgm:pt>
    <dgm:pt modelId="{C5B0F95E-170C-42DD-B834-D905EC3B2000}" type="pres">
      <dgm:prSet presAssocID="{7F8E1A07-9D4C-4608-9388-CA5C583816A3}" presName="Name37" presStyleLbl="parChTrans1D2" presStyleIdx="2" presStyleCnt="5"/>
      <dgm:spPr/>
      <dgm:t>
        <a:bodyPr/>
        <a:lstStyle/>
        <a:p>
          <a:endParaRPr lang="de-DE"/>
        </a:p>
      </dgm:t>
    </dgm:pt>
    <dgm:pt modelId="{CA7AB3FB-77BD-4DE2-97EE-E48509923E74}" type="pres">
      <dgm:prSet presAssocID="{276DF47D-6BD7-4180-89B4-C7E9410FB0B9}" presName="hierRoot2" presStyleCnt="0">
        <dgm:presLayoutVars>
          <dgm:hierBranch val="init"/>
        </dgm:presLayoutVars>
      </dgm:prSet>
      <dgm:spPr/>
      <dgm:t>
        <a:bodyPr/>
        <a:lstStyle/>
        <a:p>
          <a:endParaRPr lang="de-DE"/>
        </a:p>
      </dgm:t>
    </dgm:pt>
    <dgm:pt modelId="{6DFD7581-04C6-4360-891C-8AF871BD9A7C}" type="pres">
      <dgm:prSet presAssocID="{276DF47D-6BD7-4180-89B4-C7E9410FB0B9}" presName="rootComposite" presStyleCnt="0"/>
      <dgm:spPr/>
      <dgm:t>
        <a:bodyPr/>
        <a:lstStyle/>
        <a:p>
          <a:endParaRPr lang="de-DE"/>
        </a:p>
      </dgm:t>
    </dgm:pt>
    <dgm:pt modelId="{23A5BD61-1F57-4641-8FCA-947D88B84506}" type="pres">
      <dgm:prSet presAssocID="{276DF47D-6BD7-4180-89B4-C7E9410FB0B9}" presName="rootText" presStyleLbl="node2" presStyleIdx="2" presStyleCnt="5">
        <dgm:presLayoutVars>
          <dgm:chPref val="3"/>
        </dgm:presLayoutVars>
      </dgm:prSet>
      <dgm:spPr/>
      <dgm:t>
        <a:bodyPr/>
        <a:lstStyle/>
        <a:p>
          <a:endParaRPr lang="de-DE"/>
        </a:p>
      </dgm:t>
    </dgm:pt>
    <dgm:pt modelId="{C6BD4632-9C96-462E-8C77-08D9E7F2DB27}" type="pres">
      <dgm:prSet presAssocID="{276DF47D-6BD7-4180-89B4-C7E9410FB0B9}" presName="rootConnector" presStyleLbl="node2" presStyleIdx="2" presStyleCnt="5"/>
      <dgm:spPr/>
      <dgm:t>
        <a:bodyPr/>
        <a:lstStyle/>
        <a:p>
          <a:endParaRPr lang="de-DE"/>
        </a:p>
      </dgm:t>
    </dgm:pt>
    <dgm:pt modelId="{04A59197-2A28-4FCA-8C8A-85D6BC543414}" type="pres">
      <dgm:prSet presAssocID="{276DF47D-6BD7-4180-89B4-C7E9410FB0B9}" presName="hierChild4" presStyleCnt="0"/>
      <dgm:spPr/>
      <dgm:t>
        <a:bodyPr/>
        <a:lstStyle/>
        <a:p>
          <a:endParaRPr lang="de-DE"/>
        </a:p>
      </dgm:t>
    </dgm:pt>
    <dgm:pt modelId="{359B9C91-2F1B-4F0E-87B5-FC295C67E3C3}" type="pres">
      <dgm:prSet presAssocID="{276DF47D-6BD7-4180-89B4-C7E9410FB0B9}" presName="hierChild5" presStyleCnt="0"/>
      <dgm:spPr/>
      <dgm:t>
        <a:bodyPr/>
        <a:lstStyle/>
        <a:p>
          <a:endParaRPr lang="de-DE"/>
        </a:p>
      </dgm:t>
    </dgm:pt>
    <dgm:pt modelId="{18E1E974-1609-4689-BA7E-A97CE33ECF8C}" type="pres">
      <dgm:prSet presAssocID="{310C77AD-255E-402B-9A21-5EB789AC6DD7}" presName="Name37" presStyleLbl="parChTrans1D2" presStyleIdx="3" presStyleCnt="5"/>
      <dgm:spPr/>
      <dgm:t>
        <a:bodyPr/>
        <a:lstStyle/>
        <a:p>
          <a:endParaRPr lang="de-DE"/>
        </a:p>
      </dgm:t>
    </dgm:pt>
    <dgm:pt modelId="{0C5EAA8D-7C70-4334-B076-3856C74B485B}" type="pres">
      <dgm:prSet presAssocID="{150DE641-629D-4CC7-9F2A-A9C825F242D8}" presName="hierRoot2" presStyleCnt="0">
        <dgm:presLayoutVars>
          <dgm:hierBranch val="init"/>
        </dgm:presLayoutVars>
      </dgm:prSet>
      <dgm:spPr/>
      <dgm:t>
        <a:bodyPr/>
        <a:lstStyle/>
        <a:p>
          <a:endParaRPr lang="de-DE"/>
        </a:p>
      </dgm:t>
    </dgm:pt>
    <dgm:pt modelId="{D4A7BCD6-2E0B-4AFA-937A-CB8446B36507}" type="pres">
      <dgm:prSet presAssocID="{150DE641-629D-4CC7-9F2A-A9C825F242D8}" presName="rootComposite" presStyleCnt="0"/>
      <dgm:spPr/>
      <dgm:t>
        <a:bodyPr/>
        <a:lstStyle/>
        <a:p>
          <a:endParaRPr lang="de-DE"/>
        </a:p>
      </dgm:t>
    </dgm:pt>
    <dgm:pt modelId="{2C230317-128A-45C1-B766-9F746F2155AB}" type="pres">
      <dgm:prSet presAssocID="{150DE641-629D-4CC7-9F2A-A9C825F242D8}" presName="rootText" presStyleLbl="node2" presStyleIdx="3" presStyleCnt="5">
        <dgm:presLayoutVars>
          <dgm:chPref val="3"/>
        </dgm:presLayoutVars>
      </dgm:prSet>
      <dgm:spPr/>
      <dgm:t>
        <a:bodyPr/>
        <a:lstStyle/>
        <a:p>
          <a:endParaRPr lang="de-DE"/>
        </a:p>
      </dgm:t>
    </dgm:pt>
    <dgm:pt modelId="{FB21C120-CD46-4A9F-85A4-93772EB272B0}" type="pres">
      <dgm:prSet presAssocID="{150DE641-629D-4CC7-9F2A-A9C825F242D8}" presName="rootConnector" presStyleLbl="node2" presStyleIdx="3" presStyleCnt="5"/>
      <dgm:spPr/>
      <dgm:t>
        <a:bodyPr/>
        <a:lstStyle/>
        <a:p>
          <a:endParaRPr lang="de-DE"/>
        </a:p>
      </dgm:t>
    </dgm:pt>
    <dgm:pt modelId="{A85B9480-EDFF-453E-BC5D-4968AF5014A4}" type="pres">
      <dgm:prSet presAssocID="{150DE641-629D-4CC7-9F2A-A9C825F242D8}" presName="hierChild4" presStyleCnt="0"/>
      <dgm:spPr/>
      <dgm:t>
        <a:bodyPr/>
        <a:lstStyle/>
        <a:p>
          <a:endParaRPr lang="de-DE"/>
        </a:p>
      </dgm:t>
    </dgm:pt>
    <dgm:pt modelId="{8F7B4C12-CAFA-4935-ACA7-45C713E423E4}" type="pres">
      <dgm:prSet presAssocID="{150DE641-629D-4CC7-9F2A-A9C825F242D8}" presName="hierChild5" presStyleCnt="0"/>
      <dgm:spPr/>
      <dgm:t>
        <a:bodyPr/>
        <a:lstStyle/>
        <a:p>
          <a:endParaRPr lang="de-DE"/>
        </a:p>
      </dgm:t>
    </dgm:pt>
    <dgm:pt modelId="{108E8BED-C41F-4E4B-8C99-9FBACE7B7AFD}" type="pres">
      <dgm:prSet presAssocID="{F5EAA3B9-5FAA-4955-A3C1-F0A05158E1C5}" presName="Name37" presStyleLbl="parChTrans1D2" presStyleIdx="4" presStyleCnt="5"/>
      <dgm:spPr/>
      <dgm:t>
        <a:bodyPr/>
        <a:lstStyle/>
        <a:p>
          <a:endParaRPr lang="de-DE"/>
        </a:p>
      </dgm:t>
    </dgm:pt>
    <dgm:pt modelId="{39E826A2-77E7-4362-804B-6E5BA289AA7B}" type="pres">
      <dgm:prSet presAssocID="{34F99A08-D690-4676-822E-EF126A9F6AE1}" presName="hierRoot2" presStyleCnt="0">
        <dgm:presLayoutVars>
          <dgm:hierBranch val="init"/>
        </dgm:presLayoutVars>
      </dgm:prSet>
      <dgm:spPr/>
      <dgm:t>
        <a:bodyPr/>
        <a:lstStyle/>
        <a:p>
          <a:endParaRPr lang="de-DE"/>
        </a:p>
      </dgm:t>
    </dgm:pt>
    <dgm:pt modelId="{7BBBF0DF-6563-4083-A8ED-B6D28AE80EE1}" type="pres">
      <dgm:prSet presAssocID="{34F99A08-D690-4676-822E-EF126A9F6AE1}" presName="rootComposite" presStyleCnt="0"/>
      <dgm:spPr/>
      <dgm:t>
        <a:bodyPr/>
        <a:lstStyle/>
        <a:p>
          <a:endParaRPr lang="de-DE"/>
        </a:p>
      </dgm:t>
    </dgm:pt>
    <dgm:pt modelId="{5766A7B5-5CDF-43A4-9F9D-26CDF1B80513}" type="pres">
      <dgm:prSet presAssocID="{34F99A08-D690-4676-822E-EF126A9F6AE1}" presName="rootText" presStyleLbl="node2" presStyleIdx="4" presStyleCnt="5">
        <dgm:presLayoutVars>
          <dgm:chPref val="3"/>
        </dgm:presLayoutVars>
      </dgm:prSet>
      <dgm:spPr/>
      <dgm:t>
        <a:bodyPr/>
        <a:lstStyle/>
        <a:p>
          <a:endParaRPr lang="de-DE"/>
        </a:p>
      </dgm:t>
    </dgm:pt>
    <dgm:pt modelId="{1ADBB0AE-0CE9-42C4-9F5D-908A44D7EC9A}" type="pres">
      <dgm:prSet presAssocID="{34F99A08-D690-4676-822E-EF126A9F6AE1}" presName="rootConnector" presStyleLbl="node2" presStyleIdx="4" presStyleCnt="5"/>
      <dgm:spPr/>
      <dgm:t>
        <a:bodyPr/>
        <a:lstStyle/>
        <a:p>
          <a:endParaRPr lang="de-DE"/>
        </a:p>
      </dgm:t>
    </dgm:pt>
    <dgm:pt modelId="{C81525EA-345C-4FF6-B606-F55EB065A6BD}" type="pres">
      <dgm:prSet presAssocID="{34F99A08-D690-4676-822E-EF126A9F6AE1}" presName="hierChild4" presStyleCnt="0"/>
      <dgm:spPr/>
      <dgm:t>
        <a:bodyPr/>
        <a:lstStyle/>
        <a:p>
          <a:endParaRPr lang="de-DE"/>
        </a:p>
      </dgm:t>
    </dgm:pt>
    <dgm:pt modelId="{3ECCF100-0AC1-4718-839E-2949C1B7DFD1}" type="pres">
      <dgm:prSet presAssocID="{34F99A08-D690-4676-822E-EF126A9F6AE1}" presName="hierChild5" presStyleCnt="0"/>
      <dgm:spPr/>
      <dgm:t>
        <a:bodyPr/>
        <a:lstStyle/>
        <a:p>
          <a:endParaRPr lang="de-DE"/>
        </a:p>
      </dgm:t>
    </dgm:pt>
    <dgm:pt modelId="{704098CE-92FC-45F4-A9FA-CBAE5CD13720}" type="pres">
      <dgm:prSet presAssocID="{344A986C-9441-46BC-B1D2-BA7032418644}" presName="hierChild3" presStyleCnt="0"/>
      <dgm:spPr/>
      <dgm:t>
        <a:bodyPr/>
        <a:lstStyle/>
        <a:p>
          <a:endParaRPr lang="de-DE"/>
        </a:p>
      </dgm:t>
    </dgm:pt>
  </dgm:ptLst>
  <dgm:cxnLst>
    <dgm:cxn modelId="{E16197DD-133A-48A2-9535-1F05BEE9D75E}" type="presOf" srcId="{276DF47D-6BD7-4180-89B4-C7E9410FB0B9}" destId="{23A5BD61-1F57-4641-8FCA-947D88B84506}" srcOrd="0" destOrd="0" presId="urn:microsoft.com/office/officeart/2005/8/layout/orgChart1"/>
    <dgm:cxn modelId="{D4F79A99-D85E-4FA1-8AFE-8AAB0F0FE21D}" type="presOf" srcId="{344A986C-9441-46BC-B1D2-BA7032418644}" destId="{982B6EF8-DB8F-4C44-B734-12C6C1CD1728}" srcOrd="0" destOrd="0" presId="urn:microsoft.com/office/officeart/2005/8/layout/orgChart1"/>
    <dgm:cxn modelId="{A9D89439-7D6F-40D0-867A-86BC3AE4488E}" srcId="{344A986C-9441-46BC-B1D2-BA7032418644}" destId="{150DE641-629D-4CC7-9F2A-A9C825F242D8}" srcOrd="3" destOrd="0" parTransId="{310C77AD-255E-402B-9A21-5EB789AC6DD7}" sibTransId="{7DFEE3FE-6789-4024-89BD-FA615F602A1C}"/>
    <dgm:cxn modelId="{CEB435E7-E2B5-4EC7-821C-5854A7C6F59D}" srcId="{344A986C-9441-46BC-B1D2-BA7032418644}" destId="{23D7003F-1D75-4150-92C1-1F9BA03095E9}" srcOrd="1" destOrd="0" parTransId="{C7C3E678-ABDE-45E2-857E-CC35B09EEC2B}" sibTransId="{87A53E3B-0DB0-4BFD-AFC0-D62E0369BFB0}"/>
    <dgm:cxn modelId="{8B39CB59-1925-42EF-99AC-BDF553D80842}" type="presOf" srcId="{150DE641-629D-4CC7-9F2A-A9C825F242D8}" destId="{FB21C120-CD46-4A9F-85A4-93772EB272B0}" srcOrd="1" destOrd="0" presId="urn:microsoft.com/office/officeart/2005/8/layout/orgChart1"/>
    <dgm:cxn modelId="{6CFF133E-A8C7-4D3D-B552-791B95D56D7C}" type="presOf" srcId="{23D7003F-1D75-4150-92C1-1F9BA03095E9}" destId="{19CBE748-FBE3-4874-8451-4F78F1F5BF6F}" srcOrd="1" destOrd="0" presId="urn:microsoft.com/office/officeart/2005/8/layout/orgChart1"/>
    <dgm:cxn modelId="{0011043B-7899-4CD0-960A-3B04F2E63DEC}" type="presOf" srcId="{344A986C-9441-46BC-B1D2-BA7032418644}" destId="{16A3AB5F-7F9D-4ECD-A103-D7910DABAA0E}" srcOrd="1" destOrd="0" presId="urn:microsoft.com/office/officeart/2005/8/layout/orgChart1"/>
    <dgm:cxn modelId="{764A70D2-259F-4EA9-A1BA-AF01E92A420A}" type="presOf" srcId="{F5EAA3B9-5FAA-4955-A3C1-F0A05158E1C5}" destId="{108E8BED-C41F-4E4B-8C99-9FBACE7B7AFD}" srcOrd="0" destOrd="0" presId="urn:microsoft.com/office/officeart/2005/8/layout/orgChart1"/>
    <dgm:cxn modelId="{4EACD3D3-4CC3-46F9-A0BA-507762EE6D85}" type="presOf" srcId="{D04D1066-2C05-4F02-8C4E-8246BC6B4B6A}" destId="{2F2DC750-69A0-44EA-BC3D-B918D1B71E6B}" srcOrd="0" destOrd="0" presId="urn:microsoft.com/office/officeart/2005/8/layout/orgChart1"/>
    <dgm:cxn modelId="{FB8E1A03-32DE-48CD-8B76-EBB086ACB4C6}" type="presOf" srcId="{23D7003F-1D75-4150-92C1-1F9BA03095E9}" destId="{01F4E561-80B8-4A35-8AA4-7105D0A565F7}" srcOrd="0" destOrd="0" presId="urn:microsoft.com/office/officeart/2005/8/layout/orgChart1"/>
    <dgm:cxn modelId="{9BE6197D-1C16-4DF5-9C96-8427599B1DA6}" type="presOf" srcId="{C7C3E678-ABDE-45E2-857E-CC35B09EEC2B}" destId="{3914C784-2DFE-4B26-931E-CC296862FBB6}" srcOrd="0" destOrd="0" presId="urn:microsoft.com/office/officeart/2005/8/layout/orgChart1"/>
    <dgm:cxn modelId="{B79C2A68-5C77-4AC7-B1E3-4D45A11A39C4}" type="presOf" srcId="{29A08DD6-1DF4-4550-A5C7-19D94C7C3782}" destId="{C44EBF42-6D85-4D43-8487-48F861167DAF}" srcOrd="0" destOrd="0" presId="urn:microsoft.com/office/officeart/2005/8/layout/orgChart1"/>
    <dgm:cxn modelId="{089112B7-C07B-4D38-BF4A-54AC64E5196F}" type="presOf" srcId="{310C77AD-255E-402B-9A21-5EB789AC6DD7}" destId="{18E1E974-1609-4689-BA7E-A97CE33ECF8C}" srcOrd="0" destOrd="0" presId="urn:microsoft.com/office/officeart/2005/8/layout/orgChart1"/>
    <dgm:cxn modelId="{A5EB5E41-13CA-4C3E-AFB8-90E34C442B33}" srcId="{344A986C-9441-46BC-B1D2-BA7032418644}" destId="{29A08DD6-1DF4-4550-A5C7-19D94C7C3782}" srcOrd="0" destOrd="0" parTransId="{D04D1066-2C05-4F02-8C4E-8246BC6B4B6A}" sibTransId="{911FE897-F9CA-4DC8-AB5E-17C78949BF86}"/>
    <dgm:cxn modelId="{D5C01599-7EB3-4A51-AE61-EA0F2C2FCEE1}" type="presOf" srcId="{29A08DD6-1DF4-4550-A5C7-19D94C7C3782}" destId="{27337EB9-525F-439A-89FB-1B21C0E007A7}" srcOrd="1" destOrd="0" presId="urn:microsoft.com/office/officeart/2005/8/layout/orgChart1"/>
    <dgm:cxn modelId="{C19183F9-2BA4-496F-8DDB-3A1784EDEF65}" srcId="{344A986C-9441-46BC-B1D2-BA7032418644}" destId="{276DF47D-6BD7-4180-89B4-C7E9410FB0B9}" srcOrd="2" destOrd="0" parTransId="{7F8E1A07-9D4C-4608-9388-CA5C583816A3}" sibTransId="{D3CA2307-1497-4E84-8E05-7387E14E2B4E}"/>
    <dgm:cxn modelId="{EF0A691A-6581-4C35-8A81-FEB48D1E1007}" type="presOf" srcId="{34F99A08-D690-4676-822E-EF126A9F6AE1}" destId="{1ADBB0AE-0CE9-42C4-9F5D-908A44D7EC9A}" srcOrd="1" destOrd="0" presId="urn:microsoft.com/office/officeart/2005/8/layout/orgChart1"/>
    <dgm:cxn modelId="{0659C6EB-2968-4E30-8794-D94957D7387C}" type="presOf" srcId="{150DE641-629D-4CC7-9F2A-A9C825F242D8}" destId="{2C230317-128A-45C1-B766-9F746F2155AB}" srcOrd="0" destOrd="0" presId="urn:microsoft.com/office/officeart/2005/8/layout/orgChart1"/>
    <dgm:cxn modelId="{DEA8B331-A870-4D64-9DE6-0A95C7706482}" type="presOf" srcId="{55298E18-97E1-46F8-8CF4-3E7D9C331E6E}" destId="{C3FE5704-06BF-4913-B02C-95F71510867C}" srcOrd="0" destOrd="0" presId="urn:microsoft.com/office/officeart/2005/8/layout/orgChart1"/>
    <dgm:cxn modelId="{5160F043-1390-4B1B-8873-CE28F1D81A40}" srcId="{55298E18-97E1-46F8-8CF4-3E7D9C331E6E}" destId="{344A986C-9441-46BC-B1D2-BA7032418644}" srcOrd="0" destOrd="0" parTransId="{8FDD629A-110F-464B-8B26-BC4EED9BE8A2}" sibTransId="{D4DB7632-BFCF-4ACC-BED6-706DA8A439F1}"/>
    <dgm:cxn modelId="{BC45F26E-FD5E-4F3F-86C1-4F54641F9106}" type="presOf" srcId="{7F8E1A07-9D4C-4608-9388-CA5C583816A3}" destId="{C5B0F95E-170C-42DD-B834-D905EC3B2000}" srcOrd="0" destOrd="0" presId="urn:microsoft.com/office/officeart/2005/8/layout/orgChart1"/>
    <dgm:cxn modelId="{C4B8E358-5D0E-4CB8-BF51-78E99881E7C1}" type="presOf" srcId="{34F99A08-D690-4676-822E-EF126A9F6AE1}" destId="{5766A7B5-5CDF-43A4-9F9D-26CDF1B80513}" srcOrd="0" destOrd="0" presId="urn:microsoft.com/office/officeart/2005/8/layout/orgChart1"/>
    <dgm:cxn modelId="{B595CEF2-5F75-4AF0-A435-3A40D023A93A}" srcId="{344A986C-9441-46BC-B1D2-BA7032418644}" destId="{34F99A08-D690-4676-822E-EF126A9F6AE1}" srcOrd="4" destOrd="0" parTransId="{F5EAA3B9-5FAA-4955-A3C1-F0A05158E1C5}" sibTransId="{07E1CADE-06D2-46E5-B557-611E653FFC03}"/>
    <dgm:cxn modelId="{C562309F-F7D9-4BDA-9CCA-87860366822B}" type="presOf" srcId="{276DF47D-6BD7-4180-89B4-C7E9410FB0B9}" destId="{C6BD4632-9C96-462E-8C77-08D9E7F2DB27}" srcOrd="1" destOrd="0" presId="urn:microsoft.com/office/officeart/2005/8/layout/orgChart1"/>
    <dgm:cxn modelId="{14C253A8-D08C-4771-8B9B-1269846D732E}" type="presParOf" srcId="{C3FE5704-06BF-4913-B02C-95F71510867C}" destId="{93566859-B1BD-439C-8128-82D1961B3C54}" srcOrd="0" destOrd="0" presId="urn:microsoft.com/office/officeart/2005/8/layout/orgChart1"/>
    <dgm:cxn modelId="{EA3DF061-58E0-4295-8B3F-8B0D6CABA4AE}" type="presParOf" srcId="{93566859-B1BD-439C-8128-82D1961B3C54}" destId="{D03D1B4A-2ADB-46BD-9E2D-4FF1FC5D6104}" srcOrd="0" destOrd="0" presId="urn:microsoft.com/office/officeart/2005/8/layout/orgChart1"/>
    <dgm:cxn modelId="{040232C6-F8F7-4ACF-AD7C-4BB5B056311B}" type="presParOf" srcId="{D03D1B4A-2ADB-46BD-9E2D-4FF1FC5D6104}" destId="{982B6EF8-DB8F-4C44-B734-12C6C1CD1728}" srcOrd="0" destOrd="0" presId="urn:microsoft.com/office/officeart/2005/8/layout/orgChart1"/>
    <dgm:cxn modelId="{10C302C7-3B30-4026-8D17-E63FF4210A2B}" type="presParOf" srcId="{D03D1B4A-2ADB-46BD-9E2D-4FF1FC5D6104}" destId="{16A3AB5F-7F9D-4ECD-A103-D7910DABAA0E}" srcOrd="1" destOrd="0" presId="urn:microsoft.com/office/officeart/2005/8/layout/orgChart1"/>
    <dgm:cxn modelId="{2E8FEA32-1765-48B1-BF7B-CC2B47C6A8E7}" type="presParOf" srcId="{93566859-B1BD-439C-8128-82D1961B3C54}" destId="{FBA5E5F3-46B8-4D68-B7CC-70D5E1B97C20}" srcOrd="1" destOrd="0" presId="urn:microsoft.com/office/officeart/2005/8/layout/orgChart1"/>
    <dgm:cxn modelId="{92DF54CE-98E1-450F-A25C-2616A0C02C36}" type="presParOf" srcId="{FBA5E5F3-46B8-4D68-B7CC-70D5E1B97C20}" destId="{2F2DC750-69A0-44EA-BC3D-B918D1B71E6B}" srcOrd="0" destOrd="0" presId="urn:microsoft.com/office/officeart/2005/8/layout/orgChart1"/>
    <dgm:cxn modelId="{E5EBD868-836D-499A-A887-6D0CAB71E70B}" type="presParOf" srcId="{FBA5E5F3-46B8-4D68-B7CC-70D5E1B97C20}" destId="{A38F224F-7C3B-4E69-8BAA-76FE15AD9078}" srcOrd="1" destOrd="0" presId="urn:microsoft.com/office/officeart/2005/8/layout/orgChart1"/>
    <dgm:cxn modelId="{E8F34A6E-1EC3-43A7-A1C5-E3C00A15866A}" type="presParOf" srcId="{A38F224F-7C3B-4E69-8BAA-76FE15AD9078}" destId="{1A43A650-B84C-451D-A796-FE00205E6A28}" srcOrd="0" destOrd="0" presId="urn:microsoft.com/office/officeart/2005/8/layout/orgChart1"/>
    <dgm:cxn modelId="{3F608D65-B8A0-4937-9F12-3B3097B57673}" type="presParOf" srcId="{1A43A650-B84C-451D-A796-FE00205E6A28}" destId="{C44EBF42-6D85-4D43-8487-48F861167DAF}" srcOrd="0" destOrd="0" presId="urn:microsoft.com/office/officeart/2005/8/layout/orgChart1"/>
    <dgm:cxn modelId="{F008A2C7-7BA4-470E-A87F-AB21F6C35C2E}" type="presParOf" srcId="{1A43A650-B84C-451D-A796-FE00205E6A28}" destId="{27337EB9-525F-439A-89FB-1B21C0E007A7}" srcOrd="1" destOrd="0" presId="urn:microsoft.com/office/officeart/2005/8/layout/orgChart1"/>
    <dgm:cxn modelId="{7D678697-46EF-4726-BE42-F3E2E4524FF3}" type="presParOf" srcId="{A38F224F-7C3B-4E69-8BAA-76FE15AD9078}" destId="{615DAF65-F5E8-4163-B22A-1F952D4F7065}" srcOrd="1" destOrd="0" presId="urn:microsoft.com/office/officeart/2005/8/layout/orgChart1"/>
    <dgm:cxn modelId="{D49CA460-4F1E-4B11-9E20-EB76CF7F4E5B}" type="presParOf" srcId="{A38F224F-7C3B-4E69-8BAA-76FE15AD9078}" destId="{622634CD-663C-4C29-A643-18B48A9FFDB1}" srcOrd="2" destOrd="0" presId="urn:microsoft.com/office/officeart/2005/8/layout/orgChart1"/>
    <dgm:cxn modelId="{3C423A32-9956-4409-A832-C0DFA0F79132}" type="presParOf" srcId="{FBA5E5F3-46B8-4D68-B7CC-70D5E1B97C20}" destId="{3914C784-2DFE-4B26-931E-CC296862FBB6}" srcOrd="2" destOrd="0" presId="urn:microsoft.com/office/officeart/2005/8/layout/orgChart1"/>
    <dgm:cxn modelId="{31A9B71D-6CE2-448A-A43C-CF6762AEA877}" type="presParOf" srcId="{FBA5E5F3-46B8-4D68-B7CC-70D5E1B97C20}" destId="{96773DDC-0E47-4DFF-B7A8-4EDE5F9DEC15}" srcOrd="3" destOrd="0" presId="urn:microsoft.com/office/officeart/2005/8/layout/orgChart1"/>
    <dgm:cxn modelId="{5E446E95-B34E-4AFE-91AB-5DE770F6F392}" type="presParOf" srcId="{96773DDC-0E47-4DFF-B7A8-4EDE5F9DEC15}" destId="{48F4EDAE-FA02-4ED2-8EC5-98E8CAD33CD0}" srcOrd="0" destOrd="0" presId="urn:microsoft.com/office/officeart/2005/8/layout/orgChart1"/>
    <dgm:cxn modelId="{D0568944-C052-4A35-82EC-F3989627E42C}" type="presParOf" srcId="{48F4EDAE-FA02-4ED2-8EC5-98E8CAD33CD0}" destId="{01F4E561-80B8-4A35-8AA4-7105D0A565F7}" srcOrd="0" destOrd="0" presId="urn:microsoft.com/office/officeart/2005/8/layout/orgChart1"/>
    <dgm:cxn modelId="{CAB82D46-BCF0-43B8-AE64-1B425EB378F3}" type="presParOf" srcId="{48F4EDAE-FA02-4ED2-8EC5-98E8CAD33CD0}" destId="{19CBE748-FBE3-4874-8451-4F78F1F5BF6F}" srcOrd="1" destOrd="0" presId="urn:microsoft.com/office/officeart/2005/8/layout/orgChart1"/>
    <dgm:cxn modelId="{9290030F-7F40-4901-A4DC-6A3680EAB49C}" type="presParOf" srcId="{96773DDC-0E47-4DFF-B7A8-4EDE5F9DEC15}" destId="{99AB7457-6693-42D7-AFF6-767FE6DEC993}" srcOrd="1" destOrd="0" presId="urn:microsoft.com/office/officeart/2005/8/layout/orgChart1"/>
    <dgm:cxn modelId="{4EA57C24-2E51-40C0-B412-A989983665DB}" type="presParOf" srcId="{96773DDC-0E47-4DFF-B7A8-4EDE5F9DEC15}" destId="{4F09B950-D2D7-462F-992B-8D0F9640ADF8}" srcOrd="2" destOrd="0" presId="urn:microsoft.com/office/officeart/2005/8/layout/orgChart1"/>
    <dgm:cxn modelId="{09371B77-6BEB-4648-8A97-287FBE1B9CCE}" type="presParOf" srcId="{FBA5E5F3-46B8-4D68-B7CC-70D5E1B97C20}" destId="{C5B0F95E-170C-42DD-B834-D905EC3B2000}" srcOrd="4" destOrd="0" presId="urn:microsoft.com/office/officeart/2005/8/layout/orgChart1"/>
    <dgm:cxn modelId="{4BEE0F0B-F759-41DD-B914-E39F4CDBF7C1}" type="presParOf" srcId="{FBA5E5F3-46B8-4D68-B7CC-70D5E1B97C20}" destId="{CA7AB3FB-77BD-4DE2-97EE-E48509923E74}" srcOrd="5" destOrd="0" presId="urn:microsoft.com/office/officeart/2005/8/layout/orgChart1"/>
    <dgm:cxn modelId="{273517E4-C66F-4315-B66D-3F280B8380C3}" type="presParOf" srcId="{CA7AB3FB-77BD-4DE2-97EE-E48509923E74}" destId="{6DFD7581-04C6-4360-891C-8AF871BD9A7C}" srcOrd="0" destOrd="0" presId="urn:microsoft.com/office/officeart/2005/8/layout/orgChart1"/>
    <dgm:cxn modelId="{4E6E3783-7EB1-4A73-BC94-14F42177119E}" type="presParOf" srcId="{6DFD7581-04C6-4360-891C-8AF871BD9A7C}" destId="{23A5BD61-1F57-4641-8FCA-947D88B84506}" srcOrd="0" destOrd="0" presId="urn:microsoft.com/office/officeart/2005/8/layout/orgChart1"/>
    <dgm:cxn modelId="{949700FB-CB6B-4811-A305-997D67BA60B0}" type="presParOf" srcId="{6DFD7581-04C6-4360-891C-8AF871BD9A7C}" destId="{C6BD4632-9C96-462E-8C77-08D9E7F2DB27}" srcOrd="1" destOrd="0" presId="urn:microsoft.com/office/officeart/2005/8/layout/orgChart1"/>
    <dgm:cxn modelId="{7FDD22F8-444D-4E2E-BBBF-A88BB6E7354D}" type="presParOf" srcId="{CA7AB3FB-77BD-4DE2-97EE-E48509923E74}" destId="{04A59197-2A28-4FCA-8C8A-85D6BC543414}" srcOrd="1" destOrd="0" presId="urn:microsoft.com/office/officeart/2005/8/layout/orgChart1"/>
    <dgm:cxn modelId="{F2903259-89E2-46E4-B585-A43E256B4418}" type="presParOf" srcId="{CA7AB3FB-77BD-4DE2-97EE-E48509923E74}" destId="{359B9C91-2F1B-4F0E-87B5-FC295C67E3C3}" srcOrd="2" destOrd="0" presId="urn:microsoft.com/office/officeart/2005/8/layout/orgChart1"/>
    <dgm:cxn modelId="{4A97BEE1-1A05-40C1-B5C3-B72E23D543C8}" type="presParOf" srcId="{FBA5E5F3-46B8-4D68-B7CC-70D5E1B97C20}" destId="{18E1E974-1609-4689-BA7E-A97CE33ECF8C}" srcOrd="6" destOrd="0" presId="urn:microsoft.com/office/officeart/2005/8/layout/orgChart1"/>
    <dgm:cxn modelId="{D38303C0-00E6-4159-B13E-EA9E024C38D7}" type="presParOf" srcId="{FBA5E5F3-46B8-4D68-B7CC-70D5E1B97C20}" destId="{0C5EAA8D-7C70-4334-B076-3856C74B485B}" srcOrd="7" destOrd="0" presId="urn:microsoft.com/office/officeart/2005/8/layout/orgChart1"/>
    <dgm:cxn modelId="{EC37F5AE-2588-4981-BBE1-AF780805ACC9}" type="presParOf" srcId="{0C5EAA8D-7C70-4334-B076-3856C74B485B}" destId="{D4A7BCD6-2E0B-4AFA-937A-CB8446B36507}" srcOrd="0" destOrd="0" presId="urn:microsoft.com/office/officeart/2005/8/layout/orgChart1"/>
    <dgm:cxn modelId="{C98FCE86-B588-4A92-B95E-4DD20B51F588}" type="presParOf" srcId="{D4A7BCD6-2E0B-4AFA-937A-CB8446B36507}" destId="{2C230317-128A-45C1-B766-9F746F2155AB}" srcOrd="0" destOrd="0" presId="urn:microsoft.com/office/officeart/2005/8/layout/orgChart1"/>
    <dgm:cxn modelId="{8FEAE49D-230D-4803-8F27-2D341BAADB7A}" type="presParOf" srcId="{D4A7BCD6-2E0B-4AFA-937A-CB8446B36507}" destId="{FB21C120-CD46-4A9F-85A4-93772EB272B0}" srcOrd="1" destOrd="0" presId="urn:microsoft.com/office/officeart/2005/8/layout/orgChart1"/>
    <dgm:cxn modelId="{14D2FDDD-D3B9-46B4-A35A-F07E1D66A3D0}" type="presParOf" srcId="{0C5EAA8D-7C70-4334-B076-3856C74B485B}" destId="{A85B9480-EDFF-453E-BC5D-4968AF5014A4}" srcOrd="1" destOrd="0" presId="urn:microsoft.com/office/officeart/2005/8/layout/orgChart1"/>
    <dgm:cxn modelId="{8D4D676E-20C4-49F8-A772-3670690E5308}" type="presParOf" srcId="{0C5EAA8D-7C70-4334-B076-3856C74B485B}" destId="{8F7B4C12-CAFA-4935-ACA7-45C713E423E4}" srcOrd="2" destOrd="0" presId="urn:microsoft.com/office/officeart/2005/8/layout/orgChart1"/>
    <dgm:cxn modelId="{4C031757-E032-4AF9-9B85-A72309318619}" type="presParOf" srcId="{FBA5E5F3-46B8-4D68-B7CC-70D5E1B97C20}" destId="{108E8BED-C41F-4E4B-8C99-9FBACE7B7AFD}" srcOrd="8" destOrd="0" presId="urn:microsoft.com/office/officeart/2005/8/layout/orgChart1"/>
    <dgm:cxn modelId="{45A9D34E-0BF8-49B1-A681-731E71F36079}" type="presParOf" srcId="{FBA5E5F3-46B8-4D68-B7CC-70D5E1B97C20}" destId="{39E826A2-77E7-4362-804B-6E5BA289AA7B}" srcOrd="9" destOrd="0" presId="urn:microsoft.com/office/officeart/2005/8/layout/orgChart1"/>
    <dgm:cxn modelId="{5C2AE5E8-C5CA-46F7-A102-5FD30B900361}" type="presParOf" srcId="{39E826A2-77E7-4362-804B-6E5BA289AA7B}" destId="{7BBBF0DF-6563-4083-A8ED-B6D28AE80EE1}" srcOrd="0" destOrd="0" presId="urn:microsoft.com/office/officeart/2005/8/layout/orgChart1"/>
    <dgm:cxn modelId="{EE12EBCB-0F33-4E89-B34B-9248883DC29C}" type="presParOf" srcId="{7BBBF0DF-6563-4083-A8ED-B6D28AE80EE1}" destId="{5766A7B5-5CDF-43A4-9F9D-26CDF1B80513}" srcOrd="0" destOrd="0" presId="urn:microsoft.com/office/officeart/2005/8/layout/orgChart1"/>
    <dgm:cxn modelId="{0EF48E9F-14FE-4C54-9DDD-DA07C5060825}" type="presParOf" srcId="{7BBBF0DF-6563-4083-A8ED-B6D28AE80EE1}" destId="{1ADBB0AE-0CE9-42C4-9F5D-908A44D7EC9A}" srcOrd="1" destOrd="0" presId="urn:microsoft.com/office/officeart/2005/8/layout/orgChart1"/>
    <dgm:cxn modelId="{42C594A9-E8B3-482E-B520-0433770CE435}" type="presParOf" srcId="{39E826A2-77E7-4362-804B-6E5BA289AA7B}" destId="{C81525EA-345C-4FF6-B606-F55EB065A6BD}" srcOrd="1" destOrd="0" presId="urn:microsoft.com/office/officeart/2005/8/layout/orgChart1"/>
    <dgm:cxn modelId="{0714BFDD-430E-4F17-9C48-B5408A1F0566}" type="presParOf" srcId="{39E826A2-77E7-4362-804B-6E5BA289AA7B}" destId="{3ECCF100-0AC1-4718-839E-2949C1B7DFD1}" srcOrd="2" destOrd="0" presId="urn:microsoft.com/office/officeart/2005/8/layout/orgChart1"/>
    <dgm:cxn modelId="{5DF2C9D5-AC22-42DF-83E4-B414204B8400}" type="presParOf" srcId="{93566859-B1BD-439C-8128-82D1961B3C54}" destId="{704098CE-92FC-45F4-A9FA-CBAE5CD137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5071C9-3169-4F70-9415-E830AA9A0F1E}"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de-DE"/>
        </a:p>
      </dgm:t>
    </dgm:pt>
    <dgm:pt modelId="{3977311A-D4D5-4C82-B3E1-94D879DC4251}">
      <dgm:prSet phldrT="[Text]"/>
      <dgm:spPr/>
      <dgm:t>
        <a:bodyPr/>
        <a:lstStyle/>
        <a:p>
          <a:r>
            <a:rPr lang="de-DE" dirty="0" smtClean="0"/>
            <a:t>Management</a:t>
          </a:r>
          <a:endParaRPr lang="de-DE" dirty="0"/>
        </a:p>
      </dgm:t>
    </dgm:pt>
    <dgm:pt modelId="{486BC9D7-FA64-4F4D-A38D-75C83DDC8425}" type="parTrans" cxnId="{F85A2306-1522-4881-A96B-BF014237FD2D}">
      <dgm:prSet/>
      <dgm:spPr/>
      <dgm:t>
        <a:bodyPr/>
        <a:lstStyle/>
        <a:p>
          <a:endParaRPr lang="de-DE"/>
        </a:p>
      </dgm:t>
    </dgm:pt>
    <dgm:pt modelId="{FC6D05EC-718D-4C8A-9988-EBDD57938F1B}" type="sibTrans" cxnId="{F85A2306-1522-4881-A96B-BF014237FD2D}">
      <dgm:prSet/>
      <dgm:spPr/>
      <dgm:t>
        <a:bodyPr/>
        <a:lstStyle/>
        <a:p>
          <a:endParaRPr lang="de-DE"/>
        </a:p>
      </dgm:t>
    </dgm:pt>
    <dgm:pt modelId="{9C8CAB54-E941-4DE0-8047-47D1B369D092}">
      <dgm:prSet phldrT="[Text]"/>
      <dgm:spPr/>
      <dgm:t>
        <a:bodyPr/>
        <a:lstStyle/>
        <a:p>
          <a:r>
            <a:rPr lang="de-DE" dirty="0" smtClean="0"/>
            <a:t>Department A</a:t>
          </a:r>
          <a:endParaRPr lang="de-DE" dirty="0"/>
        </a:p>
      </dgm:t>
    </dgm:pt>
    <dgm:pt modelId="{EA5CDBD8-12F6-4926-ACDD-47AB7494C84F}" type="parTrans" cxnId="{0E835374-322C-483C-A438-6BD25C3F255D}">
      <dgm:prSet/>
      <dgm:spPr/>
      <dgm:t>
        <a:bodyPr/>
        <a:lstStyle/>
        <a:p>
          <a:endParaRPr lang="de-DE"/>
        </a:p>
      </dgm:t>
    </dgm:pt>
    <dgm:pt modelId="{62F39717-0A45-471C-8AEB-A7267C0D0E0C}" type="sibTrans" cxnId="{0E835374-322C-483C-A438-6BD25C3F255D}">
      <dgm:prSet/>
      <dgm:spPr/>
      <dgm:t>
        <a:bodyPr/>
        <a:lstStyle/>
        <a:p>
          <a:endParaRPr lang="de-DE"/>
        </a:p>
      </dgm:t>
    </dgm:pt>
    <dgm:pt modelId="{815539EA-6039-4119-9846-16CF82C9F55A}">
      <dgm:prSet phldrT="[Text]"/>
      <dgm:spPr/>
      <dgm:t>
        <a:bodyPr/>
        <a:lstStyle/>
        <a:p>
          <a:r>
            <a:rPr lang="de-DE" dirty="0" smtClean="0"/>
            <a:t>Department B</a:t>
          </a:r>
          <a:endParaRPr lang="de-DE" dirty="0"/>
        </a:p>
      </dgm:t>
    </dgm:pt>
    <dgm:pt modelId="{FF71A0BF-0A58-4029-A2AB-D30EA2F0A067}" type="parTrans" cxnId="{A2B397BA-6A49-4E33-8CEC-588EF3D11B7C}">
      <dgm:prSet/>
      <dgm:spPr/>
      <dgm:t>
        <a:bodyPr/>
        <a:lstStyle/>
        <a:p>
          <a:endParaRPr lang="de-DE"/>
        </a:p>
      </dgm:t>
    </dgm:pt>
    <dgm:pt modelId="{8296B716-3ABE-4763-8766-BEA1D8E100DC}" type="sibTrans" cxnId="{A2B397BA-6A49-4E33-8CEC-588EF3D11B7C}">
      <dgm:prSet/>
      <dgm:spPr/>
      <dgm:t>
        <a:bodyPr/>
        <a:lstStyle/>
        <a:p>
          <a:endParaRPr lang="de-DE"/>
        </a:p>
      </dgm:t>
    </dgm:pt>
    <dgm:pt modelId="{DB4539D7-6CD9-4F67-B4BC-54A3B9580D7C}">
      <dgm:prSet phldrT="[Text]"/>
      <dgm:spPr/>
      <dgm:t>
        <a:bodyPr/>
        <a:lstStyle/>
        <a:p>
          <a:r>
            <a:rPr lang="de-DE" dirty="0" smtClean="0"/>
            <a:t>Department C</a:t>
          </a:r>
          <a:endParaRPr lang="de-DE" dirty="0"/>
        </a:p>
      </dgm:t>
    </dgm:pt>
    <dgm:pt modelId="{ECE1D0E0-59C4-4F42-8553-1F58586DDAA4}" type="parTrans" cxnId="{4BBB7115-B7E9-4791-9D10-74E761D1A91F}">
      <dgm:prSet/>
      <dgm:spPr/>
      <dgm:t>
        <a:bodyPr/>
        <a:lstStyle/>
        <a:p>
          <a:endParaRPr lang="de-DE"/>
        </a:p>
      </dgm:t>
    </dgm:pt>
    <dgm:pt modelId="{612677C7-B3BA-4212-973B-8A8F1FB37FB9}" type="sibTrans" cxnId="{4BBB7115-B7E9-4791-9D10-74E761D1A91F}">
      <dgm:prSet/>
      <dgm:spPr/>
      <dgm:t>
        <a:bodyPr/>
        <a:lstStyle/>
        <a:p>
          <a:endParaRPr lang="de-DE"/>
        </a:p>
      </dgm:t>
    </dgm:pt>
    <dgm:pt modelId="{D523D2D5-E4D9-42CF-BC82-FF926A977DEA}" type="pres">
      <dgm:prSet presAssocID="{075071C9-3169-4F70-9415-E830AA9A0F1E}" presName="hierChild1" presStyleCnt="0">
        <dgm:presLayoutVars>
          <dgm:orgChart val="1"/>
          <dgm:chPref val="1"/>
          <dgm:dir/>
          <dgm:animOne val="branch"/>
          <dgm:animLvl val="lvl"/>
          <dgm:resizeHandles/>
        </dgm:presLayoutVars>
      </dgm:prSet>
      <dgm:spPr/>
      <dgm:t>
        <a:bodyPr/>
        <a:lstStyle/>
        <a:p>
          <a:endParaRPr lang="de-DE"/>
        </a:p>
      </dgm:t>
    </dgm:pt>
    <dgm:pt modelId="{BAD95D8D-7306-4F9C-B9F3-E5740251D6E3}" type="pres">
      <dgm:prSet presAssocID="{3977311A-D4D5-4C82-B3E1-94D879DC4251}" presName="hierRoot1" presStyleCnt="0">
        <dgm:presLayoutVars>
          <dgm:hierBranch val="init"/>
        </dgm:presLayoutVars>
      </dgm:prSet>
      <dgm:spPr/>
      <dgm:t>
        <a:bodyPr/>
        <a:lstStyle/>
        <a:p>
          <a:endParaRPr lang="de-DE"/>
        </a:p>
      </dgm:t>
    </dgm:pt>
    <dgm:pt modelId="{B0B272B3-3D3A-4995-82CE-4054540A5D1F}" type="pres">
      <dgm:prSet presAssocID="{3977311A-D4D5-4C82-B3E1-94D879DC4251}" presName="rootComposite1" presStyleCnt="0"/>
      <dgm:spPr/>
      <dgm:t>
        <a:bodyPr/>
        <a:lstStyle/>
        <a:p>
          <a:endParaRPr lang="de-DE"/>
        </a:p>
      </dgm:t>
    </dgm:pt>
    <dgm:pt modelId="{4BF10EAA-C66A-4326-B0BB-CE4E0E4223B9}" type="pres">
      <dgm:prSet presAssocID="{3977311A-D4D5-4C82-B3E1-94D879DC4251}" presName="rootText1" presStyleLbl="node0" presStyleIdx="0" presStyleCnt="1">
        <dgm:presLayoutVars>
          <dgm:chPref val="3"/>
        </dgm:presLayoutVars>
      </dgm:prSet>
      <dgm:spPr/>
      <dgm:t>
        <a:bodyPr/>
        <a:lstStyle/>
        <a:p>
          <a:endParaRPr lang="de-DE"/>
        </a:p>
      </dgm:t>
    </dgm:pt>
    <dgm:pt modelId="{382314C2-DBF3-41A7-8F73-6B2194AC923E}" type="pres">
      <dgm:prSet presAssocID="{3977311A-D4D5-4C82-B3E1-94D879DC4251}" presName="rootConnector1" presStyleLbl="node1" presStyleIdx="0" presStyleCnt="0"/>
      <dgm:spPr/>
      <dgm:t>
        <a:bodyPr/>
        <a:lstStyle/>
        <a:p>
          <a:endParaRPr lang="de-DE"/>
        </a:p>
      </dgm:t>
    </dgm:pt>
    <dgm:pt modelId="{F470DF19-B227-4EBB-8F1D-FCE9FDBDCBB9}" type="pres">
      <dgm:prSet presAssocID="{3977311A-D4D5-4C82-B3E1-94D879DC4251}" presName="hierChild2" presStyleCnt="0"/>
      <dgm:spPr/>
      <dgm:t>
        <a:bodyPr/>
        <a:lstStyle/>
        <a:p>
          <a:endParaRPr lang="de-DE"/>
        </a:p>
      </dgm:t>
    </dgm:pt>
    <dgm:pt modelId="{D694383C-7A09-4478-BF9D-38BA54668608}" type="pres">
      <dgm:prSet presAssocID="{EA5CDBD8-12F6-4926-ACDD-47AB7494C84F}" presName="Name37" presStyleLbl="parChTrans1D2" presStyleIdx="0" presStyleCnt="3"/>
      <dgm:spPr/>
      <dgm:t>
        <a:bodyPr/>
        <a:lstStyle/>
        <a:p>
          <a:endParaRPr lang="de-DE"/>
        </a:p>
      </dgm:t>
    </dgm:pt>
    <dgm:pt modelId="{934B0839-7DF4-4724-A947-1B00454475E1}" type="pres">
      <dgm:prSet presAssocID="{9C8CAB54-E941-4DE0-8047-47D1B369D092}" presName="hierRoot2" presStyleCnt="0">
        <dgm:presLayoutVars>
          <dgm:hierBranch val="init"/>
        </dgm:presLayoutVars>
      </dgm:prSet>
      <dgm:spPr/>
      <dgm:t>
        <a:bodyPr/>
        <a:lstStyle/>
        <a:p>
          <a:endParaRPr lang="de-DE"/>
        </a:p>
      </dgm:t>
    </dgm:pt>
    <dgm:pt modelId="{C2030D4F-CAAF-4869-BD54-F612E4CE8491}" type="pres">
      <dgm:prSet presAssocID="{9C8CAB54-E941-4DE0-8047-47D1B369D092}" presName="rootComposite" presStyleCnt="0"/>
      <dgm:spPr/>
      <dgm:t>
        <a:bodyPr/>
        <a:lstStyle/>
        <a:p>
          <a:endParaRPr lang="de-DE"/>
        </a:p>
      </dgm:t>
    </dgm:pt>
    <dgm:pt modelId="{2808C13C-9712-4DD8-B06B-52C8207E5BF6}" type="pres">
      <dgm:prSet presAssocID="{9C8CAB54-E941-4DE0-8047-47D1B369D092}" presName="rootText" presStyleLbl="node2" presStyleIdx="0" presStyleCnt="3">
        <dgm:presLayoutVars>
          <dgm:chPref val="3"/>
        </dgm:presLayoutVars>
      </dgm:prSet>
      <dgm:spPr/>
      <dgm:t>
        <a:bodyPr/>
        <a:lstStyle/>
        <a:p>
          <a:endParaRPr lang="de-DE"/>
        </a:p>
      </dgm:t>
    </dgm:pt>
    <dgm:pt modelId="{E62C7CFF-BEFD-45ED-BC72-36AFDA5F0B8D}" type="pres">
      <dgm:prSet presAssocID="{9C8CAB54-E941-4DE0-8047-47D1B369D092}" presName="rootConnector" presStyleLbl="node2" presStyleIdx="0" presStyleCnt="3"/>
      <dgm:spPr/>
      <dgm:t>
        <a:bodyPr/>
        <a:lstStyle/>
        <a:p>
          <a:endParaRPr lang="de-DE"/>
        </a:p>
      </dgm:t>
    </dgm:pt>
    <dgm:pt modelId="{F8380117-DE2C-4A97-9D89-CFF58DB18EBE}" type="pres">
      <dgm:prSet presAssocID="{9C8CAB54-E941-4DE0-8047-47D1B369D092}" presName="hierChild4" presStyleCnt="0"/>
      <dgm:spPr/>
      <dgm:t>
        <a:bodyPr/>
        <a:lstStyle/>
        <a:p>
          <a:endParaRPr lang="de-DE"/>
        </a:p>
      </dgm:t>
    </dgm:pt>
    <dgm:pt modelId="{E664DC47-D608-4E21-A180-0441EDA970DD}" type="pres">
      <dgm:prSet presAssocID="{9C8CAB54-E941-4DE0-8047-47D1B369D092}" presName="hierChild5" presStyleCnt="0"/>
      <dgm:spPr/>
      <dgm:t>
        <a:bodyPr/>
        <a:lstStyle/>
        <a:p>
          <a:endParaRPr lang="de-DE"/>
        </a:p>
      </dgm:t>
    </dgm:pt>
    <dgm:pt modelId="{0B4B6953-F820-42DD-97F0-BD768CFBEF32}" type="pres">
      <dgm:prSet presAssocID="{FF71A0BF-0A58-4029-A2AB-D30EA2F0A067}" presName="Name37" presStyleLbl="parChTrans1D2" presStyleIdx="1" presStyleCnt="3"/>
      <dgm:spPr/>
      <dgm:t>
        <a:bodyPr/>
        <a:lstStyle/>
        <a:p>
          <a:endParaRPr lang="de-DE"/>
        </a:p>
      </dgm:t>
    </dgm:pt>
    <dgm:pt modelId="{18491C54-0DCF-47C8-A267-13CF59A72388}" type="pres">
      <dgm:prSet presAssocID="{815539EA-6039-4119-9846-16CF82C9F55A}" presName="hierRoot2" presStyleCnt="0">
        <dgm:presLayoutVars>
          <dgm:hierBranch val="init"/>
        </dgm:presLayoutVars>
      </dgm:prSet>
      <dgm:spPr/>
      <dgm:t>
        <a:bodyPr/>
        <a:lstStyle/>
        <a:p>
          <a:endParaRPr lang="de-DE"/>
        </a:p>
      </dgm:t>
    </dgm:pt>
    <dgm:pt modelId="{A74EF34B-92D5-4E0B-B25C-7ABAA7CD759F}" type="pres">
      <dgm:prSet presAssocID="{815539EA-6039-4119-9846-16CF82C9F55A}" presName="rootComposite" presStyleCnt="0"/>
      <dgm:spPr/>
      <dgm:t>
        <a:bodyPr/>
        <a:lstStyle/>
        <a:p>
          <a:endParaRPr lang="de-DE"/>
        </a:p>
      </dgm:t>
    </dgm:pt>
    <dgm:pt modelId="{85D9D7FD-7880-4D21-A0C8-4D85165FDD6C}" type="pres">
      <dgm:prSet presAssocID="{815539EA-6039-4119-9846-16CF82C9F55A}" presName="rootText" presStyleLbl="node2" presStyleIdx="1" presStyleCnt="3">
        <dgm:presLayoutVars>
          <dgm:chPref val="3"/>
        </dgm:presLayoutVars>
      </dgm:prSet>
      <dgm:spPr/>
      <dgm:t>
        <a:bodyPr/>
        <a:lstStyle/>
        <a:p>
          <a:endParaRPr lang="de-DE"/>
        </a:p>
      </dgm:t>
    </dgm:pt>
    <dgm:pt modelId="{A76AF0CD-6A7A-4788-B2E8-74B3851F8445}" type="pres">
      <dgm:prSet presAssocID="{815539EA-6039-4119-9846-16CF82C9F55A}" presName="rootConnector" presStyleLbl="node2" presStyleIdx="1" presStyleCnt="3"/>
      <dgm:spPr/>
      <dgm:t>
        <a:bodyPr/>
        <a:lstStyle/>
        <a:p>
          <a:endParaRPr lang="de-DE"/>
        </a:p>
      </dgm:t>
    </dgm:pt>
    <dgm:pt modelId="{CBB4F611-33AF-417D-AB6C-E9ABF250B62E}" type="pres">
      <dgm:prSet presAssocID="{815539EA-6039-4119-9846-16CF82C9F55A}" presName="hierChild4" presStyleCnt="0"/>
      <dgm:spPr/>
      <dgm:t>
        <a:bodyPr/>
        <a:lstStyle/>
        <a:p>
          <a:endParaRPr lang="de-DE"/>
        </a:p>
      </dgm:t>
    </dgm:pt>
    <dgm:pt modelId="{845C4B11-02BF-4F5C-B2F8-5CF9E05D27E6}" type="pres">
      <dgm:prSet presAssocID="{815539EA-6039-4119-9846-16CF82C9F55A}" presName="hierChild5" presStyleCnt="0"/>
      <dgm:spPr/>
      <dgm:t>
        <a:bodyPr/>
        <a:lstStyle/>
        <a:p>
          <a:endParaRPr lang="de-DE"/>
        </a:p>
      </dgm:t>
    </dgm:pt>
    <dgm:pt modelId="{6B400BEB-D247-4C87-B0E5-0A08A12CD1B8}" type="pres">
      <dgm:prSet presAssocID="{ECE1D0E0-59C4-4F42-8553-1F58586DDAA4}" presName="Name37" presStyleLbl="parChTrans1D2" presStyleIdx="2" presStyleCnt="3"/>
      <dgm:spPr/>
      <dgm:t>
        <a:bodyPr/>
        <a:lstStyle/>
        <a:p>
          <a:endParaRPr lang="de-DE"/>
        </a:p>
      </dgm:t>
    </dgm:pt>
    <dgm:pt modelId="{93E3C420-3FB5-4D87-A356-F86FE46133FF}" type="pres">
      <dgm:prSet presAssocID="{DB4539D7-6CD9-4F67-B4BC-54A3B9580D7C}" presName="hierRoot2" presStyleCnt="0">
        <dgm:presLayoutVars>
          <dgm:hierBranch val="init"/>
        </dgm:presLayoutVars>
      </dgm:prSet>
      <dgm:spPr/>
      <dgm:t>
        <a:bodyPr/>
        <a:lstStyle/>
        <a:p>
          <a:endParaRPr lang="de-DE"/>
        </a:p>
      </dgm:t>
    </dgm:pt>
    <dgm:pt modelId="{CC775465-EC87-48D0-9F3E-7BAA342244DF}" type="pres">
      <dgm:prSet presAssocID="{DB4539D7-6CD9-4F67-B4BC-54A3B9580D7C}" presName="rootComposite" presStyleCnt="0"/>
      <dgm:spPr/>
      <dgm:t>
        <a:bodyPr/>
        <a:lstStyle/>
        <a:p>
          <a:endParaRPr lang="de-DE"/>
        </a:p>
      </dgm:t>
    </dgm:pt>
    <dgm:pt modelId="{50C9ACAF-0F59-4AFA-AEE3-76CCD3AD9AC2}" type="pres">
      <dgm:prSet presAssocID="{DB4539D7-6CD9-4F67-B4BC-54A3B9580D7C}" presName="rootText" presStyleLbl="node2" presStyleIdx="2" presStyleCnt="3">
        <dgm:presLayoutVars>
          <dgm:chPref val="3"/>
        </dgm:presLayoutVars>
      </dgm:prSet>
      <dgm:spPr/>
      <dgm:t>
        <a:bodyPr/>
        <a:lstStyle/>
        <a:p>
          <a:endParaRPr lang="de-DE"/>
        </a:p>
      </dgm:t>
    </dgm:pt>
    <dgm:pt modelId="{5F55D01E-AB9A-49D4-A300-2EA7C6AE1ACF}" type="pres">
      <dgm:prSet presAssocID="{DB4539D7-6CD9-4F67-B4BC-54A3B9580D7C}" presName="rootConnector" presStyleLbl="node2" presStyleIdx="2" presStyleCnt="3"/>
      <dgm:spPr/>
      <dgm:t>
        <a:bodyPr/>
        <a:lstStyle/>
        <a:p>
          <a:endParaRPr lang="de-DE"/>
        </a:p>
      </dgm:t>
    </dgm:pt>
    <dgm:pt modelId="{EA072A03-4E8B-406D-ACBC-5072A8E4518B}" type="pres">
      <dgm:prSet presAssocID="{DB4539D7-6CD9-4F67-B4BC-54A3B9580D7C}" presName="hierChild4" presStyleCnt="0"/>
      <dgm:spPr/>
      <dgm:t>
        <a:bodyPr/>
        <a:lstStyle/>
        <a:p>
          <a:endParaRPr lang="de-DE"/>
        </a:p>
      </dgm:t>
    </dgm:pt>
    <dgm:pt modelId="{A0D6C505-EC1E-4B34-B80E-B9C21E923061}" type="pres">
      <dgm:prSet presAssocID="{DB4539D7-6CD9-4F67-B4BC-54A3B9580D7C}" presName="hierChild5" presStyleCnt="0"/>
      <dgm:spPr/>
      <dgm:t>
        <a:bodyPr/>
        <a:lstStyle/>
        <a:p>
          <a:endParaRPr lang="de-DE"/>
        </a:p>
      </dgm:t>
    </dgm:pt>
    <dgm:pt modelId="{1FF5B2C2-F68A-4FCB-8A2C-7D5AA4DC2BA3}" type="pres">
      <dgm:prSet presAssocID="{3977311A-D4D5-4C82-B3E1-94D879DC4251}" presName="hierChild3" presStyleCnt="0"/>
      <dgm:spPr/>
      <dgm:t>
        <a:bodyPr/>
        <a:lstStyle/>
        <a:p>
          <a:endParaRPr lang="de-DE"/>
        </a:p>
      </dgm:t>
    </dgm:pt>
  </dgm:ptLst>
  <dgm:cxnLst>
    <dgm:cxn modelId="{5C5DA4B2-76E0-4269-B035-BCD3F6C4EF55}" type="presOf" srcId="{815539EA-6039-4119-9846-16CF82C9F55A}" destId="{A76AF0CD-6A7A-4788-B2E8-74B3851F8445}" srcOrd="1" destOrd="0" presId="urn:microsoft.com/office/officeart/2005/8/layout/orgChart1"/>
    <dgm:cxn modelId="{F7DB23E4-A542-4683-A4DA-50BB2368B666}" type="presOf" srcId="{3977311A-D4D5-4C82-B3E1-94D879DC4251}" destId="{382314C2-DBF3-41A7-8F73-6B2194AC923E}" srcOrd="1" destOrd="0" presId="urn:microsoft.com/office/officeart/2005/8/layout/orgChart1"/>
    <dgm:cxn modelId="{4F7831D7-2F37-4730-8ADD-70E30DB6A65F}" type="presOf" srcId="{9C8CAB54-E941-4DE0-8047-47D1B369D092}" destId="{2808C13C-9712-4DD8-B06B-52C8207E5BF6}" srcOrd="0" destOrd="0" presId="urn:microsoft.com/office/officeart/2005/8/layout/orgChart1"/>
    <dgm:cxn modelId="{D8A3C368-77B9-48A8-A6B8-7756F6B46887}" type="presOf" srcId="{DB4539D7-6CD9-4F67-B4BC-54A3B9580D7C}" destId="{50C9ACAF-0F59-4AFA-AEE3-76CCD3AD9AC2}" srcOrd="0" destOrd="0" presId="urn:microsoft.com/office/officeart/2005/8/layout/orgChart1"/>
    <dgm:cxn modelId="{0E835374-322C-483C-A438-6BD25C3F255D}" srcId="{3977311A-D4D5-4C82-B3E1-94D879DC4251}" destId="{9C8CAB54-E941-4DE0-8047-47D1B369D092}" srcOrd="0" destOrd="0" parTransId="{EA5CDBD8-12F6-4926-ACDD-47AB7494C84F}" sibTransId="{62F39717-0A45-471C-8AEB-A7267C0D0E0C}"/>
    <dgm:cxn modelId="{63744059-3982-456D-8FCD-342ACCC93193}" type="presOf" srcId="{EA5CDBD8-12F6-4926-ACDD-47AB7494C84F}" destId="{D694383C-7A09-4478-BF9D-38BA54668608}" srcOrd="0" destOrd="0" presId="urn:microsoft.com/office/officeart/2005/8/layout/orgChart1"/>
    <dgm:cxn modelId="{D3635DA7-F8FF-45D2-8E2B-790B1C6AB54F}" type="presOf" srcId="{9C8CAB54-E941-4DE0-8047-47D1B369D092}" destId="{E62C7CFF-BEFD-45ED-BC72-36AFDA5F0B8D}" srcOrd="1" destOrd="0" presId="urn:microsoft.com/office/officeart/2005/8/layout/orgChart1"/>
    <dgm:cxn modelId="{4BF05156-E2DB-4BC3-8D4C-31D3600CB08F}" type="presOf" srcId="{ECE1D0E0-59C4-4F42-8553-1F58586DDAA4}" destId="{6B400BEB-D247-4C87-B0E5-0A08A12CD1B8}" srcOrd="0" destOrd="0" presId="urn:microsoft.com/office/officeart/2005/8/layout/orgChart1"/>
    <dgm:cxn modelId="{D4828C6A-6427-4E23-B0B2-E9D7D1864CE2}" type="presOf" srcId="{FF71A0BF-0A58-4029-A2AB-D30EA2F0A067}" destId="{0B4B6953-F820-42DD-97F0-BD768CFBEF32}" srcOrd="0" destOrd="0" presId="urn:microsoft.com/office/officeart/2005/8/layout/orgChart1"/>
    <dgm:cxn modelId="{07D5EB84-E0D1-4C69-8032-B5A5523377C5}" type="presOf" srcId="{DB4539D7-6CD9-4F67-B4BC-54A3B9580D7C}" destId="{5F55D01E-AB9A-49D4-A300-2EA7C6AE1ACF}" srcOrd="1" destOrd="0" presId="urn:microsoft.com/office/officeart/2005/8/layout/orgChart1"/>
    <dgm:cxn modelId="{4BBB7115-B7E9-4791-9D10-74E761D1A91F}" srcId="{3977311A-D4D5-4C82-B3E1-94D879DC4251}" destId="{DB4539D7-6CD9-4F67-B4BC-54A3B9580D7C}" srcOrd="2" destOrd="0" parTransId="{ECE1D0E0-59C4-4F42-8553-1F58586DDAA4}" sibTransId="{612677C7-B3BA-4212-973B-8A8F1FB37FB9}"/>
    <dgm:cxn modelId="{B133AAA3-B1CE-438C-BFFC-B49AA9580BB6}" type="presOf" srcId="{075071C9-3169-4F70-9415-E830AA9A0F1E}" destId="{D523D2D5-E4D9-42CF-BC82-FF926A977DEA}" srcOrd="0" destOrd="0" presId="urn:microsoft.com/office/officeart/2005/8/layout/orgChart1"/>
    <dgm:cxn modelId="{F85A2306-1522-4881-A96B-BF014237FD2D}" srcId="{075071C9-3169-4F70-9415-E830AA9A0F1E}" destId="{3977311A-D4D5-4C82-B3E1-94D879DC4251}" srcOrd="0" destOrd="0" parTransId="{486BC9D7-FA64-4F4D-A38D-75C83DDC8425}" sibTransId="{FC6D05EC-718D-4C8A-9988-EBDD57938F1B}"/>
    <dgm:cxn modelId="{A2B397BA-6A49-4E33-8CEC-588EF3D11B7C}" srcId="{3977311A-D4D5-4C82-B3E1-94D879DC4251}" destId="{815539EA-6039-4119-9846-16CF82C9F55A}" srcOrd="1" destOrd="0" parTransId="{FF71A0BF-0A58-4029-A2AB-D30EA2F0A067}" sibTransId="{8296B716-3ABE-4763-8766-BEA1D8E100DC}"/>
    <dgm:cxn modelId="{1F69CA62-02A1-45BF-B20A-2DF55E110821}" type="presOf" srcId="{815539EA-6039-4119-9846-16CF82C9F55A}" destId="{85D9D7FD-7880-4D21-A0C8-4D85165FDD6C}" srcOrd="0" destOrd="0" presId="urn:microsoft.com/office/officeart/2005/8/layout/orgChart1"/>
    <dgm:cxn modelId="{2F6091C2-EEEF-4777-A947-4A65CA7F013F}" type="presOf" srcId="{3977311A-D4D5-4C82-B3E1-94D879DC4251}" destId="{4BF10EAA-C66A-4326-B0BB-CE4E0E4223B9}" srcOrd="0" destOrd="0" presId="urn:microsoft.com/office/officeart/2005/8/layout/orgChart1"/>
    <dgm:cxn modelId="{88A288F1-3B43-4E1D-A705-FB71A8A9BF8E}" type="presParOf" srcId="{D523D2D5-E4D9-42CF-BC82-FF926A977DEA}" destId="{BAD95D8D-7306-4F9C-B9F3-E5740251D6E3}" srcOrd="0" destOrd="0" presId="urn:microsoft.com/office/officeart/2005/8/layout/orgChart1"/>
    <dgm:cxn modelId="{7E14ECEA-3303-4575-A9BF-5214D6923F98}" type="presParOf" srcId="{BAD95D8D-7306-4F9C-B9F3-E5740251D6E3}" destId="{B0B272B3-3D3A-4995-82CE-4054540A5D1F}" srcOrd="0" destOrd="0" presId="urn:microsoft.com/office/officeart/2005/8/layout/orgChart1"/>
    <dgm:cxn modelId="{F9A70FF7-83D6-434A-B9F8-71EE6F7855E4}" type="presParOf" srcId="{B0B272B3-3D3A-4995-82CE-4054540A5D1F}" destId="{4BF10EAA-C66A-4326-B0BB-CE4E0E4223B9}" srcOrd="0" destOrd="0" presId="urn:microsoft.com/office/officeart/2005/8/layout/orgChart1"/>
    <dgm:cxn modelId="{238673BA-B6CD-4370-899B-3DF4A1B3DF52}" type="presParOf" srcId="{B0B272B3-3D3A-4995-82CE-4054540A5D1F}" destId="{382314C2-DBF3-41A7-8F73-6B2194AC923E}" srcOrd="1" destOrd="0" presId="urn:microsoft.com/office/officeart/2005/8/layout/orgChart1"/>
    <dgm:cxn modelId="{94F0480F-A06D-4878-9BE6-E7C42B7C0EF1}" type="presParOf" srcId="{BAD95D8D-7306-4F9C-B9F3-E5740251D6E3}" destId="{F470DF19-B227-4EBB-8F1D-FCE9FDBDCBB9}" srcOrd="1" destOrd="0" presId="urn:microsoft.com/office/officeart/2005/8/layout/orgChart1"/>
    <dgm:cxn modelId="{1520D1C9-1000-4D80-9590-C088CD2CEB27}" type="presParOf" srcId="{F470DF19-B227-4EBB-8F1D-FCE9FDBDCBB9}" destId="{D694383C-7A09-4478-BF9D-38BA54668608}" srcOrd="0" destOrd="0" presId="urn:microsoft.com/office/officeart/2005/8/layout/orgChart1"/>
    <dgm:cxn modelId="{69AA0884-8141-4CEC-923B-F0F2D4D5AA7F}" type="presParOf" srcId="{F470DF19-B227-4EBB-8F1D-FCE9FDBDCBB9}" destId="{934B0839-7DF4-4724-A947-1B00454475E1}" srcOrd="1" destOrd="0" presId="urn:microsoft.com/office/officeart/2005/8/layout/orgChart1"/>
    <dgm:cxn modelId="{B349DC87-6881-4FE3-AC10-CED08551A972}" type="presParOf" srcId="{934B0839-7DF4-4724-A947-1B00454475E1}" destId="{C2030D4F-CAAF-4869-BD54-F612E4CE8491}" srcOrd="0" destOrd="0" presId="urn:microsoft.com/office/officeart/2005/8/layout/orgChart1"/>
    <dgm:cxn modelId="{0806D4EE-1794-47C6-B9A7-D46534B490D6}" type="presParOf" srcId="{C2030D4F-CAAF-4869-BD54-F612E4CE8491}" destId="{2808C13C-9712-4DD8-B06B-52C8207E5BF6}" srcOrd="0" destOrd="0" presId="urn:microsoft.com/office/officeart/2005/8/layout/orgChart1"/>
    <dgm:cxn modelId="{BD669F03-46D0-4C6E-A034-8B3BEE0AB939}" type="presParOf" srcId="{C2030D4F-CAAF-4869-BD54-F612E4CE8491}" destId="{E62C7CFF-BEFD-45ED-BC72-36AFDA5F0B8D}" srcOrd="1" destOrd="0" presId="urn:microsoft.com/office/officeart/2005/8/layout/orgChart1"/>
    <dgm:cxn modelId="{AB3C019D-A803-4AA2-900E-132FFDDD4D28}" type="presParOf" srcId="{934B0839-7DF4-4724-A947-1B00454475E1}" destId="{F8380117-DE2C-4A97-9D89-CFF58DB18EBE}" srcOrd="1" destOrd="0" presId="urn:microsoft.com/office/officeart/2005/8/layout/orgChart1"/>
    <dgm:cxn modelId="{D7311AF3-61BE-422E-8A06-58533DB84E81}" type="presParOf" srcId="{934B0839-7DF4-4724-A947-1B00454475E1}" destId="{E664DC47-D608-4E21-A180-0441EDA970DD}" srcOrd="2" destOrd="0" presId="urn:microsoft.com/office/officeart/2005/8/layout/orgChart1"/>
    <dgm:cxn modelId="{1ECBA710-7E9A-4DE7-AA71-2252ABA7DEBB}" type="presParOf" srcId="{F470DF19-B227-4EBB-8F1D-FCE9FDBDCBB9}" destId="{0B4B6953-F820-42DD-97F0-BD768CFBEF32}" srcOrd="2" destOrd="0" presId="urn:microsoft.com/office/officeart/2005/8/layout/orgChart1"/>
    <dgm:cxn modelId="{68B53D2C-8ECB-45EE-ADB4-519064DEE69C}" type="presParOf" srcId="{F470DF19-B227-4EBB-8F1D-FCE9FDBDCBB9}" destId="{18491C54-0DCF-47C8-A267-13CF59A72388}" srcOrd="3" destOrd="0" presId="urn:microsoft.com/office/officeart/2005/8/layout/orgChart1"/>
    <dgm:cxn modelId="{AC793D8D-D941-435E-AE83-7C5EDB4C72D1}" type="presParOf" srcId="{18491C54-0DCF-47C8-A267-13CF59A72388}" destId="{A74EF34B-92D5-4E0B-B25C-7ABAA7CD759F}" srcOrd="0" destOrd="0" presId="urn:microsoft.com/office/officeart/2005/8/layout/orgChart1"/>
    <dgm:cxn modelId="{310CA011-26CC-4277-AE3E-7B1DE6D391CC}" type="presParOf" srcId="{A74EF34B-92D5-4E0B-B25C-7ABAA7CD759F}" destId="{85D9D7FD-7880-4D21-A0C8-4D85165FDD6C}" srcOrd="0" destOrd="0" presId="urn:microsoft.com/office/officeart/2005/8/layout/orgChart1"/>
    <dgm:cxn modelId="{AC1B0ECA-4549-4D5F-8F90-02FB15567F4D}" type="presParOf" srcId="{A74EF34B-92D5-4E0B-B25C-7ABAA7CD759F}" destId="{A76AF0CD-6A7A-4788-B2E8-74B3851F8445}" srcOrd="1" destOrd="0" presId="urn:microsoft.com/office/officeart/2005/8/layout/orgChart1"/>
    <dgm:cxn modelId="{100988D4-9FBA-49E9-AD02-344F25205615}" type="presParOf" srcId="{18491C54-0DCF-47C8-A267-13CF59A72388}" destId="{CBB4F611-33AF-417D-AB6C-E9ABF250B62E}" srcOrd="1" destOrd="0" presId="urn:microsoft.com/office/officeart/2005/8/layout/orgChart1"/>
    <dgm:cxn modelId="{2F7DF6EA-E25F-4114-977A-2E203482E33E}" type="presParOf" srcId="{18491C54-0DCF-47C8-A267-13CF59A72388}" destId="{845C4B11-02BF-4F5C-B2F8-5CF9E05D27E6}" srcOrd="2" destOrd="0" presId="urn:microsoft.com/office/officeart/2005/8/layout/orgChart1"/>
    <dgm:cxn modelId="{C6EC508F-44BA-4074-B0E5-C38C3DCE3FD9}" type="presParOf" srcId="{F470DF19-B227-4EBB-8F1D-FCE9FDBDCBB9}" destId="{6B400BEB-D247-4C87-B0E5-0A08A12CD1B8}" srcOrd="4" destOrd="0" presId="urn:microsoft.com/office/officeart/2005/8/layout/orgChart1"/>
    <dgm:cxn modelId="{D9C2D3D3-5216-4C60-874F-DE7985309DD3}" type="presParOf" srcId="{F470DF19-B227-4EBB-8F1D-FCE9FDBDCBB9}" destId="{93E3C420-3FB5-4D87-A356-F86FE46133FF}" srcOrd="5" destOrd="0" presId="urn:microsoft.com/office/officeart/2005/8/layout/orgChart1"/>
    <dgm:cxn modelId="{55C7346D-B62F-4761-8CD4-C3B384895849}" type="presParOf" srcId="{93E3C420-3FB5-4D87-A356-F86FE46133FF}" destId="{CC775465-EC87-48D0-9F3E-7BAA342244DF}" srcOrd="0" destOrd="0" presId="urn:microsoft.com/office/officeart/2005/8/layout/orgChart1"/>
    <dgm:cxn modelId="{4AA3B54F-AFD5-4A94-9E5A-9100CBE1058A}" type="presParOf" srcId="{CC775465-EC87-48D0-9F3E-7BAA342244DF}" destId="{50C9ACAF-0F59-4AFA-AEE3-76CCD3AD9AC2}" srcOrd="0" destOrd="0" presId="urn:microsoft.com/office/officeart/2005/8/layout/orgChart1"/>
    <dgm:cxn modelId="{4AFD071D-91B5-46D1-B179-4F74D0F9EDD5}" type="presParOf" srcId="{CC775465-EC87-48D0-9F3E-7BAA342244DF}" destId="{5F55D01E-AB9A-49D4-A300-2EA7C6AE1ACF}" srcOrd="1" destOrd="0" presId="urn:microsoft.com/office/officeart/2005/8/layout/orgChart1"/>
    <dgm:cxn modelId="{A4DFC00F-259A-4FC3-A1E5-D5E4EA6C658E}" type="presParOf" srcId="{93E3C420-3FB5-4D87-A356-F86FE46133FF}" destId="{EA072A03-4E8B-406D-ACBC-5072A8E4518B}" srcOrd="1" destOrd="0" presId="urn:microsoft.com/office/officeart/2005/8/layout/orgChart1"/>
    <dgm:cxn modelId="{B05C4335-FE85-47F8-866E-6B190869B2A7}" type="presParOf" srcId="{93E3C420-3FB5-4D87-A356-F86FE46133FF}" destId="{A0D6C505-EC1E-4B34-B80E-B9C21E923061}" srcOrd="2" destOrd="0" presId="urn:microsoft.com/office/officeart/2005/8/layout/orgChart1"/>
    <dgm:cxn modelId="{F8E850BF-38C3-4AD5-BD00-D8A53152A1CB}" type="presParOf" srcId="{BAD95D8D-7306-4F9C-B9F3-E5740251D6E3}" destId="{1FF5B2C2-F68A-4FCB-8A2C-7D5AA4DC2B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5071C9-3169-4F70-9415-E830AA9A0F1E}"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de-DE"/>
        </a:p>
      </dgm:t>
    </dgm:pt>
    <dgm:pt modelId="{3977311A-D4D5-4C82-B3E1-94D879DC4251}">
      <dgm:prSet phldrT="[Text]"/>
      <dgm:spPr/>
      <dgm:t>
        <a:bodyPr/>
        <a:lstStyle/>
        <a:p>
          <a:r>
            <a:rPr lang="de-DE" dirty="0" smtClean="0"/>
            <a:t>Management</a:t>
          </a:r>
          <a:endParaRPr lang="de-DE" dirty="0"/>
        </a:p>
      </dgm:t>
    </dgm:pt>
    <dgm:pt modelId="{486BC9D7-FA64-4F4D-A38D-75C83DDC8425}" type="parTrans" cxnId="{F85A2306-1522-4881-A96B-BF014237FD2D}">
      <dgm:prSet/>
      <dgm:spPr/>
      <dgm:t>
        <a:bodyPr/>
        <a:lstStyle/>
        <a:p>
          <a:endParaRPr lang="de-DE"/>
        </a:p>
      </dgm:t>
    </dgm:pt>
    <dgm:pt modelId="{FC6D05EC-718D-4C8A-9988-EBDD57938F1B}" type="sibTrans" cxnId="{F85A2306-1522-4881-A96B-BF014237FD2D}">
      <dgm:prSet/>
      <dgm:spPr/>
      <dgm:t>
        <a:bodyPr/>
        <a:lstStyle/>
        <a:p>
          <a:endParaRPr lang="de-DE"/>
        </a:p>
      </dgm:t>
    </dgm:pt>
    <dgm:pt modelId="{BB194703-A6BE-412F-A99F-EF96B83E96B0}" type="asst">
      <dgm:prSet phldrT="[Text]"/>
      <dgm:spPr/>
      <dgm:t>
        <a:bodyPr/>
        <a:lstStyle/>
        <a:p>
          <a:r>
            <a:rPr lang="de-DE" dirty="0" err="1" smtClean="0"/>
            <a:t>Staff</a:t>
          </a:r>
          <a:r>
            <a:rPr lang="de-DE" dirty="0" smtClean="0"/>
            <a:t> </a:t>
          </a:r>
          <a:r>
            <a:rPr lang="de-DE" dirty="0" err="1" smtClean="0"/>
            <a:t>department</a:t>
          </a:r>
          <a:endParaRPr lang="de-DE" dirty="0"/>
        </a:p>
      </dgm:t>
    </dgm:pt>
    <dgm:pt modelId="{77349235-0548-4BE7-A808-B63C11809E70}" type="parTrans" cxnId="{67C8680C-9C9F-48ED-A078-E442BFFBA20A}">
      <dgm:prSet/>
      <dgm:spPr/>
      <dgm:t>
        <a:bodyPr/>
        <a:lstStyle/>
        <a:p>
          <a:endParaRPr lang="de-DE"/>
        </a:p>
      </dgm:t>
    </dgm:pt>
    <dgm:pt modelId="{3A52E060-D194-43FE-A3F4-A6A6B3B97435}" type="sibTrans" cxnId="{67C8680C-9C9F-48ED-A078-E442BFFBA20A}">
      <dgm:prSet/>
      <dgm:spPr/>
      <dgm:t>
        <a:bodyPr/>
        <a:lstStyle/>
        <a:p>
          <a:endParaRPr lang="de-DE"/>
        </a:p>
      </dgm:t>
    </dgm:pt>
    <dgm:pt modelId="{9C8CAB54-E941-4DE0-8047-47D1B369D092}">
      <dgm:prSet phldrT="[Text]"/>
      <dgm:spPr/>
      <dgm:t>
        <a:bodyPr/>
        <a:lstStyle/>
        <a:p>
          <a:r>
            <a:rPr lang="de-DE" dirty="0" smtClean="0"/>
            <a:t>Department A</a:t>
          </a:r>
          <a:endParaRPr lang="de-DE" dirty="0"/>
        </a:p>
      </dgm:t>
    </dgm:pt>
    <dgm:pt modelId="{EA5CDBD8-12F6-4926-ACDD-47AB7494C84F}" type="parTrans" cxnId="{0E835374-322C-483C-A438-6BD25C3F255D}">
      <dgm:prSet/>
      <dgm:spPr/>
      <dgm:t>
        <a:bodyPr/>
        <a:lstStyle/>
        <a:p>
          <a:endParaRPr lang="de-DE"/>
        </a:p>
      </dgm:t>
    </dgm:pt>
    <dgm:pt modelId="{62F39717-0A45-471C-8AEB-A7267C0D0E0C}" type="sibTrans" cxnId="{0E835374-322C-483C-A438-6BD25C3F255D}">
      <dgm:prSet/>
      <dgm:spPr/>
      <dgm:t>
        <a:bodyPr/>
        <a:lstStyle/>
        <a:p>
          <a:endParaRPr lang="de-DE"/>
        </a:p>
      </dgm:t>
    </dgm:pt>
    <dgm:pt modelId="{815539EA-6039-4119-9846-16CF82C9F55A}">
      <dgm:prSet phldrT="[Text]"/>
      <dgm:spPr/>
      <dgm:t>
        <a:bodyPr/>
        <a:lstStyle/>
        <a:p>
          <a:r>
            <a:rPr lang="de-DE" dirty="0" smtClean="0"/>
            <a:t>Department B</a:t>
          </a:r>
          <a:endParaRPr lang="de-DE" dirty="0"/>
        </a:p>
      </dgm:t>
    </dgm:pt>
    <dgm:pt modelId="{FF71A0BF-0A58-4029-A2AB-D30EA2F0A067}" type="parTrans" cxnId="{A2B397BA-6A49-4E33-8CEC-588EF3D11B7C}">
      <dgm:prSet/>
      <dgm:spPr/>
      <dgm:t>
        <a:bodyPr/>
        <a:lstStyle/>
        <a:p>
          <a:endParaRPr lang="de-DE"/>
        </a:p>
      </dgm:t>
    </dgm:pt>
    <dgm:pt modelId="{8296B716-3ABE-4763-8766-BEA1D8E100DC}" type="sibTrans" cxnId="{A2B397BA-6A49-4E33-8CEC-588EF3D11B7C}">
      <dgm:prSet/>
      <dgm:spPr/>
      <dgm:t>
        <a:bodyPr/>
        <a:lstStyle/>
        <a:p>
          <a:endParaRPr lang="de-DE"/>
        </a:p>
      </dgm:t>
    </dgm:pt>
    <dgm:pt modelId="{DB4539D7-6CD9-4F67-B4BC-54A3B9580D7C}">
      <dgm:prSet phldrT="[Text]"/>
      <dgm:spPr/>
      <dgm:t>
        <a:bodyPr/>
        <a:lstStyle/>
        <a:p>
          <a:r>
            <a:rPr lang="de-DE" dirty="0" smtClean="0"/>
            <a:t>Department C</a:t>
          </a:r>
          <a:endParaRPr lang="de-DE" dirty="0"/>
        </a:p>
      </dgm:t>
    </dgm:pt>
    <dgm:pt modelId="{ECE1D0E0-59C4-4F42-8553-1F58586DDAA4}" type="parTrans" cxnId="{4BBB7115-B7E9-4791-9D10-74E761D1A91F}">
      <dgm:prSet/>
      <dgm:spPr/>
      <dgm:t>
        <a:bodyPr/>
        <a:lstStyle/>
        <a:p>
          <a:endParaRPr lang="de-DE"/>
        </a:p>
      </dgm:t>
    </dgm:pt>
    <dgm:pt modelId="{612677C7-B3BA-4212-973B-8A8F1FB37FB9}" type="sibTrans" cxnId="{4BBB7115-B7E9-4791-9D10-74E761D1A91F}">
      <dgm:prSet/>
      <dgm:spPr/>
      <dgm:t>
        <a:bodyPr/>
        <a:lstStyle/>
        <a:p>
          <a:endParaRPr lang="de-DE"/>
        </a:p>
      </dgm:t>
    </dgm:pt>
    <dgm:pt modelId="{74909980-216B-4810-AB3D-63DA937CBC5B}">
      <dgm:prSet/>
      <dgm:spPr/>
      <dgm:t>
        <a:bodyPr/>
        <a:lstStyle/>
        <a:p>
          <a:r>
            <a:rPr lang="de-DE" dirty="0" err="1" smtClean="0"/>
            <a:t>Staff</a:t>
          </a:r>
          <a:r>
            <a:rPr lang="de-DE" dirty="0" smtClean="0"/>
            <a:t> </a:t>
          </a:r>
          <a:r>
            <a:rPr lang="de-DE" dirty="0" err="1" smtClean="0"/>
            <a:t>department</a:t>
          </a:r>
          <a:endParaRPr lang="de-DE" dirty="0"/>
        </a:p>
      </dgm:t>
    </dgm:pt>
    <dgm:pt modelId="{2A057990-C902-4671-8971-0A659C754472}" type="parTrans" cxnId="{CF114193-EF3A-4B41-B801-119BEFCB9915}">
      <dgm:prSet/>
      <dgm:spPr/>
      <dgm:t>
        <a:bodyPr/>
        <a:lstStyle/>
        <a:p>
          <a:endParaRPr lang="de-DE"/>
        </a:p>
      </dgm:t>
    </dgm:pt>
    <dgm:pt modelId="{44A00AB4-4E49-4FFF-A6AD-A2A1B90648D3}" type="sibTrans" cxnId="{CF114193-EF3A-4B41-B801-119BEFCB9915}">
      <dgm:prSet/>
      <dgm:spPr/>
      <dgm:t>
        <a:bodyPr/>
        <a:lstStyle/>
        <a:p>
          <a:endParaRPr lang="de-DE"/>
        </a:p>
      </dgm:t>
    </dgm:pt>
    <dgm:pt modelId="{D523D2D5-E4D9-42CF-BC82-FF926A977DEA}" type="pres">
      <dgm:prSet presAssocID="{075071C9-3169-4F70-9415-E830AA9A0F1E}" presName="hierChild1" presStyleCnt="0">
        <dgm:presLayoutVars>
          <dgm:orgChart val="1"/>
          <dgm:chPref val="1"/>
          <dgm:dir/>
          <dgm:animOne val="branch"/>
          <dgm:animLvl val="lvl"/>
          <dgm:resizeHandles/>
        </dgm:presLayoutVars>
      </dgm:prSet>
      <dgm:spPr/>
      <dgm:t>
        <a:bodyPr/>
        <a:lstStyle/>
        <a:p>
          <a:endParaRPr lang="de-DE"/>
        </a:p>
      </dgm:t>
    </dgm:pt>
    <dgm:pt modelId="{BAD95D8D-7306-4F9C-B9F3-E5740251D6E3}" type="pres">
      <dgm:prSet presAssocID="{3977311A-D4D5-4C82-B3E1-94D879DC4251}" presName="hierRoot1" presStyleCnt="0">
        <dgm:presLayoutVars>
          <dgm:hierBranch val="init"/>
        </dgm:presLayoutVars>
      </dgm:prSet>
      <dgm:spPr/>
      <dgm:t>
        <a:bodyPr/>
        <a:lstStyle/>
        <a:p>
          <a:endParaRPr lang="de-DE"/>
        </a:p>
      </dgm:t>
    </dgm:pt>
    <dgm:pt modelId="{B0B272B3-3D3A-4995-82CE-4054540A5D1F}" type="pres">
      <dgm:prSet presAssocID="{3977311A-D4D5-4C82-B3E1-94D879DC4251}" presName="rootComposite1" presStyleCnt="0"/>
      <dgm:spPr/>
      <dgm:t>
        <a:bodyPr/>
        <a:lstStyle/>
        <a:p>
          <a:endParaRPr lang="de-DE"/>
        </a:p>
      </dgm:t>
    </dgm:pt>
    <dgm:pt modelId="{4BF10EAA-C66A-4326-B0BB-CE4E0E4223B9}" type="pres">
      <dgm:prSet presAssocID="{3977311A-D4D5-4C82-B3E1-94D879DC4251}" presName="rootText1" presStyleLbl="node0" presStyleIdx="0" presStyleCnt="2">
        <dgm:presLayoutVars>
          <dgm:chPref val="3"/>
        </dgm:presLayoutVars>
      </dgm:prSet>
      <dgm:spPr/>
      <dgm:t>
        <a:bodyPr/>
        <a:lstStyle/>
        <a:p>
          <a:endParaRPr lang="de-DE"/>
        </a:p>
      </dgm:t>
    </dgm:pt>
    <dgm:pt modelId="{382314C2-DBF3-41A7-8F73-6B2194AC923E}" type="pres">
      <dgm:prSet presAssocID="{3977311A-D4D5-4C82-B3E1-94D879DC4251}" presName="rootConnector1" presStyleLbl="node1" presStyleIdx="0" presStyleCnt="0"/>
      <dgm:spPr/>
      <dgm:t>
        <a:bodyPr/>
        <a:lstStyle/>
        <a:p>
          <a:endParaRPr lang="de-DE"/>
        </a:p>
      </dgm:t>
    </dgm:pt>
    <dgm:pt modelId="{F470DF19-B227-4EBB-8F1D-FCE9FDBDCBB9}" type="pres">
      <dgm:prSet presAssocID="{3977311A-D4D5-4C82-B3E1-94D879DC4251}" presName="hierChild2" presStyleCnt="0"/>
      <dgm:spPr/>
      <dgm:t>
        <a:bodyPr/>
        <a:lstStyle/>
        <a:p>
          <a:endParaRPr lang="de-DE"/>
        </a:p>
      </dgm:t>
    </dgm:pt>
    <dgm:pt modelId="{D694383C-7A09-4478-BF9D-38BA54668608}" type="pres">
      <dgm:prSet presAssocID="{EA5CDBD8-12F6-4926-ACDD-47AB7494C84F}" presName="Name37" presStyleLbl="parChTrans1D2" presStyleIdx="0" presStyleCnt="4"/>
      <dgm:spPr/>
      <dgm:t>
        <a:bodyPr/>
        <a:lstStyle/>
        <a:p>
          <a:endParaRPr lang="de-DE"/>
        </a:p>
      </dgm:t>
    </dgm:pt>
    <dgm:pt modelId="{934B0839-7DF4-4724-A947-1B00454475E1}" type="pres">
      <dgm:prSet presAssocID="{9C8CAB54-E941-4DE0-8047-47D1B369D092}" presName="hierRoot2" presStyleCnt="0">
        <dgm:presLayoutVars>
          <dgm:hierBranch val="init"/>
        </dgm:presLayoutVars>
      </dgm:prSet>
      <dgm:spPr/>
      <dgm:t>
        <a:bodyPr/>
        <a:lstStyle/>
        <a:p>
          <a:endParaRPr lang="de-DE"/>
        </a:p>
      </dgm:t>
    </dgm:pt>
    <dgm:pt modelId="{C2030D4F-CAAF-4869-BD54-F612E4CE8491}" type="pres">
      <dgm:prSet presAssocID="{9C8CAB54-E941-4DE0-8047-47D1B369D092}" presName="rootComposite" presStyleCnt="0"/>
      <dgm:spPr/>
      <dgm:t>
        <a:bodyPr/>
        <a:lstStyle/>
        <a:p>
          <a:endParaRPr lang="de-DE"/>
        </a:p>
      </dgm:t>
    </dgm:pt>
    <dgm:pt modelId="{2808C13C-9712-4DD8-B06B-52C8207E5BF6}" type="pres">
      <dgm:prSet presAssocID="{9C8CAB54-E941-4DE0-8047-47D1B369D092}" presName="rootText" presStyleLbl="node2" presStyleIdx="0" presStyleCnt="3">
        <dgm:presLayoutVars>
          <dgm:chPref val="3"/>
        </dgm:presLayoutVars>
      </dgm:prSet>
      <dgm:spPr/>
      <dgm:t>
        <a:bodyPr/>
        <a:lstStyle/>
        <a:p>
          <a:endParaRPr lang="de-DE"/>
        </a:p>
      </dgm:t>
    </dgm:pt>
    <dgm:pt modelId="{E62C7CFF-BEFD-45ED-BC72-36AFDA5F0B8D}" type="pres">
      <dgm:prSet presAssocID="{9C8CAB54-E941-4DE0-8047-47D1B369D092}" presName="rootConnector" presStyleLbl="node2" presStyleIdx="0" presStyleCnt="3"/>
      <dgm:spPr/>
      <dgm:t>
        <a:bodyPr/>
        <a:lstStyle/>
        <a:p>
          <a:endParaRPr lang="de-DE"/>
        </a:p>
      </dgm:t>
    </dgm:pt>
    <dgm:pt modelId="{F8380117-DE2C-4A97-9D89-CFF58DB18EBE}" type="pres">
      <dgm:prSet presAssocID="{9C8CAB54-E941-4DE0-8047-47D1B369D092}" presName="hierChild4" presStyleCnt="0"/>
      <dgm:spPr/>
      <dgm:t>
        <a:bodyPr/>
        <a:lstStyle/>
        <a:p>
          <a:endParaRPr lang="de-DE"/>
        </a:p>
      </dgm:t>
    </dgm:pt>
    <dgm:pt modelId="{E664DC47-D608-4E21-A180-0441EDA970DD}" type="pres">
      <dgm:prSet presAssocID="{9C8CAB54-E941-4DE0-8047-47D1B369D092}" presName="hierChild5" presStyleCnt="0"/>
      <dgm:spPr/>
      <dgm:t>
        <a:bodyPr/>
        <a:lstStyle/>
        <a:p>
          <a:endParaRPr lang="de-DE"/>
        </a:p>
      </dgm:t>
    </dgm:pt>
    <dgm:pt modelId="{0B4B6953-F820-42DD-97F0-BD768CFBEF32}" type="pres">
      <dgm:prSet presAssocID="{FF71A0BF-0A58-4029-A2AB-D30EA2F0A067}" presName="Name37" presStyleLbl="parChTrans1D2" presStyleIdx="1" presStyleCnt="4"/>
      <dgm:spPr/>
      <dgm:t>
        <a:bodyPr/>
        <a:lstStyle/>
        <a:p>
          <a:endParaRPr lang="de-DE"/>
        </a:p>
      </dgm:t>
    </dgm:pt>
    <dgm:pt modelId="{18491C54-0DCF-47C8-A267-13CF59A72388}" type="pres">
      <dgm:prSet presAssocID="{815539EA-6039-4119-9846-16CF82C9F55A}" presName="hierRoot2" presStyleCnt="0">
        <dgm:presLayoutVars>
          <dgm:hierBranch val="init"/>
        </dgm:presLayoutVars>
      </dgm:prSet>
      <dgm:spPr/>
      <dgm:t>
        <a:bodyPr/>
        <a:lstStyle/>
        <a:p>
          <a:endParaRPr lang="de-DE"/>
        </a:p>
      </dgm:t>
    </dgm:pt>
    <dgm:pt modelId="{A74EF34B-92D5-4E0B-B25C-7ABAA7CD759F}" type="pres">
      <dgm:prSet presAssocID="{815539EA-6039-4119-9846-16CF82C9F55A}" presName="rootComposite" presStyleCnt="0"/>
      <dgm:spPr/>
      <dgm:t>
        <a:bodyPr/>
        <a:lstStyle/>
        <a:p>
          <a:endParaRPr lang="de-DE"/>
        </a:p>
      </dgm:t>
    </dgm:pt>
    <dgm:pt modelId="{85D9D7FD-7880-4D21-A0C8-4D85165FDD6C}" type="pres">
      <dgm:prSet presAssocID="{815539EA-6039-4119-9846-16CF82C9F55A}" presName="rootText" presStyleLbl="node2" presStyleIdx="1" presStyleCnt="3">
        <dgm:presLayoutVars>
          <dgm:chPref val="3"/>
        </dgm:presLayoutVars>
      </dgm:prSet>
      <dgm:spPr/>
      <dgm:t>
        <a:bodyPr/>
        <a:lstStyle/>
        <a:p>
          <a:endParaRPr lang="de-DE"/>
        </a:p>
      </dgm:t>
    </dgm:pt>
    <dgm:pt modelId="{A76AF0CD-6A7A-4788-B2E8-74B3851F8445}" type="pres">
      <dgm:prSet presAssocID="{815539EA-6039-4119-9846-16CF82C9F55A}" presName="rootConnector" presStyleLbl="node2" presStyleIdx="1" presStyleCnt="3"/>
      <dgm:spPr/>
      <dgm:t>
        <a:bodyPr/>
        <a:lstStyle/>
        <a:p>
          <a:endParaRPr lang="de-DE"/>
        </a:p>
      </dgm:t>
    </dgm:pt>
    <dgm:pt modelId="{CBB4F611-33AF-417D-AB6C-E9ABF250B62E}" type="pres">
      <dgm:prSet presAssocID="{815539EA-6039-4119-9846-16CF82C9F55A}" presName="hierChild4" presStyleCnt="0"/>
      <dgm:spPr/>
      <dgm:t>
        <a:bodyPr/>
        <a:lstStyle/>
        <a:p>
          <a:endParaRPr lang="de-DE"/>
        </a:p>
      </dgm:t>
    </dgm:pt>
    <dgm:pt modelId="{845C4B11-02BF-4F5C-B2F8-5CF9E05D27E6}" type="pres">
      <dgm:prSet presAssocID="{815539EA-6039-4119-9846-16CF82C9F55A}" presName="hierChild5" presStyleCnt="0"/>
      <dgm:spPr/>
      <dgm:t>
        <a:bodyPr/>
        <a:lstStyle/>
        <a:p>
          <a:endParaRPr lang="de-DE"/>
        </a:p>
      </dgm:t>
    </dgm:pt>
    <dgm:pt modelId="{6B400BEB-D247-4C87-B0E5-0A08A12CD1B8}" type="pres">
      <dgm:prSet presAssocID="{ECE1D0E0-59C4-4F42-8553-1F58586DDAA4}" presName="Name37" presStyleLbl="parChTrans1D2" presStyleIdx="2" presStyleCnt="4"/>
      <dgm:spPr/>
      <dgm:t>
        <a:bodyPr/>
        <a:lstStyle/>
        <a:p>
          <a:endParaRPr lang="de-DE"/>
        </a:p>
      </dgm:t>
    </dgm:pt>
    <dgm:pt modelId="{93E3C420-3FB5-4D87-A356-F86FE46133FF}" type="pres">
      <dgm:prSet presAssocID="{DB4539D7-6CD9-4F67-B4BC-54A3B9580D7C}" presName="hierRoot2" presStyleCnt="0">
        <dgm:presLayoutVars>
          <dgm:hierBranch val="init"/>
        </dgm:presLayoutVars>
      </dgm:prSet>
      <dgm:spPr/>
      <dgm:t>
        <a:bodyPr/>
        <a:lstStyle/>
        <a:p>
          <a:endParaRPr lang="de-DE"/>
        </a:p>
      </dgm:t>
    </dgm:pt>
    <dgm:pt modelId="{CC775465-EC87-48D0-9F3E-7BAA342244DF}" type="pres">
      <dgm:prSet presAssocID="{DB4539D7-6CD9-4F67-B4BC-54A3B9580D7C}" presName="rootComposite" presStyleCnt="0"/>
      <dgm:spPr/>
      <dgm:t>
        <a:bodyPr/>
        <a:lstStyle/>
        <a:p>
          <a:endParaRPr lang="de-DE"/>
        </a:p>
      </dgm:t>
    </dgm:pt>
    <dgm:pt modelId="{50C9ACAF-0F59-4AFA-AEE3-76CCD3AD9AC2}" type="pres">
      <dgm:prSet presAssocID="{DB4539D7-6CD9-4F67-B4BC-54A3B9580D7C}" presName="rootText" presStyleLbl="node2" presStyleIdx="2" presStyleCnt="3">
        <dgm:presLayoutVars>
          <dgm:chPref val="3"/>
        </dgm:presLayoutVars>
      </dgm:prSet>
      <dgm:spPr/>
      <dgm:t>
        <a:bodyPr/>
        <a:lstStyle/>
        <a:p>
          <a:endParaRPr lang="de-DE"/>
        </a:p>
      </dgm:t>
    </dgm:pt>
    <dgm:pt modelId="{5F55D01E-AB9A-49D4-A300-2EA7C6AE1ACF}" type="pres">
      <dgm:prSet presAssocID="{DB4539D7-6CD9-4F67-B4BC-54A3B9580D7C}" presName="rootConnector" presStyleLbl="node2" presStyleIdx="2" presStyleCnt="3"/>
      <dgm:spPr/>
      <dgm:t>
        <a:bodyPr/>
        <a:lstStyle/>
        <a:p>
          <a:endParaRPr lang="de-DE"/>
        </a:p>
      </dgm:t>
    </dgm:pt>
    <dgm:pt modelId="{EA072A03-4E8B-406D-ACBC-5072A8E4518B}" type="pres">
      <dgm:prSet presAssocID="{DB4539D7-6CD9-4F67-B4BC-54A3B9580D7C}" presName="hierChild4" presStyleCnt="0"/>
      <dgm:spPr/>
      <dgm:t>
        <a:bodyPr/>
        <a:lstStyle/>
        <a:p>
          <a:endParaRPr lang="de-DE"/>
        </a:p>
      </dgm:t>
    </dgm:pt>
    <dgm:pt modelId="{A0D6C505-EC1E-4B34-B80E-B9C21E923061}" type="pres">
      <dgm:prSet presAssocID="{DB4539D7-6CD9-4F67-B4BC-54A3B9580D7C}" presName="hierChild5" presStyleCnt="0"/>
      <dgm:spPr/>
      <dgm:t>
        <a:bodyPr/>
        <a:lstStyle/>
        <a:p>
          <a:endParaRPr lang="de-DE"/>
        </a:p>
      </dgm:t>
    </dgm:pt>
    <dgm:pt modelId="{1FF5B2C2-F68A-4FCB-8A2C-7D5AA4DC2BA3}" type="pres">
      <dgm:prSet presAssocID="{3977311A-D4D5-4C82-B3E1-94D879DC4251}" presName="hierChild3" presStyleCnt="0"/>
      <dgm:spPr/>
      <dgm:t>
        <a:bodyPr/>
        <a:lstStyle/>
        <a:p>
          <a:endParaRPr lang="de-DE"/>
        </a:p>
      </dgm:t>
    </dgm:pt>
    <dgm:pt modelId="{CA3BB2CC-B17D-41A7-932B-8C3B857B4B33}" type="pres">
      <dgm:prSet presAssocID="{77349235-0548-4BE7-A808-B63C11809E70}" presName="Name111" presStyleLbl="parChTrans1D2" presStyleIdx="3" presStyleCnt="4"/>
      <dgm:spPr/>
      <dgm:t>
        <a:bodyPr/>
        <a:lstStyle/>
        <a:p>
          <a:endParaRPr lang="de-DE"/>
        </a:p>
      </dgm:t>
    </dgm:pt>
    <dgm:pt modelId="{9B2B9A2F-9400-4462-B911-96B5C71D5ABE}" type="pres">
      <dgm:prSet presAssocID="{BB194703-A6BE-412F-A99F-EF96B83E96B0}" presName="hierRoot3" presStyleCnt="0">
        <dgm:presLayoutVars>
          <dgm:hierBranch val="init"/>
        </dgm:presLayoutVars>
      </dgm:prSet>
      <dgm:spPr/>
      <dgm:t>
        <a:bodyPr/>
        <a:lstStyle/>
        <a:p>
          <a:endParaRPr lang="de-DE"/>
        </a:p>
      </dgm:t>
    </dgm:pt>
    <dgm:pt modelId="{57ACA829-E4D1-4E5C-9528-486FE909BEE4}" type="pres">
      <dgm:prSet presAssocID="{BB194703-A6BE-412F-A99F-EF96B83E96B0}" presName="rootComposite3" presStyleCnt="0"/>
      <dgm:spPr/>
      <dgm:t>
        <a:bodyPr/>
        <a:lstStyle/>
        <a:p>
          <a:endParaRPr lang="de-DE"/>
        </a:p>
      </dgm:t>
    </dgm:pt>
    <dgm:pt modelId="{CAE8CF21-0BF3-43EA-8CFF-497B3B1DF659}" type="pres">
      <dgm:prSet presAssocID="{BB194703-A6BE-412F-A99F-EF96B83E96B0}" presName="rootText3" presStyleLbl="asst1" presStyleIdx="0" presStyleCnt="1">
        <dgm:presLayoutVars>
          <dgm:chPref val="3"/>
        </dgm:presLayoutVars>
      </dgm:prSet>
      <dgm:spPr/>
      <dgm:t>
        <a:bodyPr/>
        <a:lstStyle/>
        <a:p>
          <a:endParaRPr lang="de-DE"/>
        </a:p>
      </dgm:t>
    </dgm:pt>
    <dgm:pt modelId="{85334D0C-1168-4FC8-A1F2-B469282726BC}" type="pres">
      <dgm:prSet presAssocID="{BB194703-A6BE-412F-A99F-EF96B83E96B0}" presName="rootConnector3" presStyleLbl="asst1" presStyleIdx="0" presStyleCnt="1"/>
      <dgm:spPr/>
      <dgm:t>
        <a:bodyPr/>
        <a:lstStyle/>
        <a:p>
          <a:endParaRPr lang="de-DE"/>
        </a:p>
      </dgm:t>
    </dgm:pt>
    <dgm:pt modelId="{BADC2DD9-873E-4593-8D8E-73F985372B05}" type="pres">
      <dgm:prSet presAssocID="{BB194703-A6BE-412F-A99F-EF96B83E96B0}" presName="hierChild6" presStyleCnt="0"/>
      <dgm:spPr/>
      <dgm:t>
        <a:bodyPr/>
        <a:lstStyle/>
        <a:p>
          <a:endParaRPr lang="de-DE"/>
        </a:p>
      </dgm:t>
    </dgm:pt>
    <dgm:pt modelId="{A366A3F2-2DA8-43CE-B76B-127428B55BEA}" type="pres">
      <dgm:prSet presAssocID="{BB194703-A6BE-412F-A99F-EF96B83E96B0}" presName="hierChild7" presStyleCnt="0"/>
      <dgm:spPr/>
      <dgm:t>
        <a:bodyPr/>
        <a:lstStyle/>
        <a:p>
          <a:endParaRPr lang="de-DE"/>
        </a:p>
      </dgm:t>
    </dgm:pt>
    <dgm:pt modelId="{57BF916B-7F9F-49C9-8D43-6A8A0E0A8582}" type="pres">
      <dgm:prSet presAssocID="{74909980-216B-4810-AB3D-63DA937CBC5B}" presName="hierRoot1" presStyleCnt="0">
        <dgm:presLayoutVars>
          <dgm:hierBranch val="init"/>
        </dgm:presLayoutVars>
      </dgm:prSet>
      <dgm:spPr/>
      <dgm:t>
        <a:bodyPr/>
        <a:lstStyle/>
        <a:p>
          <a:endParaRPr lang="de-DE"/>
        </a:p>
      </dgm:t>
    </dgm:pt>
    <dgm:pt modelId="{96C97ECA-6D2B-4A2A-94B0-C11FBFA2669C}" type="pres">
      <dgm:prSet presAssocID="{74909980-216B-4810-AB3D-63DA937CBC5B}" presName="rootComposite1" presStyleCnt="0"/>
      <dgm:spPr/>
      <dgm:t>
        <a:bodyPr/>
        <a:lstStyle/>
        <a:p>
          <a:endParaRPr lang="de-DE"/>
        </a:p>
      </dgm:t>
    </dgm:pt>
    <dgm:pt modelId="{97E87E9D-491B-4B14-8B8F-CAC8D4324CDA}" type="pres">
      <dgm:prSet presAssocID="{74909980-216B-4810-AB3D-63DA937CBC5B}" presName="rootText1" presStyleLbl="node0" presStyleIdx="1" presStyleCnt="2">
        <dgm:presLayoutVars>
          <dgm:chPref val="3"/>
        </dgm:presLayoutVars>
      </dgm:prSet>
      <dgm:spPr/>
      <dgm:t>
        <a:bodyPr/>
        <a:lstStyle/>
        <a:p>
          <a:endParaRPr lang="de-DE"/>
        </a:p>
      </dgm:t>
    </dgm:pt>
    <dgm:pt modelId="{D399453B-099D-4469-9DBE-6B933DFDDC7D}" type="pres">
      <dgm:prSet presAssocID="{74909980-216B-4810-AB3D-63DA937CBC5B}" presName="rootConnector1" presStyleLbl="node1" presStyleIdx="0" presStyleCnt="0"/>
      <dgm:spPr/>
      <dgm:t>
        <a:bodyPr/>
        <a:lstStyle/>
        <a:p>
          <a:endParaRPr lang="de-DE"/>
        </a:p>
      </dgm:t>
    </dgm:pt>
    <dgm:pt modelId="{1DAB5EC5-5855-4A95-9E56-97DE60057177}" type="pres">
      <dgm:prSet presAssocID="{74909980-216B-4810-AB3D-63DA937CBC5B}" presName="hierChild2" presStyleCnt="0"/>
      <dgm:spPr/>
      <dgm:t>
        <a:bodyPr/>
        <a:lstStyle/>
        <a:p>
          <a:endParaRPr lang="de-DE"/>
        </a:p>
      </dgm:t>
    </dgm:pt>
    <dgm:pt modelId="{67702534-6043-490F-BFB6-6CF28DB8655E}" type="pres">
      <dgm:prSet presAssocID="{74909980-216B-4810-AB3D-63DA937CBC5B}" presName="hierChild3" presStyleCnt="0"/>
      <dgm:spPr/>
      <dgm:t>
        <a:bodyPr/>
        <a:lstStyle/>
        <a:p>
          <a:endParaRPr lang="de-DE"/>
        </a:p>
      </dgm:t>
    </dgm:pt>
  </dgm:ptLst>
  <dgm:cxnLst>
    <dgm:cxn modelId="{13C387B3-B5DA-4FCC-86CA-DC8BB2A55403}" type="presOf" srcId="{74909980-216B-4810-AB3D-63DA937CBC5B}" destId="{D399453B-099D-4469-9DBE-6B933DFDDC7D}" srcOrd="1" destOrd="0" presId="urn:microsoft.com/office/officeart/2005/8/layout/orgChart1"/>
    <dgm:cxn modelId="{011419A0-874A-4F99-904C-A31730EE6B80}" type="presOf" srcId="{EA5CDBD8-12F6-4926-ACDD-47AB7494C84F}" destId="{D694383C-7A09-4478-BF9D-38BA54668608}" srcOrd="0" destOrd="0" presId="urn:microsoft.com/office/officeart/2005/8/layout/orgChart1"/>
    <dgm:cxn modelId="{558BD7B4-4534-417A-8480-CA104B1933F6}" type="presOf" srcId="{815539EA-6039-4119-9846-16CF82C9F55A}" destId="{A76AF0CD-6A7A-4788-B2E8-74B3851F8445}" srcOrd="1" destOrd="0" presId="urn:microsoft.com/office/officeart/2005/8/layout/orgChart1"/>
    <dgm:cxn modelId="{931E24D1-539F-461C-A264-E3BBE5ADFBAC}" type="presOf" srcId="{3977311A-D4D5-4C82-B3E1-94D879DC4251}" destId="{382314C2-DBF3-41A7-8F73-6B2194AC923E}" srcOrd="1" destOrd="0" presId="urn:microsoft.com/office/officeart/2005/8/layout/orgChart1"/>
    <dgm:cxn modelId="{F3E30003-971B-4E24-BA3B-3261B488D7B9}" type="presOf" srcId="{BB194703-A6BE-412F-A99F-EF96B83E96B0}" destId="{85334D0C-1168-4FC8-A1F2-B469282726BC}" srcOrd="1" destOrd="0" presId="urn:microsoft.com/office/officeart/2005/8/layout/orgChart1"/>
    <dgm:cxn modelId="{BF57ADC3-2996-47FA-8135-D7DCCA3D62C0}" type="presOf" srcId="{FF71A0BF-0A58-4029-A2AB-D30EA2F0A067}" destId="{0B4B6953-F820-42DD-97F0-BD768CFBEF32}" srcOrd="0" destOrd="0" presId="urn:microsoft.com/office/officeart/2005/8/layout/orgChart1"/>
    <dgm:cxn modelId="{CF114193-EF3A-4B41-B801-119BEFCB9915}" srcId="{075071C9-3169-4F70-9415-E830AA9A0F1E}" destId="{74909980-216B-4810-AB3D-63DA937CBC5B}" srcOrd="1" destOrd="0" parTransId="{2A057990-C902-4671-8971-0A659C754472}" sibTransId="{44A00AB4-4E49-4FFF-A6AD-A2A1B90648D3}"/>
    <dgm:cxn modelId="{CEBFE36E-E7E1-4064-BE8C-0FB074BBF747}" type="presOf" srcId="{77349235-0548-4BE7-A808-B63C11809E70}" destId="{CA3BB2CC-B17D-41A7-932B-8C3B857B4B33}" srcOrd="0" destOrd="0" presId="urn:microsoft.com/office/officeart/2005/8/layout/orgChart1"/>
    <dgm:cxn modelId="{412F265B-B2B4-4C04-8557-3679BEC6C79F}" type="presOf" srcId="{74909980-216B-4810-AB3D-63DA937CBC5B}" destId="{97E87E9D-491B-4B14-8B8F-CAC8D4324CDA}" srcOrd="0" destOrd="0" presId="urn:microsoft.com/office/officeart/2005/8/layout/orgChart1"/>
    <dgm:cxn modelId="{0AE4757C-B9B6-47EB-B2A4-7A001A6818A6}" type="presOf" srcId="{ECE1D0E0-59C4-4F42-8553-1F58586DDAA4}" destId="{6B400BEB-D247-4C87-B0E5-0A08A12CD1B8}" srcOrd="0" destOrd="0" presId="urn:microsoft.com/office/officeart/2005/8/layout/orgChart1"/>
    <dgm:cxn modelId="{F0EFD323-C608-4CE6-9A67-A4491BE9BFA6}" type="presOf" srcId="{DB4539D7-6CD9-4F67-B4BC-54A3B9580D7C}" destId="{50C9ACAF-0F59-4AFA-AEE3-76CCD3AD9AC2}" srcOrd="0" destOrd="0" presId="urn:microsoft.com/office/officeart/2005/8/layout/orgChart1"/>
    <dgm:cxn modelId="{F85A2306-1522-4881-A96B-BF014237FD2D}" srcId="{075071C9-3169-4F70-9415-E830AA9A0F1E}" destId="{3977311A-D4D5-4C82-B3E1-94D879DC4251}" srcOrd="0" destOrd="0" parTransId="{486BC9D7-FA64-4F4D-A38D-75C83DDC8425}" sibTransId="{FC6D05EC-718D-4C8A-9988-EBDD57938F1B}"/>
    <dgm:cxn modelId="{61E881B3-BAF6-43BB-B9F2-4709113F540D}" type="presOf" srcId="{3977311A-D4D5-4C82-B3E1-94D879DC4251}" destId="{4BF10EAA-C66A-4326-B0BB-CE4E0E4223B9}" srcOrd="0" destOrd="0" presId="urn:microsoft.com/office/officeart/2005/8/layout/orgChart1"/>
    <dgm:cxn modelId="{67C8680C-9C9F-48ED-A078-E442BFFBA20A}" srcId="{3977311A-D4D5-4C82-B3E1-94D879DC4251}" destId="{BB194703-A6BE-412F-A99F-EF96B83E96B0}" srcOrd="0" destOrd="0" parTransId="{77349235-0548-4BE7-A808-B63C11809E70}" sibTransId="{3A52E060-D194-43FE-A3F4-A6A6B3B97435}"/>
    <dgm:cxn modelId="{BD12F2DA-2CC6-4D22-82E6-A3B38959E280}" type="presOf" srcId="{BB194703-A6BE-412F-A99F-EF96B83E96B0}" destId="{CAE8CF21-0BF3-43EA-8CFF-497B3B1DF659}" srcOrd="0" destOrd="0" presId="urn:microsoft.com/office/officeart/2005/8/layout/orgChart1"/>
    <dgm:cxn modelId="{456BCCA7-FBE5-4504-AD82-2149B72C4412}" type="presOf" srcId="{9C8CAB54-E941-4DE0-8047-47D1B369D092}" destId="{E62C7CFF-BEFD-45ED-BC72-36AFDA5F0B8D}" srcOrd="1" destOrd="0" presId="urn:microsoft.com/office/officeart/2005/8/layout/orgChart1"/>
    <dgm:cxn modelId="{C46F8875-0A3F-444B-97DB-E1DEF5AD124F}" type="presOf" srcId="{815539EA-6039-4119-9846-16CF82C9F55A}" destId="{85D9D7FD-7880-4D21-A0C8-4D85165FDD6C}" srcOrd="0" destOrd="0" presId="urn:microsoft.com/office/officeart/2005/8/layout/orgChart1"/>
    <dgm:cxn modelId="{C0C6EDDB-BED9-4AC6-AC66-56E479B6333A}" type="presOf" srcId="{075071C9-3169-4F70-9415-E830AA9A0F1E}" destId="{D523D2D5-E4D9-42CF-BC82-FF926A977DEA}" srcOrd="0" destOrd="0" presId="urn:microsoft.com/office/officeart/2005/8/layout/orgChart1"/>
    <dgm:cxn modelId="{0E835374-322C-483C-A438-6BD25C3F255D}" srcId="{3977311A-D4D5-4C82-B3E1-94D879DC4251}" destId="{9C8CAB54-E941-4DE0-8047-47D1B369D092}" srcOrd="1" destOrd="0" parTransId="{EA5CDBD8-12F6-4926-ACDD-47AB7494C84F}" sibTransId="{62F39717-0A45-471C-8AEB-A7267C0D0E0C}"/>
    <dgm:cxn modelId="{7B1EF41A-9562-49C9-A55E-EBA4B3F08E97}" type="presOf" srcId="{DB4539D7-6CD9-4F67-B4BC-54A3B9580D7C}" destId="{5F55D01E-AB9A-49D4-A300-2EA7C6AE1ACF}" srcOrd="1" destOrd="0" presId="urn:microsoft.com/office/officeart/2005/8/layout/orgChart1"/>
    <dgm:cxn modelId="{4BBB7115-B7E9-4791-9D10-74E761D1A91F}" srcId="{3977311A-D4D5-4C82-B3E1-94D879DC4251}" destId="{DB4539D7-6CD9-4F67-B4BC-54A3B9580D7C}" srcOrd="3" destOrd="0" parTransId="{ECE1D0E0-59C4-4F42-8553-1F58586DDAA4}" sibTransId="{612677C7-B3BA-4212-973B-8A8F1FB37FB9}"/>
    <dgm:cxn modelId="{25BFCC05-3921-4A48-9254-1420F30979E5}" type="presOf" srcId="{9C8CAB54-E941-4DE0-8047-47D1B369D092}" destId="{2808C13C-9712-4DD8-B06B-52C8207E5BF6}" srcOrd="0" destOrd="0" presId="urn:microsoft.com/office/officeart/2005/8/layout/orgChart1"/>
    <dgm:cxn modelId="{A2B397BA-6A49-4E33-8CEC-588EF3D11B7C}" srcId="{3977311A-D4D5-4C82-B3E1-94D879DC4251}" destId="{815539EA-6039-4119-9846-16CF82C9F55A}" srcOrd="2" destOrd="0" parTransId="{FF71A0BF-0A58-4029-A2AB-D30EA2F0A067}" sibTransId="{8296B716-3ABE-4763-8766-BEA1D8E100DC}"/>
    <dgm:cxn modelId="{EABCC722-4B35-4D41-BEE7-3E5D19DCE47F}" type="presParOf" srcId="{D523D2D5-E4D9-42CF-BC82-FF926A977DEA}" destId="{BAD95D8D-7306-4F9C-B9F3-E5740251D6E3}" srcOrd="0" destOrd="0" presId="urn:microsoft.com/office/officeart/2005/8/layout/orgChart1"/>
    <dgm:cxn modelId="{6762A683-E447-4FD3-857C-625F6C6E5EB6}" type="presParOf" srcId="{BAD95D8D-7306-4F9C-B9F3-E5740251D6E3}" destId="{B0B272B3-3D3A-4995-82CE-4054540A5D1F}" srcOrd="0" destOrd="0" presId="urn:microsoft.com/office/officeart/2005/8/layout/orgChart1"/>
    <dgm:cxn modelId="{7D272C48-B03D-4DF2-AABA-C97C4C54204C}" type="presParOf" srcId="{B0B272B3-3D3A-4995-82CE-4054540A5D1F}" destId="{4BF10EAA-C66A-4326-B0BB-CE4E0E4223B9}" srcOrd="0" destOrd="0" presId="urn:microsoft.com/office/officeart/2005/8/layout/orgChart1"/>
    <dgm:cxn modelId="{C2A002DD-6FA3-4083-B06F-34C92D12CE2C}" type="presParOf" srcId="{B0B272B3-3D3A-4995-82CE-4054540A5D1F}" destId="{382314C2-DBF3-41A7-8F73-6B2194AC923E}" srcOrd="1" destOrd="0" presId="urn:microsoft.com/office/officeart/2005/8/layout/orgChart1"/>
    <dgm:cxn modelId="{F9DB832C-43FC-4091-BBA3-70A8056AB58C}" type="presParOf" srcId="{BAD95D8D-7306-4F9C-B9F3-E5740251D6E3}" destId="{F470DF19-B227-4EBB-8F1D-FCE9FDBDCBB9}" srcOrd="1" destOrd="0" presId="urn:microsoft.com/office/officeart/2005/8/layout/orgChart1"/>
    <dgm:cxn modelId="{27FECD4B-9C9D-43A4-A460-8145DF1E0A6C}" type="presParOf" srcId="{F470DF19-B227-4EBB-8F1D-FCE9FDBDCBB9}" destId="{D694383C-7A09-4478-BF9D-38BA54668608}" srcOrd="0" destOrd="0" presId="urn:microsoft.com/office/officeart/2005/8/layout/orgChart1"/>
    <dgm:cxn modelId="{2CD60A3F-921E-47E0-885F-470030FC1197}" type="presParOf" srcId="{F470DF19-B227-4EBB-8F1D-FCE9FDBDCBB9}" destId="{934B0839-7DF4-4724-A947-1B00454475E1}" srcOrd="1" destOrd="0" presId="urn:microsoft.com/office/officeart/2005/8/layout/orgChart1"/>
    <dgm:cxn modelId="{77B81695-CA89-4B85-BBF0-A35EAED8E612}" type="presParOf" srcId="{934B0839-7DF4-4724-A947-1B00454475E1}" destId="{C2030D4F-CAAF-4869-BD54-F612E4CE8491}" srcOrd="0" destOrd="0" presId="urn:microsoft.com/office/officeart/2005/8/layout/orgChart1"/>
    <dgm:cxn modelId="{6539B6D9-0EFB-4B79-BCAE-957AD12B6F1F}" type="presParOf" srcId="{C2030D4F-CAAF-4869-BD54-F612E4CE8491}" destId="{2808C13C-9712-4DD8-B06B-52C8207E5BF6}" srcOrd="0" destOrd="0" presId="urn:microsoft.com/office/officeart/2005/8/layout/orgChart1"/>
    <dgm:cxn modelId="{2AFE9FE7-BE13-43F5-9D56-599EA61D8EF4}" type="presParOf" srcId="{C2030D4F-CAAF-4869-BD54-F612E4CE8491}" destId="{E62C7CFF-BEFD-45ED-BC72-36AFDA5F0B8D}" srcOrd="1" destOrd="0" presId="urn:microsoft.com/office/officeart/2005/8/layout/orgChart1"/>
    <dgm:cxn modelId="{AF196B22-3834-47A2-9A5A-26A0EDCDE342}" type="presParOf" srcId="{934B0839-7DF4-4724-A947-1B00454475E1}" destId="{F8380117-DE2C-4A97-9D89-CFF58DB18EBE}" srcOrd="1" destOrd="0" presId="urn:microsoft.com/office/officeart/2005/8/layout/orgChart1"/>
    <dgm:cxn modelId="{54B5DDAF-DA9B-4705-81FE-EEB4D9AC8B9D}" type="presParOf" srcId="{934B0839-7DF4-4724-A947-1B00454475E1}" destId="{E664DC47-D608-4E21-A180-0441EDA970DD}" srcOrd="2" destOrd="0" presId="urn:microsoft.com/office/officeart/2005/8/layout/orgChart1"/>
    <dgm:cxn modelId="{ABE3359D-9A4F-4294-B5AF-BE206B715B16}" type="presParOf" srcId="{F470DF19-B227-4EBB-8F1D-FCE9FDBDCBB9}" destId="{0B4B6953-F820-42DD-97F0-BD768CFBEF32}" srcOrd="2" destOrd="0" presId="urn:microsoft.com/office/officeart/2005/8/layout/orgChart1"/>
    <dgm:cxn modelId="{76003077-E97D-42A2-829B-22ACD51E8DAB}" type="presParOf" srcId="{F470DF19-B227-4EBB-8F1D-FCE9FDBDCBB9}" destId="{18491C54-0DCF-47C8-A267-13CF59A72388}" srcOrd="3" destOrd="0" presId="urn:microsoft.com/office/officeart/2005/8/layout/orgChart1"/>
    <dgm:cxn modelId="{47F0782E-D06F-4140-AFB0-F3B533144581}" type="presParOf" srcId="{18491C54-0DCF-47C8-A267-13CF59A72388}" destId="{A74EF34B-92D5-4E0B-B25C-7ABAA7CD759F}" srcOrd="0" destOrd="0" presId="urn:microsoft.com/office/officeart/2005/8/layout/orgChart1"/>
    <dgm:cxn modelId="{3A6395BC-AEE8-4C69-BA48-3A8D4029CCE6}" type="presParOf" srcId="{A74EF34B-92D5-4E0B-B25C-7ABAA7CD759F}" destId="{85D9D7FD-7880-4D21-A0C8-4D85165FDD6C}" srcOrd="0" destOrd="0" presId="urn:microsoft.com/office/officeart/2005/8/layout/orgChart1"/>
    <dgm:cxn modelId="{38BE150E-2B6E-43A7-A1BB-4F6B028D69BB}" type="presParOf" srcId="{A74EF34B-92D5-4E0B-B25C-7ABAA7CD759F}" destId="{A76AF0CD-6A7A-4788-B2E8-74B3851F8445}" srcOrd="1" destOrd="0" presId="urn:microsoft.com/office/officeart/2005/8/layout/orgChart1"/>
    <dgm:cxn modelId="{D534B246-B17A-4EC7-9B0D-569E065CBF16}" type="presParOf" srcId="{18491C54-0DCF-47C8-A267-13CF59A72388}" destId="{CBB4F611-33AF-417D-AB6C-E9ABF250B62E}" srcOrd="1" destOrd="0" presId="urn:microsoft.com/office/officeart/2005/8/layout/orgChart1"/>
    <dgm:cxn modelId="{1A7FE71C-1889-4791-A8FB-85751CB643C2}" type="presParOf" srcId="{18491C54-0DCF-47C8-A267-13CF59A72388}" destId="{845C4B11-02BF-4F5C-B2F8-5CF9E05D27E6}" srcOrd="2" destOrd="0" presId="urn:microsoft.com/office/officeart/2005/8/layout/orgChart1"/>
    <dgm:cxn modelId="{67487F3A-A1DD-43E7-B289-F91D6D58A746}" type="presParOf" srcId="{F470DF19-B227-4EBB-8F1D-FCE9FDBDCBB9}" destId="{6B400BEB-D247-4C87-B0E5-0A08A12CD1B8}" srcOrd="4" destOrd="0" presId="urn:microsoft.com/office/officeart/2005/8/layout/orgChart1"/>
    <dgm:cxn modelId="{DB8B19C7-CAF8-466B-B787-5B306A4D59A7}" type="presParOf" srcId="{F470DF19-B227-4EBB-8F1D-FCE9FDBDCBB9}" destId="{93E3C420-3FB5-4D87-A356-F86FE46133FF}" srcOrd="5" destOrd="0" presId="urn:microsoft.com/office/officeart/2005/8/layout/orgChart1"/>
    <dgm:cxn modelId="{78C50D87-AE9A-4C91-B716-FEC7CE56BD31}" type="presParOf" srcId="{93E3C420-3FB5-4D87-A356-F86FE46133FF}" destId="{CC775465-EC87-48D0-9F3E-7BAA342244DF}" srcOrd="0" destOrd="0" presId="urn:microsoft.com/office/officeart/2005/8/layout/orgChart1"/>
    <dgm:cxn modelId="{123C6822-9660-4BCC-9890-F804E276D405}" type="presParOf" srcId="{CC775465-EC87-48D0-9F3E-7BAA342244DF}" destId="{50C9ACAF-0F59-4AFA-AEE3-76CCD3AD9AC2}" srcOrd="0" destOrd="0" presId="urn:microsoft.com/office/officeart/2005/8/layout/orgChart1"/>
    <dgm:cxn modelId="{BF49DF2D-62DF-4951-81BF-F727CCE3FE14}" type="presParOf" srcId="{CC775465-EC87-48D0-9F3E-7BAA342244DF}" destId="{5F55D01E-AB9A-49D4-A300-2EA7C6AE1ACF}" srcOrd="1" destOrd="0" presId="urn:microsoft.com/office/officeart/2005/8/layout/orgChart1"/>
    <dgm:cxn modelId="{B3532A2A-E233-454E-B226-A3D8E120FA7E}" type="presParOf" srcId="{93E3C420-3FB5-4D87-A356-F86FE46133FF}" destId="{EA072A03-4E8B-406D-ACBC-5072A8E4518B}" srcOrd="1" destOrd="0" presId="urn:microsoft.com/office/officeart/2005/8/layout/orgChart1"/>
    <dgm:cxn modelId="{C6AE6278-7018-4120-9666-CA4CC1B08459}" type="presParOf" srcId="{93E3C420-3FB5-4D87-A356-F86FE46133FF}" destId="{A0D6C505-EC1E-4B34-B80E-B9C21E923061}" srcOrd="2" destOrd="0" presId="urn:microsoft.com/office/officeart/2005/8/layout/orgChart1"/>
    <dgm:cxn modelId="{53521101-10AE-44FA-8302-A304FCCBB0D8}" type="presParOf" srcId="{BAD95D8D-7306-4F9C-B9F3-E5740251D6E3}" destId="{1FF5B2C2-F68A-4FCB-8A2C-7D5AA4DC2BA3}" srcOrd="2" destOrd="0" presId="urn:microsoft.com/office/officeart/2005/8/layout/orgChart1"/>
    <dgm:cxn modelId="{1258622D-C9E8-4CA7-AC06-1F8C29E5B108}" type="presParOf" srcId="{1FF5B2C2-F68A-4FCB-8A2C-7D5AA4DC2BA3}" destId="{CA3BB2CC-B17D-41A7-932B-8C3B857B4B33}" srcOrd="0" destOrd="0" presId="urn:microsoft.com/office/officeart/2005/8/layout/orgChart1"/>
    <dgm:cxn modelId="{18E11B4B-2BE6-4287-B6CE-8E37EB790B42}" type="presParOf" srcId="{1FF5B2C2-F68A-4FCB-8A2C-7D5AA4DC2BA3}" destId="{9B2B9A2F-9400-4462-B911-96B5C71D5ABE}" srcOrd="1" destOrd="0" presId="urn:microsoft.com/office/officeart/2005/8/layout/orgChart1"/>
    <dgm:cxn modelId="{F636FD26-764A-49D6-BAD2-E0CE05185566}" type="presParOf" srcId="{9B2B9A2F-9400-4462-B911-96B5C71D5ABE}" destId="{57ACA829-E4D1-4E5C-9528-486FE909BEE4}" srcOrd="0" destOrd="0" presId="urn:microsoft.com/office/officeart/2005/8/layout/orgChart1"/>
    <dgm:cxn modelId="{DDBBC84B-551E-4E5C-9245-83E81BE901EF}" type="presParOf" srcId="{57ACA829-E4D1-4E5C-9528-486FE909BEE4}" destId="{CAE8CF21-0BF3-43EA-8CFF-497B3B1DF659}" srcOrd="0" destOrd="0" presId="urn:microsoft.com/office/officeart/2005/8/layout/orgChart1"/>
    <dgm:cxn modelId="{45D1CADC-EB95-4D41-AD8E-A51990D1AD3F}" type="presParOf" srcId="{57ACA829-E4D1-4E5C-9528-486FE909BEE4}" destId="{85334D0C-1168-4FC8-A1F2-B469282726BC}" srcOrd="1" destOrd="0" presId="urn:microsoft.com/office/officeart/2005/8/layout/orgChart1"/>
    <dgm:cxn modelId="{F1FC215E-D9AB-4F0D-960A-CA9719DE63F8}" type="presParOf" srcId="{9B2B9A2F-9400-4462-B911-96B5C71D5ABE}" destId="{BADC2DD9-873E-4593-8D8E-73F985372B05}" srcOrd="1" destOrd="0" presId="urn:microsoft.com/office/officeart/2005/8/layout/orgChart1"/>
    <dgm:cxn modelId="{FDEF6B23-E523-4B48-8AAE-8C4A308DA800}" type="presParOf" srcId="{9B2B9A2F-9400-4462-B911-96B5C71D5ABE}" destId="{A366A3F2-2DA8-43CE-B76B-127428B55BEA}" srcOrd="2" destOrd="0" presId="urn:microsoft.com/office/officeart/2005/8/layout/orgChart1"/>
    <dgm:cxn modelId="{F73890FC-6190-4A1D-ABE3-813CAA11DA53}" type="presParOf" srcId="{D523D2D5-E4D9-42CF-BC82-FF926A977DEA}" destId="{57BF916B-7F9F-49C9-8D43-6A8A0E0A8582}" srcOrd="1" destOrd="0" presId="urn:microsoft.com/office/officeart/2005/8/layout/orgChart1"/>
    <dgm:cxn modelId="{7E8F2613-F4D2-45A4-8714-C0539D07A61E}" type="presParOf" srcId="{57BF916B-7F9F-49C9-8D43-6A8A0E0A8582}" destId="{96C97ECA-6D2B-4A2A-94B0-C11FBFA2669C}" srcOrd="0" destOrd="0" presId="urn:microsoft.com/office/officeart/2005/8/layout/orgChart1"/>
    <dgm:cxn modelId="{57809808-78DB-49A3-95AD-D88111F3F18C}" type="presParOf" srcId="{96C97ECA-6D2B-4A2A-94B0-C11FBFA2669C}" destId="{97E87E9D-491B-4B14-8B8F-CAC8D4324CDA}" srcOrd="0" destOrd="0" presId="urn:microsoft.com/office/officeart/2005/8/layout/orgChart1"/>
    <dgm:cxn modelId="{FA99FC03-AABA-4611-BE59-19D3F719FC3E}" type="presParOf" srcId="{96C97ECA-6D2B-4A2A-94B0-C11FBFA2669C}" destId="{D399453B-099D-4469-9DBE-6B933DFDDC7D}" srcOrd="1" destOrd="0" presId="urn:microsoft.com/office/officeart/2005/8/layout/orgChart1"/>
    <dgm:cxn modelId="{55EB2B2D-E443-43DD-AE36-0A7924F9217B}" type="presParOf" srcId="{57BF916B-7F9F-49C9-8D43-6A8A0E0A8582}" destId="{1DAB5EC5-5855-4A95-9E56-97DE60057177}" srcOrd="1" destOrd="0" presId="urn:microsoft.com/office/officeart/2005/8/layout/orgChart1"/>
    <dgm:cxn modelId="{B42019B0-2386-4A94-9CC6-719FEFE46680}" type="presParOf" srcId="{57BF916B-7F9F-49C9-8D43-6A8A0E0A8582}" destId="{67702534-6043-490F-BFB6-6CF28DB8655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A19BB4-2153-406E-8DC0-FC225EDE4CA0}"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de-DE"/>
        </a:p>
      </dgm:t>
    </dgm:pt>
    <dgm:pt modelId="{423C5D22-54A0-4C3F-9C9D-90004A7FC546}">
      <dgm:prSet phldrT="[Text]"/>
      <dgm:spPr/>
      <dgm:t>
        <a:bodyPr/>
        <a:lstStyle/>
        <a:p>
          <a:r>
            <a:rPr lang="de-DE" dirty="0" smtClean="0"/>
            <a:t>Product A</a:t>
          </a:r>
          <a:endParaRPr lang="de-DE" dirty="0"/>
        </a:p>
      </dgm:t>
    </dgm:pt>
    <dgm:pt modelId="{2D4FF586-1963-44B0-A623-C54459415711}" type="parTrans" cxnId="{940BF282-6BB4-448D-BCD3-F0396EF2ECDF}">
      <dgm:prSet/>
      <dgm:spPr/>
      <dgm:t>
        <a:bodyPr/>
        <a:lstStyle/>
        <a:p>
          <a:endParaRPr lang="de-DE"/>
        </a:p>
      </dgm:t>
    </dgm:pt>
    <dgm:pt modelId="{A212CBB9-062F-47B3-AF3A-74FC5092B602}" type="sibTrans" cxnId="{940BF282-6BB4-448D-BCD3-F0396EF2ECDF}">
      <dgm:prSet/>
      <dgm:spPr/>
      <dgm:t>
        <a:bodyPr/>
        <a:lstStyle/>
        <a:p>
          <a:endParaRPr lang="de-DE"/>
        </a:p>
      </dgm:t>
    </dgm:pt>
    <dgm:pt modelId="{0B85CE1F-6542-4358-88F8-D41E253C318F}">
      <dgm:prSet phldrT="[Text]" custT="1"/>
      <dgm:spPr/>
      <dgm:t>
        <a:bodyPr/>
        <a:lstStyle/>
        <a:p>
          <a:r>
            <a:rPr lang="de-DE" sz="700" dirty="0" err="1" smtClean="0"/>
            <a:t>Procure</a:t>
          </a:r>
          <a:r>
            <a:rPr lang="de-DE" sz="700" dirty="0" smtClean="0"/>
            <a:t>-</a:t>
          </a:r>
          <a:br>
            <a:rPr lang="de-DE" sz="700" dirty="0" smtClean="0"/>
          </a:br>
          <a:r>
            <a:rPr lang="de-DE" sz="700" dirty="0" err="1" smtClean="0"/>
            <a:t>ment</a:t>
          </a:r>
          <a:endParaRPr lang="de-DE" sz="700" dirty="0"/>
        </a:p>
      </dgm:t>
    </dgm:pt>
    <dgm:pt modelId="{9D7E7873-F187-443D-AB60-860223CC8889}" type="parTrans" cxnId="{68BF9BAB-D429-4E53-909D-6A30E3F33A08}">
      <dgm:prSet/>
      <dgm:spPr/>
      <dgm:t>
        <a:bodyPr/>
        <a:lstStyle/>
        <a:p>
          <a:endParaRPr lang="de-DE"/>
        </a:p>
      </dgm:t>
    </dgm:pt>
    <dgm:pt modelId="{DF41312B-7863-4ADD-AF0C-20EA7840042B}" type="sibTrans" cxnId="{68BF9BAB-D429-4E53-909D-6A30E3F33A08}">
      <dgm:prSet/>
      <dgm:spPr/>
      <dgm:t>
        <a:bodyPr/>
        <a:lstStyle/>
        <a:p>
          <a:endParaRPr lang="de-DE"/>
        </a:p>
      </dgm:t>
    </dgm:pt>
    <dgm:pt modelId="{B9068039-DD9D-49CE-ABC3-8ABFC2A28911}">
      <dgm:prSet phldrT="[Text]" custT="1"/>
      <dgm:spPr/>
      <dgm:t>
        <a:bodyPr/>
        <a:lstStyle/>
        <a:p>
          <a:r>
            <a:rPr lang="de-DE" sz="700" dirty="0" err="1" smtClean="0"/>
            <a:t>Produc-tion</a:t>
          </a:r>
          <a:endParaRPr lang="de-DE" sz="700" dirty="0"/>
        </a:p>
      </dgm:t>
    </dgm:pt>
    <dgm:pt modelId="{64FEE93D-0A27-493D-A2C8-49992EAE5283}" type="parTrans" cxnId="{DAFAD6FD-D789-4B4C-8096-F8C6DE3B2ED0}">
      <dgm:prSet/>
      <dgm:spPr/>
      <dgm:t>
        <a:bodyPr/>
        <a:lstStyle/>
        <a:p>
          <a:endParaRPr lang="de-DE"/>
        </a:p>
      </dgm:t>
    </dgm:pt>
    <dgm:pt modelId="{DDC8A2D9-5F74-4EE7-A343-F02AB389987B}" type="sibTrans" cxnId="{DAFAD6FD-D789-4B4C-8096-F8C6DE3B2ED0}">
      <dgm:prSet/>
      <dgm:spPr/>
      <dgm:t>
        <a:bodyPr/>
        <a:lstStyle/>
        <a:p>
          <a:endParaRPr lang="de-DE"/>
        </a:p>
      </dgm:t>
    </dgm:pt>
    <dgm:pt modelId="{DA57FA81-4637-4011-9D4F-E30E491D495D}">
      <dgm:prSet phldrT="[Text]"/>
      <dgm:spPr/>
      <dgm:t>
        <a:bodyPr/>
        <a:lstStyle/>
        <a:p>
          <a:r>
            <a:rPr lang="de-DE" dirty="0" smtClean="0"/>
            <a:t>Product B</a:t>
          </a:r>
          <a:endParaRPr lang="de-DE" dirty="0"/>
        </a:p>
      </dgm:t>
    </dgm:pt>
    <dgm:pt modelId="{6FCB06CE-C4C1-4703-AD9B-B6CA560984C8}" type="parTrans" cxnId="{305B9CB9-E8E7-46C5-8661-DEDCD207C008}">
      <dgm:prSet/>
      <dgm:spPr/>
      <dgm:t>
        <a:bodyPr/>
        <a:lstStyle/>
        <a:p>
          <a:endParaRPr lang="de-DE"/>
        </a:p>
      </dgm:t>
    </dgm:pt>
    <dgm:pt modelId="{6D94E813-91B6-4741-98AD-CDEB1BD0DA77}" type="sibTrans" cxnId="{305B9CB9-E8E7-46C5-8661-DEDCD207C008}">
      <dgm:prSet/>
      <dgm:spPr/>
      <dgm:t>
        <a:bodyPr/>
        <a:lstStyle/>
        <a:p>
          <a:endParaRPr lang="de-DE"/>
        </a:p>
      </dgm:t>
    </dgm:pt>
    <dgm:pt modelId="{F972EE25-765E-43E3-9B51-8C98139C6D73}">
      <dgm:prSet phldrT="[Text]" custT="1"/>
      <dgm:spPr/>
      <dgm:t>
        <a:bodyPr/>
        <a:lstStyle/>
        <a:p>
          <a:r>
            <a:rPr lang="de-DE" sz="700" dirty="0" err="1" smtClean="0"/>
            <a:t>Procure-ment</a:t>
          </a:r>
          <a:endParaRPr lang="de-DE" sz="700" dirty="0"/>
        </a:p>
      </dgm:t>
    </dgm:pt>
    <dgm:pt modelId="{ABBA2DB6-9CFE-4644-AF13-DFFCB60F9BB9}" type="parTrans" cxnId="{89C75592-2C98-4A0B-977E-92A67E2A323A}">
      <dgm:prSet/>
      <dgm:spPr/>
      <dgm:t>
        <a:bodyPr/>
        <a:lstStyle/>
        <a:p>
          <a:endParaRPr lang="de-DE"/>
        </a:p>
      </dgm:t>
    </dgm:pt>
    <dgm:pt modelId="{1D5537D4-AE62-46B1-9C90-98634B2F7EF2}" type="sibTrans" cxnId="{89C75592-2C98-4A0B-977E-92A67E2A323A}">
      <dgm:prSet/>
      <dgm:spPr/>
      <dgm:t>
        <a:bodyPr/>
        <a:lstStyle/>
        <a:p>
          <a:endParaRPr lang="de-DE"/>
        </a:p>
      </dgm:t>
    </dgm:pt>
    <dgm:pt modelId="{89906C89-9418-4DDC-850A-9A23361FB043}">
      <dgm:prSet phldrT="[Text]" custT="1"/>
      <dgm:spPr/>
      <dgm:t>
        <a:bodyPr/>
        <a:lstStyle/>
        <a:p>
          <a:r>
            <a:rPr lang="de-DE" sz="700" dirty="0" err="1" smtClean="0"/>
            <a:t>Produc-tion</a:t>
          </a:r>
          <a:endParaRPr lang="de-DE" sz="700" dirty="0"/>
        </a:p>
      </dgm:t>
    </dgm:pt>
    <dgm:pt modelId="{B5717DE4-7F7F-45A9-9FAB-A0B4375F996D}" type="parTrans" cxnId="{CB1EC6F6-2185-4F2D-83BA-DABD0EC48C10}">
      <dgm:prSet/>
      <dgm:spPr/>
      <dgm:t>
        <a:bodyPr/>
        <a:lstStyle/>
        <a:p>
          <a:endParaRPr lang="de-DE"/>
        </a:p>
      </dgm:t>
    </dgm:pt>
    <dgm:pt modelId="{5B0AF2AD-CB75-4A4C-98DB-A9B192B659F6}" type="sibTrans" cxnId="{CB1EC6F6-2185-4F2D-83BA-DABD0EC48C10}">
      <dgm:prSet/>
      <dgm:spPr/>
      <dgm:t>
        <a:bodyPr/>
        <a:lstStyle/>
        <a:p>
          <a:endParaRPr lang="de-DE"/>
        </a:p>
      </dgm:t>
    </dgm:pt>
    <dgm:pt modelId="{D183E423-8CF9-4BE5-8D64-734E407FEB56}">
      <dgm:prSet phldrT="[Text]"/>
      <dgm:spPr/>
      <dgm:t>
        <a:bodyPr/>
        <a:lstStyle/>
        <a:p>
          <a:r>
            <a:rPr lang="de-DE" dirty="0" smtClean="0"/>
            <a:t>Service</a:t>
          </a:r>
          <a:endParaRPr lang="de-DE" dirty="0"/>
        </a:p>
      </dgm:t>
    </dgm:pt>
    <dgm:pt modelId="{2EB34F1E-FAA0-4735-A807-FC47BC73D079}" type="parTrans" cxnId="{B77843B2-2F13-4121-856F-AE6F300321CE}">
      <dgm:prSet/>
      <dgm:spPr/>
      <dgm:t>
        <a:bodyPr/>
        <a:lstStyle/>
        <a:p>
          <a:endParaRPr lang="de-DE"/>
        </a:p>
      </dgm:t>
    </dgm:pt>
    <dgm:pt modelId="{EB25E1E2-5ABA-46DE-942F-EF097B0598DB}" type="sibTrans" cxnId="{B77843B2-2F13-4121-856F-AE6F300321CE}">
      <dgm:prSet/>
      <dgm:spPr/>
      <dgm:t>
        <a:bodyPr/>
        <a:lstStyle/>
        <a:p>
          <a:endParaRPr lang="de-DE"/>
        </a:p>
      </dgm:t>
    </dgm:pt>
    <dgm:pt modelId="{4D048001-8DFE-490A-965C-F5762C0F83E6}">
      <dgm:prSet phldrT="[Text]" custT="1"/>
      <dgm:spPr/>
      <dgm:t>
        <a:bodyPr/>
        <a:lstStyle/>
        <a:p>
          <a:r>
            <a:rPr lang="de-DE" sz="700" dirty="0" err="1" smtClean="0"/>
            <a:t>Procure-ment</a:t>
          </a:r>
          <a:endParaRPr lang="de-DE" sz="700" dirty="0"/>
        </a:p>
      </dgm:t>
    </dgm:pt>
    <dgm:pt modelId="{2FF9B56D-D3E5-445C-9D9A-ED68325E0C84}" type="parTrans" cxnId="{38227540-36F6-496F-A0A9-9D239855899B}">
      <dgm:prSet/>
      <dgm:spPr/>
      <dgm:t>
        <a:bodyPr/>
        <a:lstStyle/>
        <a:p>
          <a:endParaRPr lang="de-DE"/>
        </a:p>
      </dgm:t>
    </dgm:pt>
    <dgm:pt modelId="{B6D6E4FF-0703-4EA3-A96F-0FC9454E2B81}" type="sibTrans" cxnId="{38227540-36F6-496F-A0A9-9D239855899B}">
      <dgm:prSet/>
      <dgm:spPr/>
      <dgm:t>
        <a:bodyPr/>
        <a:lstStyle/>
        <a:p>
          <a:endParaRPr lang="de-DE"/>
        </a:p>
      </dgm:t>
    </dgm:pt>
    <dgm:pt modelId="{AE800347-D57F-481B-A3F1-182FD1684B1E}">
      <dgm:prSet phldrT="[Text]" custT="1"/>
      <dgm:spPr/>
      <dgm:t>
        <a:bodyPr/>
        <a:lstStyle/>
        <a:p>
          <a:r>
            <a:rPr lang="de-DE" sz="700" dirty="0" err="1" smtClean="0"/>
            <a:t>Produc-tion</a:t>
          </a:r>
          <a:endParaRPr lang="de-DE" sz="700" dirty="0"/>
        </a:p>
      </dgm:t>
    </dgm:pt>
    <dgm:pt modelId="{E55D03DE-76DA-46C4-ABA1-B99616D81A60}" type="parTrans" cxnId="{57DC2E0D-B245-49A9-967D-BB5761661A0D}">
      <dgm:prSet/>
      <dgm:spPr/>
      <dgm:t>
        <a:bodyPr/>
        <a:lstStyle/>
        <a:p>
          <a:endParaRPr lang="de-DE"/>
        </a:p>
      </dgm:t>
    </dgm:pt>
    <dgm:pt modelId="{5770CC55-2564-446C-8CB7-9B087238A379}" type="sibTrans" cxnId="{57DC2E0D-B245-49A9-967D-BB5761661A0D}">
      <dgm:prSet/>
      <dgm:spPr/>
      <dgm:t>
        <a:bodyPr/>
        <a:lstStyle/>
        <a:p>
          <a:endParaRPr lang="de-DE"/>
        </a:p>
      </dgm:t>
    </dgm:pt>
    <dgm:pt modelId="{EB32DD6D-F63C-4FA4-9F90-05F59DFC6BB7}" type="pres">
      <dgm:prSet presAssocID="{2BA19BB4-2153-406E-8DC0-FC225EDE4CA0}" presName="theList" presStyleCnt="0">
        <dgm:presLayoutVars>
          <dgm:dir/>
          <dgm:animLvl val="lvl"/>
          <dgm:resizeHandles val="exact"/>
        </dgm:presLayoutVars>
      </dgm:prSet>
      <dgm:spPr/>
      <dgm:t>
        <a:bodyPr/>
        <a:lstStyle/>
        <a:p>
          <a:endParaRPr lang="de-DE"/>
        </a:p>
      </dgm:t>
    </dgm:pt>
    <dgm:pt modelId="{B19A41A6-F21B-46C6-825D-F17B4793B596}" type="pres">
      <dgm:prSet presAssocID="{423C5D22-54A0-4C3F-9C9D-90004A7FC546}" presName="compNode" presStyleCnt="0"/>
      <dgm:spPr/>
      <dgm:t>
        <a:bodyPr/>
        <a:lstStyle/>
        <a:p>
          <a:endParaRPr lang="de-DE"/>
        </a:p>
      </dgm:t>
    </dgm:pt>
    <dgm:pt modelId="{A96D02A6-4F1D-429F-8320-9256B44F3F61}" type="pres">
      <dgm:prSet presAssocID="{423C5D22-54A0-4C3F-9C9D-90004A7FC546}" presName="aNode" presStyleLbl="bgShp" presStyleIdx="0" presStyleCnt="3"/>
      <dgm:spPr/>
      <dgm:t>
        <a:bodyPr/>
        <a:lstStyle/>
        <a:p>
          <a:endParaRPr lang="de-DE"/>
        </a:p>
      </dgm:t>
    </dgm:pt>
    <dgm:pt modelId="{1B3BA449-5DA9-443E-990B-B0862F998299}" type="pres">
      <dgm:prSet presAssocID="{423C5D22-54A0-4C3F-9C9D-90004A7FC546}" presName="textNode" presStyleLbl="bgShp" presStyleIdx="0" presStyleCnt="3"/>
      <dgm:spPr/>
      <dgm:t>
        <a:bodyPr/>
        <a:lstStyle/>
        <a:p>
          <a:endParaRPr lang="de-DE"/>
        </a:p>
      </dgm:t>
    </dgm:pt>
    <dgm:pt modelId="{301106FA-1B0F-419D-9501-10FFDF24B1FC}" type="pres">
      <dgm:prSet presAssocID="{423C5D22-54A0-4C3F-9C9D-90004A7FC546}" presName="compChildNode" presStyleCnt="0"/>
      <dgm:spPr/>
      <dgm:t>
        <a:bodyPr/>
        <a:lstStyle/>
        <a:p>
          <a:endParaRPr lang="de-DE"/>
        </a:p>
      </dgm:t>
    </dgm:pt>
    <dgm:pt modelId="{4EFF7390-152D-4A63-9AA1-1D29B843A4A6}" type="pres">
      <dgm:prSet presAssocID="{423C5D22-54A0-4C3F-9C9D-90004A7FC546}" presName="theInnerList" presStyleCnt="0"/>
      <dgm:spPr/>
      <dgm:t>
        <a:bodyPr/>
        <a:lstStyle/>
        <a:p>
          <a:endParaRPr lang="de-DE"/>
        </a:p>
      </dgm:t>
    </dgm:pt>
    <dgm:pt modelId="{DC4D7BE8-7DAB-4887-9D53-C002B4147F11}" type="pres">
      <dgm:prSet presAssocID="{0B85CE1F-6542-4358-88F8-D41E253C318F}" presName="childNode" presStyleLbl="node1" presStyleIdx="0" presStyleCnt="6">
        <dgm:presLayoutVars>
          <dgm:bulletEnabled val="1"/>
        </dgm:presLayoutVars>
      </dgm:prSet>
      <dgm:spPr/>
      <dgm:t>
        <a:bodyPr/>
        <a:lstStyle/>
        <a:p>
          <a:endParaRPr lang="de-DE"/>
        </a:p>
      </dgm:t>
    </dgm:pt>
    <dgm:pt modelId="{E1EC9D19-07E4-48A2-84EE-6C50F3D50DF6}" type="pres">
      <dgm:prSet presAssocID="{0B85CE1F-6542-4358-88F8-D41E253C318F}" presName="aSpace2" presStyleCnt="0"/>
      <dgm:spPr/>
      <dgm:t>
        <a:bodyPr/>
        <a:lstStyle/>
        <a:p>
          <a:endParaRPr lang="de-DE"/>
        </a:p>
      </dgm:t>
    </dgm:pt>
    <dgm:pt modelId="{A96D6905-F0FB-433C-B2E1-12C33C6A7AEB}" type="pres">
      <dgm:prSet presAssocID="{B9068039-DD9D-49CE-ABC3-8ABFC2A28911}" presName="childNode" presStyleLbl="node1" presStyleIdx="1" presStyleCnt="6">
        <dgm:presLayoutVars>
          <dgm:bulletEnabled val="1"/>
        </dgm:presLayoutVars>
      </dgm:prSet>
      <dgm:spPr/>
      <dgm:t>
        <a:bodyPr/>
        <a:lstStyle/>
        <a:p>
          <a:endParaRPr lang="de-DE"/>
        </a:p>
      </dgm:t>
    </dgm:pt>
    <dgm:pt modelId="{E63D69EA-04F2-4918-8673-41F5061590E2}" type="pres">
      <dgm:prSet presAssocID="{423C5D22-54A0-4C3F-9C9D-90004A7FC546}" presName="aSpace" presStyleCnt="0"/>
      <dgm:spPr/>
      <dgm:t>
        <a:bodyPr/>
        <a:lstStyle/>
        <a:p>
          <a:endParaRPr lang="de-DE"/>
        </a:p>
      </dgm:t>
    </dgm:pt>
    <dgm:pt modelId="{10D0E791-752B-43FF-8A2C-B1F853BF083D}" type="pres">
      <dgm:prSet presAssocID="{DA57FA81-4637-4011-9D4F-E30E491D495D}" presName="compNode" presStyleCnt="0"/>
      <dgm:spPr/>
      <dgm:t>
        <a:bodyPr/>
        <a:lstStyle/>
        <a:p>
          <a:endParaRPr lang="de-DE"/>
        </a:p>
      </dgm:t>
    </dgm:pt>
    <dgm:pt modelId="{DFC37EC9-2913-45E8-B3F9-45CBB59D27E0}" type="pres">
      <dgm:prSet presAssocID="{DA57FA81-4637-4011-9D4F-E30E491D495D}" presName="aNode" presStyleLbl="bgShp" presStyleIdx="1" presStyleCnt="3"/>
      <dgm:spPr/>
      <dgm:t>
        <a:bodyPr/>
        <a:lstStyle/>
        <a:p>
          <a:endParaRPr lang="de-DE"/>
        </a:p>
      </dgm:t>
    </dgm:pt>
    <dgm:pt modelId="{EF0B3EFD-896E-4EAE-95E5-D17ABB2364D1}" type="pres">
      <dgm:prSet presAssocID="{DA57FA81-4637-4011-9D4F-E30E491D495D}" presName="textNode" presStyleLbl="bgShp" presStyleIdx="1" presStyleCnt="3"/>
      <dgm:spPr/>
      <dgm:t>
        <a:bodyPr/>
        <a:lstStyle/>
        <a:p>
          <a:endParaRPr lang="de-DE"/>
        </a:p>
      </dgm:t>
    </dgm:pt>
    <dgm:pt modelId="{D032E374-024E-4C33-B8A6-AA10E5D8B133}" type="pres">
      <dgm:prSet presAssocID="{DA57FA81-4637-4011-9D4F-E30E491D495D}" presName="compChildNode" presStyleCnt="0"/>
      <dgm:spPr/>
      <dgm:t>
        <a:bodyPr/>
        <a:lstStyle/>
        <a:p>
          <a:endParaRPr lang="de-DE"/>
        </a:p>
      </dgm:t>
    </dgm:pt>
    <dgm:pt modelId="{2A93F22F-A23A-4B23-9932-5ABFB2336E20}" type="pres">
      <dgm:prSet presAssocID="{DA57FA81-4637-4011-9D4F-E30E491D495D}" presName="theInnerList" presStyleCnt="0"/>
      <dgm:spPr/>
      <dgm:t>
        <a:bodyPr/>
        <a:lstStyle/>
        <a:p>
          <a:endParaRPr lang="de-DE"/>
        </a:p>
      </dgm:t>
    </dgm:pt>
    <dgm:pt modelId="{ACF4BB10-BD74-4ADF-B06F-D8770D1116ED}" type="pres">
      <dgm:prSet presAssocID="{F972EE25-765E-43E3-9B51-8C98139C6D73}" presName="childNode" presStyleLbl="node1" presStyleIdx="2" presStyleCnt="6">
        <dgm:presLayoutVars>
          <dgm:bulletEnabled val="1"/>
        </dgm:presLayoutVars>
      </dgm:prSet>
      <dgm:spPr/>
      <dgm:t>
        <a:bodyPr/>
        <a:lstStyle/>
        <a:p>
          <a:endParaRPr lang="de-DE"/>
        </a:p>
      </dgm:t>
    </dgm:pt>
    <dgm:pt modelId="{B1A3F9BF-BA8C-4E68-8DE0-2B3095E4CDBF}" type="pres">
      <dgm:prSet presAssocID="{F972EE25-765E-43E3-9B51-8C98139C6D73}" presName="aSpace2" presStyleCnt="0"/>
      <dgm:spPr/>
      <dgm:t>
        <a:bodyPr/>
        <a:lstStyle/>
        <a:p>
          <a:endParaRPr lang="de-DE"/>
        </a:p>
      </dgm:t>
    </dgm:pt>
    <dgm:pt modelId="{3F8C3965-C5F3-4B37-8E9D-23D1C5704857}" type="pres">
      <dgm:prSet presAssocID="{89906C89-9418-4DDC-850A-9A23361FB043}" presName="childNode" presStyleLbl="node1" presStyleIdx="3" presStyleCnt="6">
        <dgm:presLayoutVars>
          <dgm:bulletEnabled val="1"/>
        </dgm:presLayoutVars>
      </dgm:prSet>
      <dgm:spPr/>
      <dgm:t>
        <a:bodyPr/>
        <a:lstStyle/>
        <a:p>
          <a:endParaRPr lang="de-DE"/>
        </a:p>
      </dgm:t>
    </dgm:pt>
    <dgm:pt modelId="{F3997ABC-38A7-4040-9AFF-0036C3B63B40}" type="pres">
      <dgm:prSet presAssocID="{DA57FA81-4637-4011-9D4F-E30E491D495D}" presName="aSpace" presStyleCnt="0"/>
      <dgm:spPr/>
      <dgm:t>
        <a:bodyPr/>
        <a:lstStyle/>
        <a:p>
          <a:endParaRPr lang="de-DE"/>
        </a:p>
      </dgm:t>
    </dgm:pt>
    <dgm:pt modelId="{DE09C1D3-C3A1-4C34-B0E4-88657CFCA11F}" type="pres">
      <dgm:prSet presAssocID="{D183E423-8CF9-4BE5-8D64-734E407FEB56}" presName="compNode" presStyleCnt="0"/>
      <dgm:spPr/>
      <dgm:t>
        <a:bodyPr/>
        <a:lstStyle/>
        <a:p>
          <a:endParaRPr lang="de-DE"/>
        </a:p>
      </dgm:t>
    </dgm:pt>
    <dgm:pt modelId="{BBFB22FA-CD84-4D2F-8F77-F1271334F6E1}" type="pres">
      <dgm:prSet presAssocID="{D183E423-8CF9-4BE5-8D64-734E407FEB56}" presName="aNode" presStyleLbl="bgShp" presStyleIdx="2" presStyleCnt="3" custLinFactX="300000" custLinFactNeighborX="369965" custLinFactNeighborY="-25715"/>
      <dgm:spPr/>
      <dgm:t>
        <a:bodyPr/>
        <a:lstStyle/>
        <a:p>
          <a:endParaRPr lang="de-DE"/>
        </a:p>
      </dgm:t>
    </dgm:pt>
    <dgm:pt modelId="{B8055F2A-531B-47EC-A6C0-0C7B9F4F8DD9}" type="pres">
      <dgm:prSet presAssocID="{D183E423-8CF9-4BE5-8D64-734E407FEB56}" presName="textNode" presStyleLbl="bgShp" presStyleIdx="2" presStyleCnt="3"/>
      <dgm:spPr/>
      <dgm:t>
        <a:bodyPr/>
        <a:lstStyle/>
        <a:p>
          <a:endParaRPr lang="de-DE"/>
        </a:p>
      </dgm:t>
    </dgm:pt>
    <dgm:pt modelId="{F12DA16F-80AB-4C37-87B5-C6DED3921100}" type="pres">
      <dgm:prSet presAssocID="{D183E423-8CF9-4BE5-8D64-734E407FEB56}" presName="compChildNode" presStyleCnt="0"/>
      <dgm:spPr/>
      <dgm:t>
        <a:bodyPr/>
        <a:lstStyle/>
        <a:p>
          <a:endParaRPr lang="de-DE"/>
        </a:p>
      </dgm:t>
    </dgm:pt>
    <dgm:pt modelId="{7F87D998-CA24-4E10-BCCF-BC87990335AD}" type="pres">
      <dgm:prSet presAssocID="{D183E423-8CF9-4BE5-8D64-734E407FEB56}" presName="theInnerList" presStyleCnt="0"/>
      <dgm:spPr/>
      <dgm:t>
        <a:bodyPr/>
        <a:lstStyle/>
        <a:p>
          <a:endParaRPr lang="de-DE"/>
        </a:p>
      </dgm:t>
    </dgm:pt>
    <dgm:pt modelId="{D62079EF-B102-4FA8-B62D-0905D4B58B5F}" type="pres">
      <dgm:prSet presAssocID="{4D048001-8DFE-490A-965C-F5762C0F83E6}" presName="childNode" presStyleLbl="node1" presStyleIdx="4" presStyleCnt="6">
        <dgm:presLayoutVars>
          <dgm:bulletEnabled val="1"/>
        </dgm:presLayoutVars>
      </dgm:prSet>
      <dgm:spPr/>
      <dgm:t>
        <a:bodyPr/>
        <a:lstStyle/>
        <a:p>
          <a:endParaRPr lang="de-DE"/>
        </a:p>
      </dgm:t>
    </dgm:pt>
    <dgm:pt modelId="{327EAA12-CDCE-4EF7-8C1F-5A810C7F9A05}" type="pres">
      <dgm:prSet presAssocID="{4D048001-8DFE-490A-965C-F5762C0F83E6}" presName="aSpace2" presStyleCnt="0"/>
      <dgm:spPr/>
      <dgm:t>
        <a:bodyPr/>
        <a:lstStyle/>
        <a:p>
          <a:endParaRPr lang="de-DE"/>
        </a:p>
      </dgm:t>
    </dgm:pt>
    <dgm:pt modelId="{9D6E0B69-94D0-40E0-9A67-F32EFF336C04}" type="pres">
      <dgm:prSet presAssocID="{AE800347-D57F-481B-A3F1-182FD1684B1E}" presName="childNode" presStyleLbl="node1" presStyleIdx="5" presStyleCnt="6">
        <dgm:presLayoutVars>
          <dgm:bulletEnabled val="1"/>
        </dgm:presLayoutVars>
      </dgm:prSet>
      <dgm:spPr/>
      <dgm:t>
        <a:bodyPr/>
        <a:lstStyle/>
        <a:p>
          <a:endParaRPr lang="de-DE"/>
        </a:p>
      </dgm:t>
    </dgm:pt>
  </dgm:ptLst>
  <dgm:cxnLst>
    <dgm:cxn modelId="{048A52EA-A4A2-462A-BF25-4338ABA70D13}" type="presOf" srcId="{B9068039-DD9D-49CE-ABC3-8ABFC2A28911}" destId="{A96D6905-F0FB-433C-B2E1-12C33C6A7AEB}" srcOrd="0" destOrd="0" presId="urn:microsoft.com/office/officeart/2005/8/layout/lProcess2"/>
    <dgm:cxn modelId="{305B9CB9-E8E7-46C5-8661-DEDCD207C008}" srcId="{2BA19BB4-2153-406E-8DC0-FC225EDE4CA0}" destId="{DA57FA81-4637-4011-9D4F-E30E491D495D}" srcOrd="1" destOrd="0" parTransId="{6FCB06CE-C4C1-4703-AD9B-B6CA560984C8}" sibTransId="{6D94E813-91B6-4741-98AD-CDEB1BD0DA77}"/>
    <dgm:cxn modelId="{07AEE759-AE98-4A56-AAC8-15B3455C8B04}" type="presOf" srcId="{DA57FA81-4637-4011-9D4F-E30E491D495D}" destId="{EF0B3EFD-896E-4EAE-95E5-D17ABB2364D1}" srcOrd="1" destOrd="0" presId="urn:microsoft.com/office/officeart/2005/8/layout/lProcess2"/>
    <dgm:cxn modelId="{CACFB583-B288-44B6-987D-DE97A5E3134B}" type="presOf" srcId="{DA57FA81-4637-4011-9D4F-E30E491D495D}" destId="{DFC37EC9-2913-45E8-B3F9-45CBB59D27E0}" srcOrd="0" destOrd="0" presId="urn:microsoft.com/office/officeart/2005/8/layout/lProcess2"/>
    <dgm:cxn modelId="{68BF9BAB-D429-4E53-909D-6A30E3F33A08}" srcId="{423C5D22-54A0-4C3F-9C9D-90004A7FC546}" destId="{0B85CE1F-6542-4358-88F8-D41E253C318F}" srcOrd="0" destOrd="0" parTransId="{9D7E7873-F187-443D-AB60-860223CC8889}" sibTransId="{DF41312B-7863-4ADD-AF0C-20EA7840042B}"/>
    <dgm:cxn modelId="{57DC2E0D-B245-49A9-967D-BB5761661A0D}" srcId="{D183E423-8CF9-4BE5-8D64-734E407FEB56}" destId="{AE800347-D57F-481B-A3F1-182FD1684B1E}" srcOrd="1" destOrd="0" parTransId="{E55D03DE-76DA-46C4-ABA1-B99616D81A60}" sibTransId="{5770CC55-2564-446C-8CB7-9B087238A379}"/>
    <dgm:cxn modelId="{7562BB69-3C74-4BE9-8DA4-88CD5D8403B1}" type="presOf" srcId="{2BA19BB4-2153-406E-8DC0-FC225EDE4CA0}" destId="{EB32DD6D-F63C-4FA4-9F90-05F59DFC6BB7}" srcOrd="0" destOrd="0" presId="urn:microsoft.com/office/officeart/2005/8/layout/lProcess2"/>
    <dgm:cxn modelId="{504CD4B2-50EC-488A-A7D9-9C566FB761E8}" type="presOf" srcId="{F972EE25-765E-43E3-9B51-8C98139C6D73}" destId="{ACF4BB10-BD74-4ADF-B06F-D8770D1116ED}" srcOrd="0" destOrd="0" presId="urn:microsoft.com/office/officeart/2005/8/layout/lProcess2"/>
    <dgm:cxn modelId="{CB1EC6F6-2185-4F2D-83BA-DABD0EC48C10}" srcId="{DA57FA81-4637-4011-9D4F-E30E491D495D}" destId="{89906C89-9418-4DDC-850A-9A23361FB043}" srcOrd="1" destOrd="0" parTransId="{B5717DE4-7F7F-45A9-9FAB-A0B4375F996D}" sibTransId="{5B0AF2AD-CB75-4A4C-98DB-A9B192B659F6}"/>
    <dgm:cxn modelId="{42A16C65-EDFB-401E-8E9B-45F98FBE3762}" type="presOf" srcId="{0B85CE1F-6542-4358-88F8-D41E253C318F}" destId="{DC4D7BE8-7DAB-4887-9D53-C002B4147F11}" srcOrd="0" destOrd="0" presId="urn:microsoft.com/office/officeart/2005/8/layout/lProcess2"/>
    <dgm:cxn modelId="{B77843B2-2F13-4121-856F-AE6F300321CE}" srcId="{2BA19BB4-2153-406E-8DC0-FC225EDE4CA0}" destId="{D183E423-8CF9-4BE5-8D64-734E407FEB56}" srcOrd="2" destOrd="0" parTransId="{2EB34F1E-FAA0-4735-A807-FC47BC73D079}" sibTransId="{EB25E1E2-5ABA-46DE-942F-EF097B0598DB}"/>
    <dgm:cxn modelId="{0576ED91-0FD7-4B3B-BC75-0AA54F05047D}" type="presOf" srcId="{89906C89-9418-4DDC-850A-9A23361FB043}" destId="{3F8C3965-C5F3-4B37-8E9D-23D1C5704857}" srcOrd="0" destOrd="0" presId="urn:microsoft.com/office/officeart/2005/8/layout/lProcess2"/>
    <dgm:cxn modelId="{126A45C4-2D82-4016-987E-DC5E97D079E0}" type="presOf" srcId="{423C5D22-54A0-4C3F-9C9D-90004A7FC546}" destId="{A96D02A6-4F1D-429F-8320-9256B44F3F61}" srcOrd="0" destOrd="0" presId="urn:microsoft.com/office/officeart/2005/8/layout/lProcess2"/>
    <dgm:cxn modelId="{940BF282-6BB4-448D-BCD3-F0396EF2ECDF}" srcId="{2BA19BB4-2153-406E-8DC0-FC225EDE4CA0}" destId="{423C5D22-54A0-4C3F-9C9D-90004A7FC546}" srcOrd="0" destOrd="0" parTransId="{2D4FF586-1963-44B0-A623-C54459415711}" sibTransId="{A212CBB9-062F-47B3-AF3A-74FC5092B602}"/>
    <dgm:cxn modelId="{B5C7C12C-70E8-4556-9341-554EAED260D8}" type="presOf" srcId="{AE800347-D57F-481B-A3F1-182FD1684B1E}" destId="{9D6E0B69-94D0-40E0-9A67-F32EFF336C04}" srcOrd="0" destOrd="0" presId="urn:microsoft.com/office/officeart/2005/8/layout/lProcess2"/>
    <dgm:cxn modelId="{DAFAD6FD-D789-4B4C-8096-F8C6DE3B2ED0}" srcId="{423C5D22-54A0-4C3F-9C9D-90004A7FC546}" destId="{B9068039-DD9D-49CE-ABC3-8ABFC2A28911}" srcOrd="1" destOrd="0" parTransId="{64FEE93D-0A27-493D-A2C8-49992EAE5283}" sibTransId="{DDC8A2D9-5F74-4EE7-A343-F02AB389987B}"/>
    <dgm:cxn modelId="{89C75592-2C98-4A0B-977E-92A67E2A323A}" srcId="{DA57FA81-4637-4011-9D4F-E30E491D495D}" destId="{F972EE25-765E-43E3-9B51-8C98139C6D73}" srcOrd="0" destOrd="0" parTransId="{ABBA2DB6-9CFE-4644-AF13-DFFCB60F9BB9}" sibTransId="{1D5537D4-AE62-46B1-9C90-98634B2F7EF2}"/>
    <dgm:cxn modelId="{50EC99CD-F5F6-496A-BAE0-EF1ACEAC2675}" type="presOf" srcId="{4D048001-8DFE-490A-965C-F5762C0F83E6}" destId="{D62079EF-B102-4FA8-B62D-0905D4B58B5F}" srcOrd="0" destOrd="0" presId="urn:microsoft.com/office/officeart/2005/8/layout/lProcess2"/>
    <dgm:cxn modelId="{56E061F4-145D-4E80-8CD3-C48B9979186D}" type="presOf" srcId="{D183E423-8CF9-4BE5-8D64-734E407FEB56}" destId="{B8055F2A-531B-47EC-A6C0-0C7B9F4F8DD9}" srcOrd="1" destOrd="0" presId="urn:microsoft.com/office/officeart/2005/8/layout/lProcess2"/>
    <dgm:cxn modelId="{38227540-36F6-496F-A0A9-9D239855899B}" srcId="{D183E423-8CF9-4BE5-8D64-734E407FEB56}" destId="{4D048001-8DFE-490A-965C-F5762C0F83E6}" srcOrd="0" destOrd="0" parTransId="{2FF9B56D-D3E5-445C-9D9A-ED68325E0C84}" sibTransId="{B6D6E4FF-0703-4EA3-A96F-0FC9454E2B81}"/>
    <dgm:cxn modelId="{20A4D894-D428-41BD-AC09-7F2F5CBC17D3}" type="presOf" srcId="{D183E423-8CF9-4BE5-8D64-734E407FEB56}" destId="{BBFB22FA-CD84-4D2F-8F77-F1271334F6E1}" srcOrd="0" destOrd="0" presId="urn:microsoft.com/office/officeart/2005/8/layout/lProcess2"/>
    <dgm:cxn modelId="{54D9C2BF-8426-4DCD-BD18-A7CC3FD305A8}" type="presOf" srcId="{423C5D22-54A0-4C3F-9C9D-90004A7FC546}" destId="{1B3BA449-5DA9-443E-990B-B0862F998299}" srcOrd="1" destOrd="0" presId="urn:microsoft.com/office/officeart/2005/8/layout/lProcess2"/>
    <dgm:cxn modelId="{46AE7358-168C-4A2F-B98B-42917A8505E4}" type="presParOf" srcId="{EB32DD6D-F63C-4FA4-9F90-05F59DFC6BB7}" destId="{B19A41A6-F21B-46C6-825D-F17B4793B596}" srcOrd="0" destOrd="0" presId="urn:microsoft.com/office/officeart/2005/8/layout/lProcess2"/>
    <dgm:cxn modelId="{7B0DB3C7-AB4C-48D3-A586-D4C790CCFCA1}" type="presParOf" srcId="{B19A41A6-F21B-46C6-825D-F17B4793B596}" destId="{A96D02A6-4F1D-429F-8320-9256B44F3F61}" srcOrd="0" destOrd="0" presId="urn:microsoft.com/office/officeart/2005/8/layout/lProcess2"/>
    <dgm:cxn modelId="{23731DBB-AFCD-47BF-B6CE-66DAEDADF4EA}" type="presParOf" srcId="{B19A41A6-F21B-46C6-825D-F17B4793B596}" destId="{1B3BA449-5DA9-443E-990B-B0862F998299}" srcOrd="1" destOrd="0" presId="urn:microsoft.com/office/officeart/2005/8/layout/lProcess2"/>
    <dgm:cxn modelId="{639A9930-B6D6-44D1-B0AE-99C0237B2A59}" type="presParOf" srcId="{B19A41A6-F21B-46C6-825D-F17B4793B596}" destId="{301106FA-1B0F-419D-9501-10FFDF24B1FC}" srcOrd="2" destOrd="0" presId="urn:microsoft.com/office/officeart/2005/8/layout/lProcess2"/>
    <dgm:cxn modelId="{F00CD35D-F494-4A99-88D0-BF50AFCD31B9}" type="presParOf" srcId="{301106FA-1B0F-419D-9501-10FFDF24B1FC}" destId="{4EFF7390-152D-4A63-9AA1-1D29B843A4A6}" srcOrd="0" destOrd="0" presId="urn:microsoft.com/office/officeart/2005/8/layout/lProcess2"/>
    <dgm:cxn modelId="{A22AF35C-6B48-44D3-8AE4-3241D606C4E9}" type="presParOf" srcId="{4EFF7390-152D-4A63-9AA1-1D29B843A4A6}" destId="{DC4D7BE8-7DAB-4887-9D53-C002B4147F11}" srcOrd="0" destOrd="0" presId="urn:microsoft.com/office/officeart/2005/8/layout/lProcess2"/>
    <dgm:cxn modelId="{4C89BB35-0E66-4222-99D0-67F6757FF7C5}" type="presParOf" srcId="{4EFF7390-152D-4A63-9AA1-1D29B843A4A6}" destId="{E1EC9D19-07E4-48A2-84EE-6C50F3D50DF6}" srcOrd="1" destOrd="0" presId="urn:microsoft.com/office/officeart/2005/8/layout/lProcess2"/>
    <dgm:cxn modelId="{EB1E27A3-6165-4339-87E7-4824B82B8322}" type="presParOf" srcId="{4EFF7390-152D-4A63-9AA1-1D29B843A4A6}" destId="{A96D6905-F0FB-433C-B2E1-12C33C6A7AEB}" srcOrd="2" destOrd="0" presId="urn:microsoft.com/office/officeart/2005/8/layout/lProcess2"/>
    <dgm:cxn modelId="{A11C6CF3-5A25-47F1-8118-EF68C1C8823D}" type="presParOf" srcId="{EB32DD6D-F63C-4FA4-9F90-05F59DFC6BB7}" destId="{E63D69EA-04F2-4918-8673-41F5061590E2}" srcOrd="1" destOrd="0" presId="urn:microsoft.com/office/officeart/2005/8/layout/lProcess2"/>
    <dgm:cxn modelId="{E1F4F8FE-3657-4675-B9E0-9D0287840E26}" type="presParOf" srcId="{EB32DD6D-F63C-4FA4-9F90-05F59DFC6BB7}" destId="{10D0E791-752B-43FF-8A2C-B1F853BF083D}" srcOrd="2" destOrd="0" presId="urn:microsoft.com/office/officeart/2005/8/layout/lProcess2"/>
    <dgm:cxn modelId="{DFA131A4-F79F-4007-9C70-7F2A9ADEE842}" type="presParOf" srcId="{10D0E791-752B-43FF-8A2C-B1F853BF083D}" destId="{DFC37EC9-2913-45E8-B3F9-45CBB59D27E0}" srcOrd="0" destOrd="0" presId="urn:microsoft.com/office/officeart/2005/8/layout/lProcess2"/>
    <dgm:cxn modelId="{BC2CAF9A-A80C-416E-B0D2-B35A8F39ABF4}" type="presParOf" srcId="{10D0E791-752B-43FF-8A2C-B1F853BF083D}" destId="{EF0B3EFD-896E-4EAE-95E5-D17ABB2364D1}" srcOrd="1" destOrd="0" presId="urn:microsoft.com/office/officeart/2005/8/layout/lProcess2"/>
    <dgm:cxn modelId="{ABE25BEC-17AE-4816-9799-3E69C4812349}" type="presParOf" srcId="{10D0E791-752B-43FF-8A2C-B1F853BF083D}" destId="{D032E374-024E-4C33-B8A6-AA10E5D8B133}" srcOrd="2" destOrd="0" presId="urn:microsoft.com/office/officeart/2005/8/layout/lProcess2"/>
    <dgm:cxn modelId="{841697DC-D606-4656-92D7-29AF1550181A}" type="presParOf" srcId="{D032E374-024E-4C33-B8A6-AA10E5D8B133}" destId="{2A93F22F-A23A-4B23-9932-5ABFB2336E20}" srcOrd="0" destOrd="0" presId="urn:microsoft.com/office/officeart/2005/8/layout/lProcess2"/>
    <dgm:cxn modelId="{FB5EC5D0-E284-4042-AE00-EE54865EC392}" type="presParOf" srcId="{2A93F22F-A23A-4B23-9932-5ABFB2336E20}" destId="{ACF4BB10-BD74-4ADF-B06F-D8770D1116ED}" srcOrd="0" destOrd="0" presId="urn:microsoft.com/office/officeart/2005/8/layout/lProcess2"/>
    <dgm:cxn modelId="{01B8A7B4-76C4-49EA-AABA-E75B82131A34}" type="presParOf" srcId="{2A93F22F-A23A-4B23-9932-5ABFB2336E20}" destId="{B1A3F9BF-BA8C-4E68-8DE0-2B3095E4CDBF}" srcOrd="1" destOrd="0" presId="urn:microsoft.com/office/officeart/2005/8/layout/lProcess2"/>
    <dgm:cxn modelId="{794195DD-847A-4FC5-A113-34FDD8403F83}" type="presParOf" srcId="{2A93F22F-A23A-4B23-9932-5ABFB2336E20}" destId="{3F8C3965-C5F3-4B37-8E9D-23D1C5704857}" srcOrd="2" destOrd="0" presId="urn:microsoft.com/office/officeart/2005/8/layout/lProcess2"/>
    <dgm:cxn modelId="{5BE6D877-493F-4F30-82D7-5BD943D60BBE}" type="presParOf" srcId="{EB32DD6D-F63C-4FA4-9F90-05F59DFC6BB7}" destId="{F3997ABC-38A7-4040-9AFF-0036C3B63B40}" srcOrd="3" destOrd="0" presId="urn:microsoft.com/office/officeart/2005/8/layout/lProcess2"/>
    <dgm:cxn modelId="{7A919FF8-27EA-4FF6-BFD0-8B6FB6AA3419}" type="presParOf" srcId="{EB32DD6D-F63C-4FA4-9F90-05F59DFC6BB7}" destId="{DE09C1D3-C3A1-4C34-B0E4-88657CFCA11F}" srcOrd="4" destOrd="0" presId="urn:microsoft.com/office/officeart/2005/8/layout/lProcess2"/>
    <dgm:cxn modelId="{9024C275-A5C9-460C-99FE-35C6B38F0C79}" type="presParOf" srcId="{DE09C1D3-C3A1-4C34-B0E4-88657CFCA11F}" destId="{BBFB22FA-CD84-4D2F-8F77-F1271334F6E1}" srcOrd="0" destOrd="0" presId="urn:microsoft.com/office/officeart/2005/8/layout/lProcess2"/>
    <dgm:cxn modelId="{85169AA0-8773-4F2E-A607-016AFF36F80C}" type="presParOf" srcId="{DE09C1D3-C3A1-4C34-B0E4-88657CFCA11F}" destId="{B8055F2A-531B-47EC-A6C0-0C7B9F4F8DD9}" srcOrd="1" destOrd="0" presId="urn:microsoft.com/office/officeart/2005/8/layout/lProcess2"/>
    <dgm:cxn modelId="{91BE25FC-F864-4420-B28A-005BD71A8B13}" type="presParOf" srcId="{DE09C1D3-C3A1-4C34-B0E4-88657CFCA11F}" destId="{F12DA16F-80AB-4C37-87B5-C6DED3921100}" srcOrd="2" destOrd="0" presId="urn:microsoft.com/office/officeart/2005/8/layout/lProcess2"/>
    <dgm:cxn modelId="{9922D93D-82A7-4664-BD11-E564E83AE209}" type="presParOf" srcId="{F12DA16F-80AB-4C37-87B5-C6DED3921100}" destId="{7F87D998-CA24-4E10-BCCF-BC87990335AD}" srcOrd="0" destOrd="0" presId="urn:microsoft.com/office/officeart/2005/8/layout/lProcess2"/>
    <dgm:cxn modelId="{721301B3-9B11-4476-97B3-475991ABD060}" type="presParOf" srcId="{7F87D998-CA24-4E10-BCCF-BC87990335AD}" destId="{D62079EF-B102-4FA8-B62D-0905D4B58B5F}" srcOrd="0" destOrd="0" presId="urn:microsoft.com/office/officeart/2005/8/layout/lProcess2"/>
    <dgm:cxn modelId="{EE8DA6C5-139B-4F5E-B700-FB4E83322FD7}" type="presParOf" srcId="{7F87D998-CA24-4E10-BCCF-BC87990335AD}" destId="{327EAA12-CDCE-4EF7-8C1F-5A810C7F9A05}" srcOrd="1" destOrd="0" presId="urn:microsoft.com/office/officeart/2005/8/layout/lProcess2"/>
    <dgm:cxn modelId="{A1E7E89D-F41A-4E04-AD48-EE48520EDDED}" type="presParOf" srcId="{7F87D998-CA24-4E10-BCCF-BC87990335AD}" destId="{9D6E0B69-94D0-40E0-9A67-F32EFF336C04}" srcOrd="2"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901160-43A0-43B9-B234-EEB1311290B5}" type="doc">
      <dgm:prSet loTypeId="urn:microsoft.com/office/officeart/2005/8/layout/matrix3" loCatId="matrix" qsTypeId="urn:microsoft.com/office/officeart/2005/8/quickstyle/simple1" qsCatId="simple" csTypeId="urn:microsoft.com/office/officeart/2005/8/colors/accent1_1" csCatId="accent1" phldr="1"/>
      <dgm:spPr/>
      <dgm:t>
        <a:bodyPr/>
        <a:lstStyle/>
        <a:p>
          <a:endParaRPr lang="de-DE"/>
        </a:p>
      </dgm:t>
    </dgm:pt>
    <dgm:pt modelId="{32425E13-5C3C-4A42-B621-724AD7DED6BE}">
      <dgm:prSet phldrT="[Text]"/>
      <dgm:spPr/>
      <dgm:t>
        <a:bodyPr/>
        <a:lstStyle/>
        <a:p>
          <a:r>
            <a:rPr lang="de-DE" dirty="0" smtClean="0"/>
            <a:t>Procurement product A</a:t>
          </a:r>
          <a:endParaRPr lang="de-DE" dirty="0"/>
        </a:p>
      </dgm:t>
    </dgm:pt>
    <dgm:pt modelId="{536E74B6-8173-40BB-8CF5-D10E3FC1904C}" type="parTrans" cxnId="{45527225-7B9F-4DAA-9B4B-78B121248208}">
      <dgm:prSet/>
      <dgm:spPr/>
      <dgm:t>
        <a:bodyPr/>
        <a:lstStyle/>
        <a:p>
          <a:endParaRPr lang="de-DE"/>
        </a:p>
      </dgm:t>
    </dgm:pt>
    <dgm:pt modelId="{D94E2B96-E6CB-4EEC-959D-75D197771F12}" type="sibTrans" cxnId="{45527225-7B9F-4DAA-9B4B-78B121248208}">
      <dgm:prSet/>
      <dgm:spPr/>
      <dgm:t>
        <a:bodyPr/>
        <a:lstStyle/>
        <a:p>
          <a:endParaRPr lang="de-DE"/>
        </a:p>
      </dgm:t>
    </dgm:pt>
    <dgm:pt modelId="{A44AF341-4283-4751-9D37-37B9FEBB5289}">
      <dgm:prSet phldrT="[Text]"/>
      <dgm:spPr/>
      <dgm:t>
        <a:bodyPr/>
        <a:lstStyle/>
        <a:p>
          <a:r>
            <a:rPr lang="de-DE" dirty="0" smtClean="0"/>
            <a:t>Production product A</a:t>
          </a:r>
          <a:endParaRPr lang="de-DE" dirty="0"/>
        </a:p>
      </dgm:t>
    </dgm:pt>
    <dgm:pt modelId="{875493C8-EE38-45FA-9212-F064AE9B6944}" type="parTrans" cxnId="{69F60693-5202-46F4-A1EB-DE3EDC16582E}">
      <dgm:prSet/>
      <dgm:spPr/>
      <dgm:t>
        <a:bodyPr/>
        <a:lstStyle/>
        <a:p>
          <a:endParaRPr lang="de-DE"/>
        </a:p>
      </dgm:t>
    </dgm:pt>
    <dgm:pt modelId="{201E537C-1214-4513-A055-1291B00AE039}" type="sibTrans" cxnId="{69F60693-5202-46F4-A1EB-DE3EDC16582E}">
      <dgm:prSet/>
      <dgm:spPr/>
      <dgm:t>
        <a:bodyPr/>
        <a:lstStyle/>
        <a:p>
          <a:endParaRPr lang="de-DE"/>
        </a:p>
      </dgm:t>
    </dgm:pt>
    <dgm:pt modelId="{CEE60BFC-3CD0-44C5-81E9-268476C73CF4}">
      <dgm:prSet phldrT="[Text]"/>
      <dgm:spPr/>
      <dgm:t>
        <a:bodyPr/>
        <a:lstStyle/>
        <a:p>
          <a:r>
            <a:rPr lang="de-DE" dirty="0" smtClean="0"/>
            <a:t>Procurement product B</a:t>
          </a:r>
          <a:endParaRPr lang="de-DE" dirty="0"/>
        </a:p>
      </dgm:t>
    </dgm:pt>
    <dgm:pt modelId="{54A1DC9B-3B5F-401F-94F7-43517E719378}" type="parTrans" cxnId="{FF8581B3-86CE-4797-9522-443F2DA228C2}">
      <dgm:prSet/>
      <dgm:spPr/>
      <dgm:t>
        <a:bodyPr/>
        <a:lstStyle/>
        <a:p>
          <a:endParaRPr lang="de-DE"/>
        </a:p>
      </dgm:t>
    </dgm:pt>
    <dgm:pt modelId="{4EEFA8D1-1482-42A1-888D-9E351AAFF578}" type="sibTrans" cxnId="{FF8581B3-86CE-4797-9522-443F2DA228C2}">
      <dgm:prSet/>
      <dgm:spPr/>
      <dgm:t>
        <a:bodyPr/>
        <a:lstStyle/>
        <a:p>
          <a:endParaRPr lang="de-DE"/>
        </a:p>
      </dgm:t>
    </dgm:pt>
    <dgm:pt modelId="{2B3E8AA6-CDC3-4647-8268-C60CFEDD38A6}">
      <dgm:prSet phldrT="[Text]"/>
      <dgm:spPr/>
      <dgm:t>
        <a:bodyPr/>
        <a:lstStyle/>
        <a:p>
          <a:r>
            <a:rPr lang="de-DE" dirty="0" smtClean="0"/>
            <a:t>Production product B</a:t>
          </a:r>
          <a:endParaRPr lang="de-DE" dirty="0"/>
        </a:p>
      </dgm:t>
    </dgm:pt>
    <dgm:pt modelId="{607EE70C-8A34-4611-AA8C-9EF9804FDDC3}" type="parTrans" cxnId="{4E008348-CCE3-4D2C-9C5C-57A7C05AC36E}">
      <dgm:prSet/>
      <dgm:spPr/>
      <dgm:t>
        <a:bodyPr/>
        <a:lstStyle/>
        <a:p>
          <a:endParaRPr lang="de-DE"/>
        </a:p>
      </dgm:t>
    </dgm:pt>
    <dgm:pt modelId="{289B58AE-59EB-4B09-8636-79F2405E93FA}" type="sibTrans" cxnId="{4E008348-CCE3-4D2C-9C5C-57A7C05AC36E}">
      <dgm:prSet/>
      <dgm:spPr/>
      <dgm:t>
        <a:bodyPr/>
        <a:lstStyle/>
        <a:p>
          <a:endParaRPr lang="de-DE"/>
        </a:p>
      </dgm:t>
    </dgm:pt>
    <dgm:pt modelId="{E729641B-FCC0-439D-A511-EA42ECE007E8}" type="pres">
      <dgm:prSet presAssocID="{08901160-43A0-43B9-B234-EEB1311290B5}" presName="matrix" presStyleCnt="0">
        <dgm:presLayoutVars>
          <dgm:chMax val="1"/>
          <dgm:dir/>
          <dgm:resizeHandles val="exact"/>
        </dgm:presLayoutVars>
      </dgm:prSet>
      <dgm:spPr/>
      <dgm:t>
        <a:bodyPr/>
        <a:lstStyle/>
        <a:p>
          <a:endParaRPr lang="de-DE"/>
        </a:p>
      </dgm:t>
    </dgm:pt>
    <dgm:pt modelId="{26BB8901-FFCD-49AC-9C5D-65A9A323BD39}" type="pres">
      <dgm:prSet presAssocID="{08901160-43A0-43B9-B234-EEB1311290B5}" presName="diamond" presStyleLbl="bgShp" presStyleIdx="0" presStyleCnt="1" custLinFactNeighborX="305" custLinFactNeighborY="2203"/>
      <dgm:spPr/>
      <dgm:t>
        <a:bodyPr/>
        <a:lstStyle/>
        <a:p>
          <a:endParaRPr lang="de-DE"/>
        </a:p>
      </dgm:t>
    </dgm:pt>
    <dgm:pt modelId="{CCB0F072-61E8-417C-A9B1-E48EF62D2F98}" type="pres">
      <dgm:prSet presAssocID="{08901160-43A0-43B9-B234-EEB1311290B5}" presName="quad1" presStyleLbl="node1" presStyleIdx="0" presStyleCnt="4">
        <dgm:presLayoutVars>
          <dgm:chMax val="0"/>
          <dgm:chPref val="0"/>
          <dgm:bulletEnabled val="1"/>
        </dgm:presLayoutVars>
      </dgm:prSet>
      <dgm:spPr/>
      <dgm:t>
        <a:bodyPr/>
        <a:lstStyle/>
        <a:p>
          <a:endParaRPr lang="de-DE"/>
        </a:p>
      </dgm:t>
    </dgm:pt>
    <dgm:pt modelId="{3CBDD90C-F6AE-417D-9AB1-217462820A3F}" type="pres">
      <dgm:prSet presAssocID="{08901160-43A0-43B9-B234-EEB1311290B5}" presName="quad2" presStyleLbl="node1" presStyleIdx="1" presStyleCnt="4">
        <dgm:presLayoutVars>
          <dgm:chMax val="0"/>
          <dgm:chPref val="0"/>
          <dgm:bulletEnabled val="1"/>
        </dgm:presLayoutVars>
      </dgm:prSet>
      <dgm:spPr/>
      <dgm:t>
        <a:bodyPr/>
        <a:lstStyle/>
        <a:p>
          <a:endParaRPr lang="de-DE"/>
        </a:p>
      </dgm:t>
    </dgm:pt>
    <dgm:pt modelId="{B0F631EB-C04E-4472-A9CF-6F44457C5E8B}" type="pres">
      <dgm:prSet presAssocID="{08901160-43A0-43B9-B234-EEB1311290B5}" presName="quad3" presStyleLbl="node1" presStyleIdx="2" presStyleCnt="4">
        <dgm:presLayoutVars>
          <dgm:chMax val="0"/>
          <dgm:chPref val="0"/>
          <dgm:bulletEnabled val="1"/>
        </dgm:presLayoutVars>
      </dgm:prSet>
      <dgm:spPr/>
      <dgm:t>
        <a:bodyPr/>
        <a:lstStyle/>
        <a:p>
          <a:endParaRPr lang="de-DE"/>
        </a:p>
      </dgm:t>
    </dgm:pt>
    <dgm:pt modelId="{0FDA8ACF-309D-4CD1-9BB1-779DD1DEE9BE}" type="pres">
      <dgm:prSet presAssocID="{08901160-43A0-43B9-B234-EEB1311290B5}" presName="quad4" presStyleLbl="node1" presStyleIdx="3" presStyleCnt="4">
        <dgm:presLayoutVars>
          <dgm:chMax val="0"/>
          <dgm:chPref val="0"/>
          <dgm:bulletEnabled val="1"/>
        </dgm:presLayoutVars>
      </dgm:prSet>
      <dgm:spPr/>
      <dgm:t>
        <a:bodyPr/>
        <a:lstStyle/>
        <a:p>
          <a:endParaRPr lang="de-DE"/>
        </a:p>
      </dgm:t>
    </dgm:pt>
  </dgm:ptLst>
  <dgm:cxnLst>
    <dgm:cxn modelId="{66E34B77-9ADC-49AF-97E5-40AB083B228B}" type="presOf" srcId="{32425E13-5C3C-4A42-B621-724AD7DED6BE}" destId="{CCB0F072-61E8-417C-A9B1-E48EF62D2F98}" srcOrd="0" destOrd="0" presId="urn:microsoft.com/office/officeart/2005/8/layout/matrix3"/>
    <dgm:cxn modelId="{1DFF1A70-86C6-4D1E-935B-3F4231A2EB29}" type="presOf" srcId="{CEE60BFC-3CD0-44C5-81E9-268476C73CF4}" destId="{B0F631EB-C04E-4472-A9CF-6F44457C5E8B}" srcOrd="0" destOrd="0" presId="urn:microsoft.com/office/officeart/2005/8/layout/matrix3"/>
    <dgm:cxn modelId="{EA95FA10-7E06-4231-A574-1734DB4BAC4F}" type="presOf" srcId="{2B3E8AA6-CDC3-4647-8268-C60CFEDD38A6}" destId="{0FDA8ACF-309D-4CD1-9BB1-779DD1DEE9BE}" srcOrd="0" destOrd="0" presId="urn:microsoft.com/office/officeart/2005/8/layout/matrix3"/>
    <dgm:cxn modelId="{9E63FE50-70F1-4B83-A147-F5FBDDCBEF36}" type="presOf" srcId="{08901160-43A0-43B9-B234-EEB1311290B5}" destId="{E729641B-FCC0-439D-A511-EA42ECE007E8}" srcOrd="0" destOrd="0" presId="urn:microsoft.com/office/officeart/2005/8/layout/matrix3"/>
    <dgm:cxn modelId="{FF8581B3-86CE-4797-9522-443F2DA228C2}" srcId="{08901160-43A0-43B9-B234-EEB1311290B5}" destId="{CEE60BFC-3CD0-44C5-81E9-268476C73CF4}" srcOrd="2" destOrd="0" parTransId="{54A1DC9B-3B5F-401F-94F7-43517E719378}" sibTransId="{4EEFA8D1-1482-42A1-888D-9E351AAFF578}"/>
    <dgm:cxn modelId="{69F60693-5202-46F4-A1EB-DE3EDC16582E}" srcId="{08901160-43A0-43B9-B234-EEB1311290B5}" destId="{A44AF341-4283-4751-9D37-37B9FEBB5289}" srcOrd="1" destOrd="0" parTransId="{875493C8-EE38-45FA-9212-F064AE9B6944}" sibTransId="{201E537C-1214-4513-A055-1291B00AE039}"/>
    <dgm:cxn modelId="{4AFAB815-4CF6-4D7B-96D0-D7208603AD68}" type="presOf" srcId="{A44AF341-4283-4751-9D37-37B9FEBB5289}" destId="{3CBDD90C-F6AE-417D-9AB1-217462820A3F}" srcOrd="0" destOrd="0" presId="urn:microsoft.com/office/officeart/2005/8/layout/matrix3"/>
    <dgm:cxn modelId="{4E008348-CCE3-4D2C-9C5C-57A7C05AC36E}" srcId="{08901160-43A0-43B9-B234-EEB1311290B5}" destId="{2B3E8AA6-CDC3-4647-8268-C60CFEDD38A6}" srcOrd="3" destOrd="0" parTransId="{607EE70C-8A34-4611-AA8C-9EF9804FDDC3}" sibTransId="{289B58AE-59EB-4B09-8636-79F2405E93FA}"/>
    <dgm:cxn modelId="{45527225-7B9F-4DAA-9B4B-78B121248208}" srcId="{08901160-43A0-43B9-B234-EEB1311290B5}" destId="{32425E13-5C3C-4A42-B621-724AD7DED6BE}" srcOrd="0" destOrd="0" parTransId="{536E74B6-8173-40BB-8CF5-D10E3FC1904C}" sibTransId="{D94E2B96-E6CB-4EEC-959D-75D197771F12}"/>
    <dgm:cxn modelId="{031B02FA-939F-4162-AF11-25BBE41E9E37}" type="presParOf" srcId="{E729641B-FCC0-439D-A511-EA42ECE007E8}" destId="{26BB8901-FFCD-49AC-9C5D-65A9A323BD39}" srcOrd="0" destOrd="0" presId="urn:microsoft.com/office/officeart/2005/8/layout/matrix3"/>
    <dgm:cxn modelId="{BC50CBD1-D244-4F45-A97A-666967C85BB6}" type="presParOf" srcId="{E729641B-FCC0-439D-A511-EA42ECE007E8}" destId="{CCB0F072-61E8-417C-A9B1-E48EF62D2F98}" srcOrd="1" destOrd="0" presId="urn:microsoft.com/office/officeart/2005/8/layout/matrix3"/>
    <dgm:cxn modelId="{507475D6-2C41-46ED-AE16-CF2E9F2E0506}" type="presParOf" srcId="{E729641B-FCC0-439D-A511-EA42ECE007E8}" destId="{3CBDD90C-F6AE-417D-9AB1-217462820A3F}" srcOrd="2" destOrd="0" presId="urn:microsoft.com/office/officeart/2005/8/layout/matrix3"/>
    <dgm:cxn modelId="{4A1EE762-7A1E-4A46-B635-2E46B9CE7DDC}" type="presParOf" srcId="{E729641B-FCC0-439D-A511-EA42ECE007E8}" destId="{B0F631EB-C04E-4472-A9CF-6F44457C5E8B}" srcOrd="3" destOrd="0" presId="urn:microsoft.com/office/officeart/2005/8/layout/matrix3"/>
    <dgm:cxn modelId="{E0C745E7-74B5-4058-9FF9-657A83755AB6}" type="presParOf" srcId="{E729641B-FCC0-439D-A511-EA42ECE007E8}" destId="{0FDA8ACF-309D-4CD1-9BB1-779DD1DEE9BE}" srcOrd="4" destOrd="0" presId="urn:microsoft.com/office/officeart/2005/8/layout/matrix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015230-CD85-4217-983C-6DB38ED0CF2F}" type="doc">
      <dgm:prSet loTypeId="urn:microsoft.com/office/officeart/2005/8/layout/radial3" loCatId="relationship" qsTypeId="urn:microsoft.com/office/officeart/2005/8/quickstyle/simple1" qsCatId="simple" csTypeId="urn:microsoft.com/office/officeart/2005/8/colors/accent1_1" csCatId="accent1" phldr="1"/>
      <dgm:spPr/>
      <dgm:t>
        <a:bodyPr/>
        <a:lstStyle/>
        <a:p>
          <a:endParaRPr lang="de-DE"/>
        </a:p>
      </dgm:t>
    </dgm:pt>
    <dgm:pt modelId="{5E19F34B-7044-40CA-A568-1B65A8FA1D45}">
      <dgm:prSet phldrT="[Text]"/>
      <dgm:spPr/>
      <dgm:t>
        <a:bodyPr/>
        <a:lstStyle/>
        <a:p>
          <a:r>
            <a:rPr lang="de-DE" dirty="0" smtClean="0"/>
            <a:t>Group</a:t>
          </a:r>
          <a:endParaRPr lang="de-DE" dirty="0"/>
        </a:p>
      </dgm:t>
    </dgm:pt>
    <dgm:pt modelId="{26CD0D09-461E-452F-8CA1-52862166FEB8}" type="parTrans" cxnId="{C607B180-08CB-4C26-BEF8-8A4291B82A59}">
      <dgm:prSet/>
      <dgm:spPr/>
      <dgm:t>
        <a:bodyPr/>
        <a:lstStyle/>
        <a:p>
          <a:endParaRPr lang="de-DE"/>
        </a:p>
      </dgm:t>
    </dgm:pt>
    <dgm:pt modelId="{8605DCDA-56FF-4ECF-A001-C1B97A64BD06}" type="sibTrans" cxnId="{C607B180-08CB-4C26-BEF8-8A4291B82A59}">
      <dgm:prSet/>
      <dgm:spPr/>
      <dgm:t>
        <a:bodyPr/>
        <a:lstStyle/>
        <a:p>
          <a:endParaRPr lang="de-DE"/>
        </a:p>
      </dgm:t>
    </dgm:pt>
    <dgm:pt modelId="{D9EAAA3E-D24A-43E8-9DCE-D22EB8141A53}">
      <dgm:prSet phldrT="[Text]" custT="1"/>
      <dgm:spPr/>
      <dgm:t>
        <a:bodyPr lIns="0" rIns="0"/>
        <a:lstStyle/>
        <a:p>
          <a:r>
            <a:rPr lang="de-DE" sz="700" dirty="0" err="1" smtClean="0"/>
            <a:t>Procure-ment</a:t>
          </a:r>
          <a:endParaRPr lang="de-DE" sz="700" dirty="0"/>
        </a:p>
      </dgm:t>
    </dgm:pt>
    <dgm:pt modelId="{C9B1D414-9C48-450D-84FD-ABF76B6CA50C}" type="parTrans" cxnId="{55C70459-537D-45FB-9552-354E787BFF31}">
      <dgm:prSet/>
      <dgm:spPr/>
      <dgm:t>
        <a:bodyPr/>
        <a:lstStyle/>
        <a:p>
          <a:endParaRPr lang="de-DE"/>
        </a:p>
      </dgm:t>
    </dgm:pt>
    <dgm:pt modelId="{E847CA9F-AF9C-4A06-A77F-4F5B51365C3A}" type="sibTrans" cxnId="{55C70459-537D-45FB-9552-354E787BFF31}">
      <dgm:prSet/>
      <dgm:spPr/>
      <dgm:t>
        <a:bodyPr/>
        <a:lstStyle/>
        <a:p>
          <a:endParaRPr lang="de-DE"/>
        </a:p>
      </dgm:t>
    </dgm:pt>
    <dgm:pt modelId="{E5AF82D6-802D-46B6-8196-3FD136CC62BE}">
      <dgm:prSet phldrT="[Text]" custT="1"/>
      <dgm:spPr/>
      <dgm:t>
        <a:bodyPr/>
        <a:lstStyle/>
        <a:p>
          <a:r>
            <a:rPr lang="de-DE" sz="700" dirty="0" smtClean="0"/>
            <a:t>Pro-</a:t>
          </a:r>
          <a:r>
            <a:rPr lang="de-DE" sz="700" dirty="0" err="1" smtClean="0"/>
            <a:t>duction</a:t>
          </a:r>
          <a:endParaRPr lang="de-DE" sz="700" dirty="0"/>
        </a:p>
      </dgm:t>
    </dgm:pt>
    <dgm:pt modelId="{14618677-74CE-452B-B2AB-DD22E475A7FD}" type="parTrans" cxnId="{E405CAB1-904D-4ACD-ABD3-78D2A94BCCD3}">
      <dgm:prSet/>
      <dgm:spPr/>
      <dgm:t>
        <a:bodyPr/>
        <a:lstStyle/>
        <a:p>
          <a:endParaRPr lang="de-DE"/>
        </a:p>
      </dgm:t>
    </dgm:pt>
    <dgm:pt modelId="{E88F91DE-932B-4D56-B49B-167AF2DDB496}" type="sibTrans" cxnId="{E405CAB1-904D-4ACD-ABD3-78D2A94BCCD3}">
      <dgm:prSet/>
      <dgm:spPr/>
      <dgm:t>
        <a:bodyPr/>
        <a:lstStyle/>
        <a:p>
          <a:endParaRPr lang="de-DE"/>
        </a:p>
      </dgm:t>
    </dgm:pt>
    <dgm:pt modelId="{FC6B5E51-A2CD-447C-8E1E-6FFBD0A234F1}">
      <dgm:prSet phldrT="[Text]" custT="1"/>
      <dgm:spPr/>
      <dgm:t>
        <a:bodyPr/>
        <a:lstStyle/>
        <a:p>
          <a:r>
            <a:rPr lang="de-DE" sz="700" dirty="0" smtClean="0"/>
            <a:t>Storage</a:t>
          </a:r>
          <a:endParaRPr lang="de-DE" sz="700" dirty="0"/>
        </a:p>
      </dgm:t>
    </dgm:pt>
    <dgm:pt modelId="{EE1B9361-4465-422D-8EED-2F502E4FC11C}" type="parTrans" cxnId="{1419AFC3-D672-4E3A-8F34-48A2CE9C1D2A}">
      <dgm:prSet/>
      <dgm:spPr/>
      <dgm:t>
        <a:bodyPr/>
        <a:lstStyle/>
        <a:p>
          <a:endParaRPr lang="de-DE"/>
        </a:p>
      </dgm:t>
    </dgm:pt>
    <dgm:pt modelId="{38EC9505-8317-4E9C-A608-778C80186970}" type="sibTrans" cxnId="{1419AFC3-D672-4E3A-8F34-48A2CE9C1D2A}">
      <dgm:prSet/>
      <dgm:spPr/>
      <dgm:t>
        <a:bodyPr/>
        <a:lstStyle/>
        <a:p>
          <a:endParaRPr lang="de-DE"/>
        </a:p>
      </dgm:t>
    </dgm:pt>
    <dgm:pt modelId="{159AB5A0-C0B1-4F6E-9C9D-70A8775C9C89}">
      <dgm:prSet phldrT="[Text]" custT="1"/>
      <dgm:spPr/>
      <dgm:t>
        <a:bodyPr/>
        <a:lstStyle/>
        <a:p>
          <a:r>
            <a:rPr lang="de-DE" sz="700" dirty="0" smtClean="0"/>
            <a:t>Sales</a:t>
          </a:r>
          <a:endParaRPr lang="de-DE" sz="700" dirty="0"/>
        </a:p>
      </dgm:t>
    </dgm:pt>
    <dgm:pt modelId="{E6B7502C-ED5D-4A89-85A7-99442FBACCE3}" type="parTrans" cxnId="{FDE83475-F358-4897-A2FF-26694909B156}">
      <dgm:prSet/>
      <dgm:spPr/>
      <dgm:t>
        <a:bodyPr/>
        <a:lstStyle/>
        <a:p>
          <a:endParaRPr lang="de-DE"/>
        </a:p>
      </dgm:t>
    </dgm:pt>
    <dgm:pt modelId="{B2EBEE4D-6B2A-44D9-9F0F-8D8191A73104}" type="sibTrans" cxnId="{FDE83475-F358-4897-A2FF-26694909B156}">
      <dgm:prSet/>
      <dgm:spPr/>
      <dgm:t>
        <a:bodyPr/>
        <a:lstStyle/>
        <a:p>
          <a:endParaRPr lang="de-DE"/>
        </a:p>
      </dgm:t>
    </dgm:pt>
    <dgm:pt modelId="{B4A066DE-922B-4CF5-A3C9-21A1716A7C6B}" type="pres">
      <dgm:prSet presAssocID="{36015230-CD85-4217-983C-6DB38ED0CF2F}" presName="composite" presStyleCnt="0">
        <dgm:presLayoutVars>
          <dgm:chMax val="1"/>
          <dgm:dir/>
          <dgm:resizeHandles val="exact"/>
        </dgm:presLayoutVars>
      </dgm:prSet>
      <dgm:spPr/>
      <dgm:t>
        <a:bodyPr/>
        <a:lstStyle/>
        <a:p>
          <a:endParaRPr lang="de-DE"/>
        </a:p>
      </dgm:t>
    </dgm:pt>
    <dgm:pt modelId="{73E1205A-5177-40BE-89F7-65EE29529715}" type="pres">
      <dgm:prSet presAssocID="{36015230-CD85-4217-983C-6DB38ED0CF2F}" presName="radial" presStyleCnt="0">
        <dgm:presLayoutVars>
          <dgm:animLvl val="ctr"/>
        </dgm:presLayoutVars>
      </dgm:prSet>
      <dgm:spPr/>
      <dgm:t>
        <a:bodyPr/>
        <a:lstStyle/>
        <a:p>
          <a:endParaRPr lang="de-DE"/>
        </a:p>
      </dgm:t>
    </dgm:pt>
    <dgm:pt modelId="{1B5133E8-E694-4064-BA99-AA7EF5B53CF0}" type="pres">
      <dgm:prSet presAssocID="{5E19F34B-7044-40CA-A568-1B65A8FA1D45}" presName="centerShape" presStyleLbl="vennNode1" presStyleIdx="0" presStyleCnt="5"/>
      <dgm:spPr/>
      <dgm:t>
        <a:bodyPr/>
        <a:lstStyle/>
        <a:p>
          <a:endParaRPr lang="de-DE"/>
        </a:p>
      </dgm:t>
    </dgm:pt>
    <dgm:pt modelId="{AFD345EF-C6D7-47CE-9E1E-B50EC878A63C}" type="pres">
      <dgm:prSet presAssocID="{D9EAAA3E-D24A-43E8-9DCE-D22EB8141A53}" presName="node" presStyleLbl="vennNode1" presStyleIdx="1" presStyleCnt="5" custScaleX="112656" custScaleY="112752" custRadScaleRad="101615">
        <dgm:presLayoutVars>
          <dgm:bulletEnabled val="1"/>
        </dgm:presLayoutVars>
      </dgm:prSet>
      <dgm:spPr/>
      <dgm:t>
        <a:bodyPr/>
        <a:lstStyle/>
        <a:p>
          <a:endParaRPr lang="de-DE"/>
        </a:p>
      </dgm:t>
    </dgm:pt>
    <dgm:pt modelId="{A3D76307-7B30-4837-84A7-8EF1A105927B}" type="pres">
      <dgm:prSet presAssocID="{E5AF82D6-802D-46B6-8196-3FD136CC62BE}" presName="node" presStyleLbl="vennNode1" presStyleIdx="2" presStyleCnt="5" custScaleX="112656" custScaleY="112752">
        <dgm:presLayoutVars>
          <dgm:bulletEnabled val="1"/>
        </dgm:presLayoutVars>
      </dgm:prSet>
      <dgm:spPr/>
      <dgm:t>
        <a:bodyPr/>
        <a:lstStyle/>
        <a:p>
          <a:endParaRPr lang="de-DE"/>
        </a:p>
      </dgm:t>
    </dgm:pt>
    <dgm:pt modelId="{3D2B80A8-A19A-40DC-9F3C-F1CE6BC4EBD1}" type="pres">
      <dgm:prSet presAssocID="{FC6B5E51-A2CD-447C-8E1E-6FFBD0A234F1}" presName="node" presStyleLbl="vennNode1" presStyleIdx="3" presStyleCnt="5" custScaleX="112656" custScaleY="112752">
        <dgm:presLayoutVars>
          <dgm:bulletEnabled val="1"/>
        </dgm:presLayoutVars>
      </dgm:prSet>
      <dgm:spPr/>
      <dgm:t>
        <a:bodyPr/>
        <a:lstStyle/>
        <a:p>
          <a:endParaRPr lang="de-DE"/>
        </a:p>
      </dgm:t>
    </dgm:pt>
    <dgm:pt modelId="{BFBC9857-337F-4063-B725-18C179E3B1D0}" type="pres">
      <dgm:prSet presAssocID="{159AB5A0-C0B1-4F6E-9C9D-70A8775C9C89}" presName="node" presStyleLbl="vennNode1" presStyleIdx="4" presStyleCnt="5" custScaleX="112656" custScaleY="112752">
        <dgm:presLayoutVars>
          <dgm:bulletEnabled val="1"/>
        </dgm:presLayoutVars>
      </dgm:prSet>
      <dgm:spPr/>
      <dgm:t>
        <a:bodyPr/>
        <a:lstStyle/>
        <a:p>
          <a:endParaRPr lang="de-DE"/>
        </a:p>
      </dgm:t>
    </dgm:pt>
  </dgm:ptLst>
  <dgm:cxnLst>
    <dgm:cxn modelId="{3879671D-4529-4E72-B829-D48B9FB820B0}" type="presOf" srcId="{FC6B5E51-A2CD-447C-8E1E-6FFBD0A234F1}" destId="{3D2B80A8-A19A-40DC-9F3C-F1CE6BC4EBD1}" srcOrd="0" destOrd="0" presId="urn:microsoft.com/office/officeart/2005/8/layout/radial3"/>
    <dgm:cxn modelId="{C8216BBE-DE42-42A6-AF66-28035838247A}" type="presOf" srcId="{5E19F34B-7044-40CA-A568-1B65A8FA1D45}" destId="{1B5133E8-E694-4064-BA99-AA7EF5B53CF0}" srcOrd="0" destOrd="0" presId="urn:microsoft.com/office/officeart/2005/8/layout/radial3"/>
    <dgm:cxn modelId="{C607B180-08CB-4C26-BEF8-8A4291B82A59}" srcId="{36015230-CD85-4217-983C-6DB38ED0CF2F}" destId="{5E19F34B-7044-40CA-A568-1B65A8FA1D45}" srcOrd="0" destOrd="0" parTransId="{26CD0D09-461E-452F-8CA1-52862166FEB8}" sibTransId="{8605DCDA-56FF-4ECF-A001-C1B97A64BD06}"/>
    <dgm:cxn modelId="{55C70459-537D-45FB-9552-354E787BFF31}" srcId="{5E19F34B-7044-40CA-A568-1B65A8FA1D45}" destId="{D9EAAA3E-D24A-43E8-9DCE-D22EB8141A53}" srcOrd="0" destOrd="0" parTransId="{C9B1D414-9C48-450D-84FD-ABF76B6CA50C}" sibTransId="{E847CA9F-AF9C-4A06-A77F-4F5B51365C3A}"/>
    <dgm:cxn modelId="{FDE83475-F358-4897-A2FF-26694909B156}" srcId="{5E19F34B-7044-40CA-A568-1B65A8FA1D45}" destId="{159AB5A0-C0B1-4F6E-9C9D-70A8775C9C89}" srcOrd="3" destOrd="0" parTransId="{E6B7502C-ED5D-4A89-85A7-99442FBACCE3}" sibTransId="{B2EBEE4D-6B2A-44D9-9F0F-8D8191A73104}"/>
    <dgm:cxn modelId="{0C675970-9B25-453A-ADC3-9D02866FAEFC}" type="presOf" srcId="{D9EAAA3E-D24A-43E8-9DCE-D22EB8141A53}" destId="{AFD345EF-C6D7-47CE-9E1E-B50EC878A63C}" srcOrd="0" destOrd="0" presId="urn:microsoft.com/office/officeart/2005/8/layout/radial3"/>
    <dgm:cxn modelId="{DD7AFD88-0B51-4B13-A87A-A786AD551949}" type="presOf" srcId="{36015230-CD85-4217-983C-6DB38ED0CF2F}" destId="{B4A066DE-922B-4CF5-A3C9-21A1716A7C6B}" srcOrd="0" destOrd="0" presId="urn:microsoft.com/office/officeart/2005/8/layout/radial3"/>
    <dgm:cxn modelId="{E405CAB1-904D-4ACD-ABD3-78D2A94BCCD3}" srcId="{5E19F34B-7044-40CA-A568-1B65A8FA1D45}" destId="{E5AF82D6-802D-46B6-8196-3FD136CC62BE}" srcOrd="1" destOrd="0" parTransId="{14618677-74CE-452B-B2AB-DD22E475A7FD}" sibTransId="{E88F91DE-932B-4D56-B49B-167AF2DDB496}"/>
    <dgm:cxn modelId="{1419AFC3-D672-4E3A-8F34-48A2CE9C1D2A}" srcId="{5E19F34B-7044-40CA-A568-1B65A8FA1D45}" destId="{FC6B5E51-A2CD-447C-8E1E-6FFBD0A234F1}" srcOrd="2" destOrd="0" parTransId="{EE1B9361-4465-422D-8EED-2F502E4FC11C}" sibTransId="{38EC9505-8317-4E9C-A608-778C80186970}"/>
    <dgm:cxn modelId="{E5430B78-172F-4BAD-9124-B3040FCA3039}" type="presOf" srcId="{E5AF82D6-802D-46B6-8196-3FD136CC62BE}" destId="{A3D76307-7B30-4837-84A7-8EF1A105927B}" srcOrd="0" destOrd="0" presId="urn:microsoft.com/office/officeart/2005/8/layout/radial3"/>
    <dgm:cxn modelId="{6CB7A36F-1603-4EBE-BD28-1D8F6C8191DC}" type="presOf" srcId="{159AB5A0-C0B1-4F6E-9C9D-70A8775C9C89}" destId="{BFBC9857-337F-4063-B725-18C179E3B1D0}" srcOrd="0" destOrd="0" presId="urn:microsoft.com/office/officeart/2005/8/layout/radial3"/>
    <dgm:cxn modelId="{23B4E2EA-05D8-4219-88A8-691B0548B693}" type="presParOf" srcId="{B4A066DE-922B-4CF5-A3C9-21A1716A7C6B}" destId="{73E1205A-5177-40BE-89F7-65EE29529715}" srcOrd="0" destOrd="0" presId="urn:microsoft.com/office/officeart/2005/8/layout/radial3"/>
    <dgm:cxn modelId="{0532A03D-DCEE-4A5F-878B-5734ACF5A420}" type="presParOf" srcId="{73E1205A-5177-40BE-89F7-65EE29529715}" destId="{1B5133E8-E694-4064-BA99-AA7EF5B53CF0}" srcOrd="0" destOrd="0" presId="urn:microsoft.com/office/officeart/2005/8/layout/radial3"/>
    <dgm:cxn modelId="{CD186FC7-A370-41C8-B370-1BA04C631C98}" type="presParOf" srcId="{73E1205A-5177-40BE-89F7-65EE29529715}" destId="{AFD345EF-C6D7-47CE-9E1E-B50EC878A63C}" srcOrd="1" destOrd="0" presId="urn:microsoft.com/office/officeart/2005/8/layout/radial3"/>
    <dgm:cxn modelId="{31087BD7-D5DB-4944-81D8-9A003410F34A}" type="presParOf" srcId="{73E1205A-5177-40BE-89F7-65EE29529715}" destId="{A3D76307-7B30-4837-84A7-8EF1A105927B}" srcOrd="2" destOrd="0" presId="urn:microsoft.com/office/officeart/2005/8/layout/radial3"/>
    <dgm:cxn modelId="{438B9EA4-6E73-4E3A-9DCE-4F14DB83EA11}" type="presParOf" srcId="{73E1205A-5177-40BE-89F7-65EE29529715}" destId="{3D2B80A8-A19A-40DC-9F3C-F1CE6BC4EBD1}" srcOrd="3" destOrd="0" presId="urn:microsoft.com/office/officeart/2005/8/layout/radial3"/>
    <dgm:cxn modelId="{0BA67690-9C75-47F5-86BD-B1BA28F0E4D2}" type="presParOf" srcId="{73E1205A-5177-40BE-89F7-65EE29529715}" destId="{BFBC9857-337F-4063-B725-18C179E3B1D0}" srcOrd="4" destOrd="0" presId="urn:microsoft.com/office/officeart/2005/8/layout/radial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4741A7-5359-49EB-97A0-8B9F58A8C4A7}"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de-DE"/>
        </a:p>
      </dgm:t>
    </dgm:pt>
    <dgm:pt modelId="{16779D38-8281-4A18-82AF-F11EFF5DB3C6}">
      <dgm:prSet phldrT="[Text]"/>
      <dgm:spPr/>
      <dgm:t>
        <a:bodyPr/>
        <a:lstStyle/>
        <a:p>
          <a:r>
            <a:rPr lang="de-DE" dirty="0" err="1" smtClean="0"/>
            <a:t>Complete</a:t>
          </a:r>
          <a:r>
            <a:rPr lang="de-DE" dirty="0" smtClean="0"/>
            <a:t> </a:t>
          </a:r>
          <a:r>
            <a:rPr lang="de-DE" dirty="0" err="1" smtClean="0"/>
            <a:t>process</a:t>
          </a:r>
          <a:endParaRPr lang="de-DE" dirty="0"/>
        </a:p>
      </dgm:t>
    </dgm:pt>
    <dgm:pt modelId="{86510D6B-9B18-44DF-A860-DEF61E3432B6}" type="parTrans" cxnId="{69B9D101-C434-4A4C-89C2-A183296B5572}">
      <dgm:prSet/>
      <dgm:spPr/>
      <dgm:t>
        <a:bodyPr/>
        <a:lstStyle/>
        <a:p>
          <a:endParaRPr lang="de-DE"/>
        </a:p>
      </dgm:t>
    </dgm:pt>
    <dgm:pt modelId="{EC33E271-D222-4255-930C-3893F33D0E52}" type="sibTrans" cxnId="{69B9D101-C434-4A4C-89C2-A183296B5572}">
      <dgm:prSet/>
      <dgm:spPr/>
      <dgm:t>
        <a:bodyPr/>
        <a:lstStyle/>
        <a:p>
          <a:endParaRPr lang="de-DE"/>
        </a:p>
      </dgm:t>
    </dgm:pt>
    <dgm:pt modelId="{1FF75ACC-837B-4E25-8CE1-0FA783B94D26}">
      <dgm:prSet phldrT="[Text]"/>
      <dgm:spPr/>
      <dgm:t>
        <a:bodyPr/>
        <a:lstStyle/>
        <a:p>
          <a:r>
            <a:rPr lang="de-DE" dirty="0" smtClean="0"/>
            <a:t>Sub-</a:t>
          </a:r>
          <a:r>
            <a:rPr lang="de-DE" dirty="0" err="1" smtClean="0"/>
            <a:t>process</a:t>
          </a:r>
          <a:endParaRPr lang="de-DE" dirty="0"/>
        </a:p>
      </dgm:t>
    </dgm:pt>
    <dgm:pt modelId="{E1DCDD7A-2575-4F28-AD90-4AC233ED73C2}" type="parTrans" cxnId="{588A2043-2151-44B9-99BF-399C2E50F575}">
      <dgm:prSet/>
      <dgm:spPr/>
      <dgm:t>
        <a:bodyPr/>
        <a:lstStyle/>
        <a:p>
          <a:endParaRPr lang="de-DE"/>
        </a:p>
      </dgm:t>
    </dgm:pt>
    <dgm:pt modelId="{A927DA4E-7E9B-460F-8B35-BEE87C41B026}" type="sibTrans" cxnId="{588A2043-2151-44B9-99BF-399C2E50F575}">
      <dgm:prSet/>
      <dgm:spPr/>
      <dgm:t>
        <a:bodyPr/>
        <a:lstStyle/>
        <a:p>
          <a:endParaRPr lang="de-DE"/>
        </a:p>
      </dgm:t>
    </dgm:pt>
    <dgm:pt modelId="{C94C4D61-CA09-4802-A413-1257AFB0166A}">
      <dgm:prSet phldrT="[Text]"/>
      <dgm:spPr/>
      <dgm:t>
        <a:bodyPr/>
        <a:lstStyle/>
        <a:p>
          <a:r>
            <a:rPr lang="de-DE" dirty="0" err="1" smtClean="0">
              <a:solidFill>
                <a:schemeClr val="accent1">
                  <a:lumMod val="25000"/>
                </a:schemeClr>
              </a:solidFill>
            </a:rPr>
            <a:t>Mechanical</a:t>
          </a:r>
          <a:r>
            <a:rPr lang="de-DE" dirty="0" smtClean="0">
              <a:solidFill>
                <a:schemeClr val="accent1">
                  <a:lumMod val="25000"/>
                </a:schemeClr>
              </a:solidFill>
            </a:rPr>
            <a:t> design</a:t>
          </a:r>
          <a:endParaRPr lang="de-DE" dirty="0"/>
        </a:p>
      </dgm:t>
    </dgm:pt>
    <dgm:pt modelId="{ECC35095-B6F5-43A8-87E1-E0FB84A794C9}" type="parTrans" cxnId="{F5ECF82A-D58C-4F4C-96D4-BE44CF6AA5C3}">
      <dgm:prSet/>
      <dgm:spPr/>
      <dgm:t>
        <a:bodyPr/>
        <a:lstStyle/>
        <a:p>
          <a:endParaRPr lang="de-DE"/>
        </a:p>
      </dgm:t>
    </dgm:pt>
    <dgm:pt modelId="{F8ED147A-C039-4247-8309-860CDA389309}" type="sibTrans" cxnId="{F5ECF82A-D58C-4F4C-96D4-BE44CF6AA5C3}">
      <dgm:prSet/>
      <dgm:spPr/>
      <dgm:t>
        <a:bodyPr/>
        <a:lstStyle/>
        <a:p>
          <a:endParaRPr lang="de-DE"/>
        </a:p>
      </dgm:t>
    </dgm:pt>
    <dgm:pt modelId="{7105C628-3EE5-42A2-820C-96AB3D48CB01}">
      <dgm:prSet phldrT="[Text]"/>
      <dgm:spPr/>
      <dgm:t>
        <a:bodyPr/>
        <a:lstStyle/>
        <a:p>
          <a:r>
            <a:rPr lang="de-DE" dirty="0" err="1" smtClean="0">
              <a:solidFill>
                <a:schemeClr val="accent1">
                  <a:lumMod val="25000"/>
                </a:schemeClr>
              </a:solidFill>
            </a:rPr>
            <a:t>Electrical</a:t>
          </a:r>
          <a:r>
            <a:rPr lang="de-DE" dirty="0" smtClean="0">
              <a:solidFill>
                <a:schemeClr val="accent1">
                  <a:lumMod val="25000"/>
                </a:schemeClr>
              </a:solidFill>
            </a:rPr>
            <a:t> design</a:t>
          </a:r>
          <a:endParaRPr lang="de-DE" dirty="0"/>
        </a:p>
      </dgm:t>
    </dgm:pt>
    <dgm:pt modelId="{58AD1E23-BB46-40E3-99AE-686E885B504A}" type="parTrans" cxnId="{EC3B41FE-3094-46A4-8276-5D483E7BD916}">
      <dgm:prSet/>
      <dgm:spPr/>
      <dgm:t>
        <a:bodyPr/>
        <a:lstStyle/>
        <a:p>
          <a:endParaRPr lang="de-DE"/>
        </a:p>
      </dgm:t>
    </dgm:pt>
    <dgm:pt modelId="{0E8D74BA-D18B-47A7-8B5A-AF99110FDFA2}" type="sibTrans" cxnId="{EC3B41FE-3094-46A4-8276-5D483E7BD916}">
      <dgm:prSet/>
      <dgm:spPr/>
      <dgm:t>
        <a:bodyPr/>
        <a:lstStyle/>
        <a:p>
          <a:endParaRPr lang="de-DE"/>
        </a:p>
      </dgm:t>
    </dgm:pt>
    <dgm:pt modelId="{0BBCAFB1-217E-4B80-9065-20F99E79FB4D}">
      <dgm:prSet phldrT="[Text]"/>
      <dgm:spPr/>
      <dgm:t>
        <a:bodyPr/>
        <a:lstStyle/>
        <a:p>
          <a:r>
            <a:rPr lang="de-DE" dirty="0" err="1" smtClean="0"/>
            <a:t>Process</a:t>
          </a:r>
          <a:r>
            <a:rPr lang="de-DE" dirty="0" smtClean="0"/>
            <a:t> </a:t>
          </a:r>
          <a:r>
            <a:rPr lang="de-DE" dirty="0" err="1" smtClean="0"/>
            <a:t>stage</a:t>
          </a:r>
          <a:endParaRPr lang="de-DE" dirty="0"/>
        </a:p>
      </dgm:t>
    </dgm:pt>
    <dgm:pt modelId="{F505C431-6125-4A7E-8717-028A8144496B}" type="parTrans" cxnId="{7F988E73-28F7-4084-85C1-2F651F37A6BD}">
      <dgm:prSet/>
      <dgm:spPr/>
      <dgm:t>
        <a:bodyPr/>
        <a:lstStyle/>
        <a:p>
          <a:endParaRPr lang="de-DE"/>
        </a:p>
      </dgm:t>
    </dgm:pt>
    <dgm:pt modelId="{FA214CB9-9C9D-438A-861A-B12052AE0858}" type="sibTrans" cxnId="{7F988E73-28F7-4084-85C1-2F651F37A6BD}">
      <dgm:prSet/>
      <dgm:spPr/>
      <dgm:t>
        <a:bodyPr/>
        <a:lstStyle/>
        <a:p>
          <a:endParaRPr lang="de-DE"/>
        </a:p>
      </dgm:t>
    </dgm:pt>
    <dgm:pt modelId="{47180379-7371-42E4-9373-26DFF996F36F}">
      <dgm:prSet phldrT="[Text]"/>
      <dgm:spPr/>
      <dgm:t>
        <a:bodyPr/>
        <a:lstStyle/>
        <a:p>
          <a:r>
            <a:rPr lang="de-DE" dirty="0" smtClean="0">
              <a:solidFill>
                <a:schemeClr val="accent1">
                  <a:lumMod val="25000"/>
                </a:schemeClr>
              </a:solidFill>
            </a:rPr>
            <a:t>Research</a:t>
          </a:r>
          <a:endParaRPr lang="de-DE" dirty="0"/>
        </a:p>
      </dgm:t>
    </dgm:pt>
    <dgm:pt modelId="{CB947130-2E3B-4CE6-AF3B-165D87AD8D57}" type="parTrans" cxnId="{7657017C-C731-4E27-A3BD-67500A16B037}">
      <dgm:prSet/>
      <dgm:spPr/>
      <dgm:t>
        <a:bodyPr/>
        <a:lstStyle/>
        <a:p>
          <a:endParaRPr lang="de-DE"/>
        </a:p>
      </dgm:t>
    </dgm:pt>
    <dgm:pt modelId="{0E909B8F-9A74-4EA1-8314-6EA904FEC97B}" type="sibTrans" cxnId="{7657017C-C731-4E27-A3BD-67500A16B037}">
      <dgm:prSet/>
      <dgm:spPr/>
      <dgm:t>
        <a:bodyPr/>
        <a:lstStyle/>
        <a:p>
          <a:endParaRPr lang="de-DE"/>
        </a:p>
      </dgm:t>
    </dgm:pt>
    <dgm:pt modelId="{CC857FB4-59DB-420A-BE5D-738749308272}">
      <dgm:prSet phldrT="[Text]"/>
      <dgm:spPr/>
      <dgm:t>
        <a:bodyPr/>
        <a:lstStyle/>
        <a:p>
          <a:r>
            <a:rPr lang="de-DE" dirty="0" err="1" smtClean="0">
              <a:solidFill>
                <a:schemeClr val="accent1">
                  <a:lumMod val="25000"/>
                </a:schemeClr>
              </a:solidFill>
            </a:rPr>
            <a:t>Planning</a:t>
          </a:r>
          <a:endParaRPr lang="de-DE" dirty="0"/>
        </a:p>
      </dgm:t>
    </dgm:pt>
    <dgm:pt modelId="{6A5233E5-9F68-4B6B-8C84-EEE2D6FBD897}" type="parTrans" cxnId="{7F28D43B-E23A-4082-9903-23255A623641}">
      <dgm:prSet/>
      <dgm:spPr/>
      <dgm:t>
        <a:bodyPr/>
        <a:lstStyle/>
        <a:p>
          <a:endParaRPr lang="de-DE"/>
        </a:p>
      </dgm:t>
    </dgm:pt>
    <dgm:pt modelId="{9E54EAB5-698E-4C05-BD60-41726E59FED7}" type="sibTrans" cxnId="{7F28D43B-E23A-4082-9903-23255A623641}">
      <dgm:prSet/>
      <dgm:spPr/>
      <dgm:t>
        <a:bodyPr/>
        <a:lstStyle/>
        <a:p>
          <a:endParaRPr lang="de-DE"/>
        </a:p>
      </dgm:t>
    </dgm:pt>
    <dgm:pt modelId="{71F68311-A7CD-4D52-80DB-AEC1DB422667}">
      <dgm:prSet phldrT="[Text]"/>
      <dgm:spPr/>
      <dgm:t>
        <a:bodyPr/>
        <a:lstStyle/>
        <a:p>
          <a:r>
            <a:rPr lang="de-DE" dirty="0" smtClean="0">
              <a:solidFill>
                <a:schemeClr val="accent1">
                  <a:lumMod val="25000"/>
                </a:schemeClr>
              </a:solidFill>
            </a:rPr>
            <a:t>Design</a:t>
          </a:r>
          <a:endParaRPr lang="de-DE" dirty="0"/>
        </a:p>
      </dgm:t>
    </dgm:pt>
    <dgm:pt modelId="{60A86D5B-7414-4A91-8ACB-394E272EF961}" type="sibTrans" cxnId="{26F5B903-4E14-4100-A296-925ED942674A}">
      <dgm:prSet/>
      <dgm:spPr/>
      <dgm:t>
        <a:bodyPr/>
        <a:lstStyle/>
        <a:p>
          <a:endParaRPr lang="de-DE"/>
        </a:p>
      </dgm:t>
    </dgm:pt>
    <dgm:pt modelId="{47044708-DCE4-450A-A3CF-A243154D4675}" type="parTrans" cxnId="{26F5B903-4E14-4100-A296-925ED942674A}">
      <dgm:prSet/>
      <dgm:spPr/>
      <dgm:t>
        <a:bodyPr/>
        <a:lstStyle/>
        <a:p>
          <a:endParaRPr lang="de-DE"/>
        </a:p>
      </dgm:t>
    </dgm:pt>
    <dgm:pt modelId="{D6517D4B-0FF2-4933-BF21-C40C4060E830}">
      <dgm:prSet/>
      <dgm:spPr/>
      <dgm:t>
        <a:bodyPr/>
        <a:lstStyle/>
        <a:p>
          <a:r>
            <a:rPr lang="de-DE" dirty="0" smtClean="0">
              <a:solidFill>
                <a:schemeClr val="accent1">
                  <a:lumMod val="25000"/>
                </a:schemeClr>
              </a:solidFill>
            </a:rPr>
            <a:t>Engineering</a:t>
          </a:r>
          <a:endParaRPr lang="de-DE" dirty="0"/>
        </a:p>
      </dgm:t>
    </dgm:pt>
    <dgm:pt modelId="{693C8B1B-F66B-475C-9C23-E52CB93A6295}" type="parTrans" cxnId="{3205FA11-1D3A-4D51-9164-C283BC70E744}">
      <dgm:prSet/>
      <dgm:spPr/>
      <dgm:t>
        <a:bodyPr/>
        <a:lstStyle/>
        <a:p>
          <a:endParaRPr lang="de-DE"/>
        </a:p>
      </dgm:t>
    </dgm:pt>
    <dgm:pt modelId="{17E8B5AE-E6DB-45F5-8A48-F1E1DCF5014E}" type="sibTrans" cxnId="{3205FA11-1D3A-4D51-9164-C283BC70E744}">
      <dgm:prSet/>
      <dgm:spPr/>
      <dgm:t>
        <a:bodyPr/>
        <a:lstStyle/>
        <a:p>
          <a:endParaRPr lang="de-DE"/>
        </a:p>
      </dgm:t>
    </dgm:pt>
    <dgm:pt modelId="{FFB67288-4650-44B7-BD74-898168BC33BE}">
      <dgm:prSet/>
      <dgm:spPr/>
      <dgm:t>
        <a:bodyPr/>
        <a:lstStyle/>
        <a:p>
          <a:r>
            <a:rPr lang="de-DE" smtClean="0">
              <a:solidFill>
                <a:schemeClr val="accent1">
                  <a:lumMod val="25000"/>
                </a:schemeClr>
              </a:solidFill>
            </a:rPr>
            <a:t>Simulation</a:t>
          </a:r>
          <a:endParaRPr lang="de-DE" dirty="0"/>
        </a:p>
      </dgm:t>
    </dgm:pt>
    <dgm:pt modelId="{A79E449F-7C8E-4462-884D-323F1EE12FA1}" type="parTrans" cxnId="{30362290-5EC7-4419-8767-35BE3B8CC409}">
      <dgm:prSet/>
      <dgm:spPr/>
      <dgm:t>
        <a:bodyPr/>
        <a:lstStyle/>
        <a:p>
          <a:endParaRPr lang="de-DE"/>
        </a:p>
      </dgm:t>
    </dgm:pt>
    <dgm:pt modelId="{FBDEA4DB-DC1A-4F53-A896-9C41FAA73802}" type="sibTrans" cxnId="{30362290-5EC7-4419-8767-35BE3B8CC409}">
      <dgm:prSet/>
      <dgm:spPr/>
      <dgm:t>
        <a:bodyPr/>
        <a:lstStyle/>
        <a:p>
          <a:endParaRPr lang="de-DE"/>
        </a:p>
      </dgm:t>
    </dgm:pt>
    <dgm:pt modelId="{D0C3CFE2-843B-4D25-8809-09581C641E77}" type="pres">
      <dgm:prSet presAssocID="{A84741A7-5359-49EB-97A0-8B9F58A8C4A7}" presName="theList" presStyleCnt="0">
        <dgm:presLayoutVars>
          <dgm:dir/>
          <dgm:animLvl val="lvl"/>
          <dgm:resizeHandles val="exact"/>
        </dgm:presLayoutVars>
      </dgm:prSet>
      <dgm:spPr/>
      <dgm:t>
        <a:bodyPr/>
        <a:lstStyle/>
        <a:p>
          <a:endParaRPr lang="de-DE"/>
        </a:p>
      </dgm:t>
    </dgm:pt>
    <dgm:pt modelId="{0706768E-39FC-46AA-8020-44037F6127AE}" type="pres">
      <dgm:prSet presAssocID="{16779D38-8281-4A18-82AF-F11EFF5DB3C6}" presName="compNode" presStyleCnt="0"/>
      <dgm:spPr/>
      <dgm:t>
        <a:bodyPr/>
        <a:lstStyle/>
        <a:p>
          <a:endParaRPr lang="de-DE"/>
        </a:p>
      </dgm:t>
    </dgm:pt>
    <dgm:pt modelId="{B4AEB2F0-F576-4CEB-8E9E-D6A21D1FD661}" type="pres">
      <dgm:prSet presAssocID="{16779D38-8281-4A18-82AF-F11EFF5DB3C6}" presName="aNode" presStyleLbl="bgShp" presStyleIdx="0" presStyleCnt="3" custLinFactNeighborX="3583" custLinFactNeighborY="-16316"/>
      <dgm:spPr/>
      <dgm:t>
        <a:bodyPr/>
        <a:lstStyle/>
        <a:p>
          <a:endParaRPr lang="de-DE"/>
        </a:p>
      </dgm:t>
    </dgm:pt>
    <dgm:pt modelId="{50E00F11-324B-462A-84CB-9FC4F4258245}" type="pres">
      <dgm:prSet presAssocID="{16779D38-8281-4A18-82AF-F11EFF5DB3C6}" presName="textNode" presStyleLbl="bgShp" presStyleIdx="0" presStyleCnt="3"/>
      <dgm:spPr/>
      <dgm:t>
        <a:bodyPr/>
        <a:lstStyle/>
        <a:p>
          <a:endParaRPr lang="de-DE"/>
        </a:p>
      </dgm:t>
    </dgm:pt>
    <dgm:pt modelId="{1FD2838B-A8F3-4EA4-A46C-E29A4E87A765}" type="pres">
      <dgm:prSet presAssocID="{16779D38-8281-4A18-82AF-F11EFF5DB3C6}" presName="compChildNode" presStyleCnt="0"/>
      <dgm:spPr/>
      <dgm:t>
        <a:bodyPr/>
        <a:lstStyle/>
        <a:p>
          <a:endParaRPr lang="de-DE"/>
        </a:p>
      </dgm:t>
    </dgm:pt>
    <dgm:pt modelId="{B341354A-49D8-4F0C-BA77-6EC1D68CDF2B}" type="pres">
      <dgm:prSet presAssocID="{16779D38-8281-4A18-82AF-F11EFF5DB3C6}" presName="theInnerList" presStyleCnt="0"/>
      <dgm:spPr/>
      <dgm:t>
        <a:bodyPr/>
        <a:lstStyle/>
        <a:p>
          <a:endParaRPr lang="de-DE"/>
        </a:p>
      </dgm:t>
    </dgm:pt>
    <dgm:pt modelId="{A8D65EBC-108A-454B-B3D4-19E6BEE775C6}" type="pres">
      <dgm:prSet presAssocID="{71F68311-A7CD-4D52-80DB-AEC1DB422667}" presName="childNode" presStyleLbl="node1" presStyleIdx="0" presStyleCnt="7">
        <dgm:presLayoutVars>
          <dgm:bulletEnabled val="1"/>
        </dgm:presLayoutVars>
      </dgm:prSet>
      <dgm:spPr/>
      <dgm:t>
        <a:bodyPr/>
        <a:lstStyle/>
        <a:p>
          <a:endParaRPr lang="de-DE"/>
        </a:p>
      </dgm:t>
    </dgm:pt>
    <dgm:pt modelId="{5402E689-DBD5-4754-9E21-708F0C634C5B}" type="pres">
      <dgm:prSet presAssocID="{16779D38-8281-4A18-82AF-F11EFF5DB3C6}" presName="aSpace" presStyleCnt="0"/>
      <dgm:spPr/>
      <dgm:t>
        <a:bodyPr/>
        <a:lstStyle/>
        <a:p>
          <a:endParaRPr lang="de-DE"/>
        </a:p>
      </dgm:t>
    </dgm:pt>
    <dgm:pt modelId="{D1FF80D5-492A-4A81-8348-11EBE2362372}" type="pres">
      <dgm:prSet presAssocID="{1FF75ACC-837B-4E25-8CE1-0FA783B94D26}" presName="compNode" presStyleCnt="0"/>
      <dgm:spPr/>
      <dgm:t>
        <a:bodyPr/>
        <a:lstStyle/>
        <a:p>
          <a:endParaRPr lang="de-DE"/>
        </a:p>
      </dgm:t>
    </dgm:pt>
    <dgm:pt modelId="{1CE1249F-18EF-4773-89E2-ECFB062D2D85}" type="pres">
      <dgm:prSet presAssocID="{1FF75ACC-837B-4E25-8CE1-0FA783B94D26}" presName="aNode" presStyleLbl="bgShp" presStyleIdx="1" presStyleCnt="3"/>
      <dgm:spPr/>
      <dgm:t>
        <a:bodyPr/>
        <a:lstStyle/>
        <a:p>
          <a:endParaRPr lang="de-DE"/>
        </a:p>
      </dgm:t>
    </dgm:pt>
    <dgm:pt modelId="{1AE2897F-19A6-4EE1-BA32-CB5460BB6237}" type="pres">
      <dgm:prSet presAssocID="{1FF75ACC-837B-4E25-8CE1-0FA783B94D26}" presName="textNode" presStyleLbl="bgShp" presStyleIdx="1" presStyleCnt="3"/>
      <dgm:spPr/>
      <dgm:t>
        <a:bodyPr/>
        <a:lstStyle/>
        <a:p>
          <a:endParaRPr lang="de-DE"/>
        </a:p>
      </dgm:t>
    </dgm:pt>
    <dgm:pt modelId="{B7E48FAC-EE14-4355-A4D8-05DD11A675CC}" type="pres">
      <dgm:prSet presAssocID="{1FF75ACC-837B-4E25-8CE1-0FA783B94D26}" presName="compChildNode" presStyleCnt="0"/>
      <dgm:spPr/>
      <dgm:t>
        <a:bodyPr/>
        <a:lstStyle/>
        <a:p>
          <a:endParaRPr lang="de-DE"/>
        </a:p>
      </dgm:t>
    </dgm:pt>
    <dgm:pt modelId="{BAC9A9F8-05CB-4AC6-BB52-E69A3A462C7B}" type="pres">
      <dgm:prSet presAssocID="{1FF75ACC-837B-4E25-8CE1-0FA783B94D26}" presName="theInnerList" presStyleCnt="0"/>
      <dgm:spPr/>
      <dgm:t>
        <a:bodyPr/>
        <a:lstStyle/>
        <a:p>
          <a:endParaRPr lang="de-DE"/>
        </a:p>
      </dgm:t>
    </dgm:pt>
    <dgm:pt modelId="{92F1DF9F-3BA3-4B6D-8B85-58C96D71147D}" type="pres">
      <dgm:prSet presAssocID="{C94C4D61-CA09-4802-A413-1257AFB0166A}" presName="childNode" presStyleLbl="node1" presStyleIdx="1" presStyleCnt="7">
        <dgm:presLayoutVars>
          <dgm:bulletEnabled val="1"/>
        </dgm:presLayoutVars>
      </dgm:prSet>
      <dgm:spPr/>
      <dgm:t>
        <a:bodyPr/>
        <a:lstStyle/>
        <a:p>
          <a:endParaRPr lang="de-DE"/>
        </a:p>
      </dgm:t>
    </dgm:pt>
    <dgm:pt modelId="{D88E8655-C798-49E1-AA7D-33AE10203274}" type="pres">
      <dgm:prSet presAssocID="{C94C4D61-CA09-4802-A413-1257AFB0166A}" presName="aSpace2" presStyleCnt="0"/>
      <dgm:spPr/>
      <dgm:t>
        <a:bodyPr/>
        <a:lstStyle/>
        <a:p>
          <a:endParaRPr lang="de-DE"/>
        </a:p>
      </dgm:t>
    </dgm:pt>
    <dgm:pt modelId="{6A462E10-9ED1-46E4-B544-982310537217}" type="pres">
      <dgm:prSet presAssocID="{7105C628-3EE5-42A2-820C-96AB3D48CB01}" presName="childNode" presStyleLbl="node1" presStyleIdx="2" presStyleCnt="7">
        <dgm:presLayoutVars>
          <dgm:bulletEnabled val="1"/>
        </dgm:presLayoutVars>
      </dgm:prSet>
      <dgm:spPr/>
      <dgm:t>
        <a:bodyPr/>
        <a:lstStyle/>
        <a:p>
          <a:endParaRPr lang="de-DE"/>
        </a:p>
      </dgm:t>
    </dgm:pt>
    <dgm:pt modelId="{3B98C277-E089-4763-AD6C-17EB9D89D151}" type="pres">
      <dgm:prSet presAssocID="{1FF75ACC-837B-4E25-8CE1-0FA783B94D26}" presName="aSpace" presStyleCnt="0"/>
      <dgm:spPr/>
      <dgm:t>
        <a:bodyPr/>
        <a:lstStyle/>
        <a:p>
          <a:endParaRPr lang="de-DE"/>
        </a:p>
      </dgm:t>
    </dgm:pt>
    <dgm:pt modelId="{D1279C4B-4304-42BE-BE2B-53AB1E2A3268}" type="pres">
      <dgm:prSet presAssocID="{0BBCAFB1-217E-4B80-9065-20F99E79FB4D}" presName="compNode" presStyleCnt="0"/>
      <dgm:spPr/>
      <dgm:t>
        <a:bodyPr/>
        <a:lstStyle/>
        <a:p>
          <a:endParaRPr lang="de-DE"/>
        </a:p>
      </dgm:t>
    </dgm:pt>
    <dgm:pt modelId="{1A68EDF9-B7E0-47C3-B001-A846F34EAC8A}" type="pres">
      <dgm:prSet presAssocID="{0BBCAFB1-217E-4B80-9065-20F99E79FB4D}" presName="aNode" presStyleLbl="bgShp" presStyleIdx="2" presStyleCnt="3"/>
      <dgm:spPr/>
      <dgm:t>
        <a:bodyPr/>
        <a:lstStyle/>
        <a:p>
          <a:endParaRPr lang="de-DE"/>
        </a:p>
      </dgm:t>
    </dgm:pt>
    <dgm:pt modelId="{8F4F9C31-E688-4B74-AF25-973857B8EEFF}" type="pres">
      <dgm:prSet presAssocID="{0BBCAFB1-217E-4B80-9065-20F99E79FB4D}" presName="textNode" presStyleLbl="bgShp" presStyleIdx="2" presStyleCnt="3"/>
      <dgm:spPr/>
      <dgm:t>
        <a:bodyPr/>
        <a:lstStyle/>
        <a:p>
          <a:endParaRPr lang="de-DE"/>
        </a:p>
      </dgm:t>
    </dgm:pt>
    <dgm:pt modelId="{68526454-908F-464D-9840-0557AF0F681D}" type="pres">
      <dgm:prSet presAssocID="{0BBCAFB1-217E-4B80-9065-20F99E79FB4D}" presName="compChildNode" presStyleCnt="0"/>
      <dgm:spPr/>
      <dgm:t>
        <a:bodyPr/>
        <a:lstStyle/>
        <a:p>
          <a:endParaRPr lang="de-DE"/>
        </a:p>
      </dgm:t>
    </dgm:pt>
    <dgm:pt modelId="{2EEB4194-59EA-4FBB-805B-C1F7D64D59E7}" type="pres">
      <dgm:prSet presAssocID="{0BBCAFB1-217E-4B80-9065-20F99E79FB4D}" presName="theInnerList" presStyleCnt="0"/>
      <dgm:spPr/>
      <dgm:t>
        <a:bodyPr/>
        <a:lstStyle/>
        <a:p>
          <a:endParaRPr lang="de-DE"/>
        </a:p>
      </dgm:t>
    </dgm:pt>
    <dgm:pt modelId="{96C8747B-C187-4FC3-A3E0-A70A5FAB0B5F}" type="pres">
      <dgm:prSet presAssocID="{47180379-7371-42E4-9373-26DFF996F36F}" presName="childNode" presStyleLbl="node1" presStyleIdx="3" presStyleCnt="7">
        <dgm:presLayoutVars>
          <dgm:bulletEnabled val="1"/>
        </dgm:presLayoutVars>
      </dgm:prSet>
      <dgm:spPr/>
      <dgm:t>
        <a:bodyPr/>
        <a:lstStyle/>
        <a:p>
          <a:endParaRPr lang="de-DE"/>
        </a:p>
      </dgm:t>
    </dgm:pt>
    <dgm:pt modelId="{2E0271C3-EF97-4ED3-914C-447F0D6B00A4}" type="pres">
      <dgm:prSet presAssocID="{47180379-7371-42E4-9373-26DFF996F36F}" presName="aSpace2" presStyleCnt="0"/>
      <dgm:spPr/>
      <dgm:t>
        <a:bodyPr/>
        <a:lstStyle/>
        <a:p>
          <a:endParaRPr lang="de-DE"/>
        </a:p>
      </dgm:t>
    </dgm:pt>
    <dgm:pt modelId="{E06B4C4B-1E8A-4654-8A1B-CD09FD16E25D}" type="pres">
      <dgm:prSet presAssocID="{CC857FB4-59DB-420A-BE5D-738749308272}" presName="childNode" presStyleLbl="node1" presStyleIdx="4" presStyleCnt="7">
        <dgm:presLayoutVars>
          <dgm:bulletEnabled val="1"/>
        </dgm:presLayoutVars>
      </dgm:prSet>
      <dgm:spPr/>
      <dgm:t>
        <a:bodyPr/>
        <a:lstStyle/>
        <a:p>
          <a:endParaRPr lang="de-DE"/>
        </a:p>
      </dgm:t>
    </dgm:pt>
    <dgm:pt modelId="{BD9EB36B-969A-4A6D-9E1C-7AC9B4024002}" type="pres">
      <dgm:prSet presAssocID="{CC857FB4-59DB-420A-BE5D-738749308272}" presName="aSpace2" presStyleCnt="0"/>
      <dgm:spPr/>
      <dgm:t>
        <a:bodyPr/>
        <a:lstStyle/>
        <a:p>
          <a:endParaRPr lang="de-DE"/>
        </a:p>
      </dgm:t>
    </dgm:pt>
    <dgm:pt modelId="{85C36246-5BED-488F-997E-5295EFB1BA7B}" type="pres">
      <dgm:prSet presAssocID="{D6517D4B-0FF2-4933-BF21-C40C4060E830}" presName="childNode" presStyleLbl="node1" presStyleIdx="5" presStyleCnt="7">
        <dgm:presLayoutVars>
          <dgm:bulletEnabled val="1"/>
        </dgm:presLayoutVars>
      </dgm:prSet>
      <dgm:spPr/>
      <dgm:t>
        <a:bodyPr/>
        <a:lstStyle/>
        <a:p>
          <a:endParaRPr lang="de-DE"/>
        </a:p>
      </dgm:t>
    </dgm:pt>
    <dgm:pt modelId="{3EC453C8-B922-4DCB-8180-2E9E106A0CCB}" type="pres">
      <dgm:prSet presAssocID="{D6517D4B-0FF2-4933-BF21-C40C4060E830}" presName="aSpace2" presStyleCnt="0"/>
      <dgm:spPr/>
      <dgm:t>
        <a:bodyPr/>
        <a:lstStyle/>
        <a:p>
          <a:endParaRPr lang="de-DE"/>
        </a:p>
      </dgm:t>
    </dgm:pt>
    <dgm:pt modelId="{6DAECBB4-DC22-469A-A445-F27D828EC6CD}" type="pres">
      <dgm:prSet presAssocID="{FFB67288-4650-44B7-BD74-898168BC33BE}" presName="childNode" presStyleLbl="node1" presStyleIdx="6" presStyleCnt="7">
        <dgm:presLayoutVars>
          <dgm:bulletEnabled val="1"/>
        </dgm:presLayoutVars>
      </dgm:prSet>
      <dgm:spPr/>
      <dgm:t>
        <a:bodyPr/>
        <a:lstStyle/>
        <a:p>
          <a:endParaRPr lang="de-DE"/>
        </a:p>
      </dgm:t>
    </dgm:pt>
  </dgm:ptLst>
  <dgm:cxnLst>
    <dgm:cxn modelId="{8B737B0A-5504-4B6C-B644-3C15D85A1CAD}" type="presOf" srcId="{0BBCAFB1-217E-4B80-9065-20F99E79FB4D}" destId="{1A68EDF9-B7E0-47C3-B001-A846F34EAC8A}" srcOrd="0" destOrd="0" presId="urn:microsoft.com/office/officeart/2005/8/layout/lProcess2"/>
    <dgm:cxn modelId="{588A2043-2151-44B9-99BF-399C2E50F575}" srcId="{A84741A7-5359-49EB-97A0-8B9F58A8C4A7}" destId="{1FF75ACC-837B-4E25-8CE1-0FA783B94D26}" srcOrd="1" destOrd="0" parTransId="{E1DCDD7A-2575-4F28-AD90-4AC233ED73C2}" sibTransId="{A927DA4E-7E9B-460F-8B35-BEE87C41B026}"/>
    <dgm:cxn modelId="{30362290-5EC7-4419-8767-35BE3B8CC409}" srcId="{0BBCAFB1-217E-4B80-9065-20F99E79FB4D}" destId="{FFB67288-4650-44B7-BD74-898168BC33BE}" srcOrd="3" destOrd="0" parTransId="{A79E449F-7C8E-4462-884D-323F1EE12FA1}" sibTransId="{FBDEA4DB-DC1A-4F53-A896-9C41FAA73802}"/>
    <dgm:cxn modelId="{34C574DA-BF74-4410-948C-FB257CEF2865}" type="presOf" srcId="{16779D38-8281-4A18-82AF-F11EFF5DB3C6}" destId="{B4AEB2F0-F576-4CEB-8E9E-D6A21D1FD661}" srcOrd="0" destOrd="0" presId="urn:microsoft.com/office/officeart/2005/8/layout/lProcess2"/>
    <dgm:cxn modelId="{69B9D101-C434-4A4C-89C2-A183296B5572}" srcId="{A84741A7-5359-49EB-97A0-8B9F58A8C4A7}" destId="{16779D38-8281-4A18-82AF-F11EFF5DB3C6}" srcOrd="0" destOrd="0" parTransId="{86510D6B-9B18-44DF-A860-DEF61E3432B6}" sibTransId="{EC33E271-D222-4255-930C-3893F33D0E52}"/>
    <dgm:cxn modelId="{DF7594F5-F7E7-4BE1-BDAE-0FDE35C1CC77}" type="presOf" srcId="{1FF75ACC-837B-4E25-8CE1-0FA783B94D26}" destId="{1AE2897F-19A6-4EE1-BA32-CB5460BB6237}" srcOrd="1" destOrd="0" presId="urn:microsoft.com/office/officeart/2005/8/layout/lProcess2"/>
    <dgm:cxn modelId="{72A8A54B-DE97-4B13-804E-B665BC64DB29}" type="presOf" srcId="{CC857FB4-59DB-420A-BE5D-738749308272}" destId="{E06B4C4B-1E8A-4654-8A1B-CD09FD16E25D}" srcOrd="0" destOrd="0" presId="urn:microsoft.com/office/officeart/2005/8/layout/lProcess2"/>
    <dgm:cxn modelId="{EC3B41FE-3094-46A4-8276-5D483E7BD916}" srcId="{1FF75ACC-837B-4E25-8CE1-0FA783B94D26}" destId="{7105C628-3EE5-42A2-820C-96AB3D48CB01}" srcOrd="1" destOrd="0" parTransId="{58AD1E23-BB46-40E3-99AE-686E885B504A}" sibTransId="{0E8D74BA-D18B-47A7-8B5A-AF99110FDFA2}"/>
    <dgm:cxn modelId="{EBFC22E0-77F8-41B4-A216-6E79F6C0BE63}" type="presOf" srcId="{47180379-7371-42E4-9373-26DFF996F36F}" destId="{96C8747B-C187-4FC3-A3E0-A70A5FAB0B5F}" srcOrd="0" destOrd="0" presId="urn:microsoft.com/office/officeart/2005/8/layout/lProcess2"/>
    <dgm:cxn modelId="{5BF1F407-DBF1-4CF8-97B3-7CBA2B8DC622}" type="presOf" srcId="{D6517D4B-0FF2-4933-BF21-C40C4060E830}" destId="{85C36246-5BED-488F-997E-5295EFB1BA7B}" srcOrd="0" destOrd="0" presId="urn:microsoft.com/office/officeart/2005/8/layout/lProcess2"/>
    <dgm:cxn modelId="{96368781-9F72-4344-8A37-62CA12C69A0E}" type="presOf" srcId="{7105C628-3EE5-42A2-820C-96AB3D48CB01}" destId="{6A462E10-9ED1-46E4-B544-982310537217}" srcOrd="0" destOrd="0" presId="urn:microsoft.com/office/officeart/2005/8/layout/lProcess2"/>
    <dgm:cxn modelId="{7657017C-C731-4E27-A3BD-67500A16B037}" srcId="{0BBCAFB1-217E-4B80-9065-20F99E79FB4D}" destId="{47180379-7371-42E4-9373-26DFF996F36F}" srcOrd="0" destOrd="0" parTransId="{CB947130-2E3B-4CE6-AF3B-165D87AD8D57}" sibTransId="{0E909B8F-9A74-4EA1-8314-6EA904FEC97B}"/>
    <dgm:cxn modelId="{26F5B903-4E14-4100-A296-925ED942674A}" srcId="{16779D38-8281-4A18-82AF-F11EFF5DB3C6}" destId="{71F68311-A7CD-4D52-80DB-AEC1DB422667}" srcOrd="0" destOrd="0" parTransId="{47044708-DCE4-450A-A3CF-A243154D4675}" sibTransId="{60A86D5B-7414-4A91-8ACB-394E272EF961}"/>
    <dgm:cxn modelId="{5364C5E9-16BD-4267-96B6-8BAE3C4ABA3A}" type="presOf" srcId="{A84741A7-5359-49EB-97A0-8B9F58A8C4A7}" destId="{D0C3CFE2-843B-4D25-8809-09581C641E77}" srcOrd="0" destOrd="0" presId="urn:microsoft.com/office/officeart/2005/8/layout/lProcess2"/>
    <dgm:cxn modelId="{C5D423B6-A4DB-4667-BEF6-8B18A017A43F}" type="presOf" srcId="{FFB67288-4650-44B7-BD74-898168BC33BE}" destId="{6DAECBB4-DC22-469A-A445-F27D828EC6CD}" srcOrd="0" destOrd="0" presId="urn:microsoft.com/office/officeart/2005/8/layout/lProcess2"/>
    <dgm:cxn modelId="{7F28D43B-E23A-4082-9903-23255A623641}" srcId="{0BBCAFB1-217E-4B80-9065-20F99E79FB4D}" destId="{CC857FB4-59DB-420A-BE5D-738749308272}" srcOrd="1" destOrd="0" parTransId="{6A5233E5-9F68-4B6B-8C84-EEE2D6FBD897}" sibTransId="{9E54EAB5-698E-4C05-BD60-41726E59FED7}"/>
    <dgm:cxn modelId="{3205FA11-1D3A-4D51-9164-C283BC70E744}" srcId="{0BBCAFB1-217E-4B80-9065-20F99E79FB4D}" destId="{D6517D4B-0FF2-4933-BF21-C40C4060E830}" srcOrd="2" destOrd="0" parTransId="{693C8B1B-F66B-475C-9C23-E52CB93A6295}" sibTransId="{17E8B5AE-E6DB-45F5-8A48-F1E1DCF5014E}"/>
    <dgm:cxn modelId="{A75AF5E0-9282-42BD-B61B-3D78CD5F5A29}" type="presOf" srcId="{C94C4D61-CA09-4802-A413-1257AFB0166A}" destId="{92F1DF9F-3BA3-4B6D-8B85-58C96D71147D}" srcOrd="0" destOrd="0" presId="urn:microsoft.com/office/officeart/2005/8/layout/lProcess2"/>
    <dgm:cxn modelId="{30C4137F-EAF2-44F8-81EC-FB6E397394E5}" type="presOf" srcId="{0BBCAFB1-217E-4B80-9065-20F99E79FB4D}" destId="{8F4F9C31-E688-4B74-AF25-973857B8EEFF}" srcOrd="1" destOrd="0" presId="urn:microsoft.com/office/officeart/2005/8/layout/lProcess2"/>
    <dgm:cxn modelId="{7F988E73-28F7-4084-85C1-2F651F37A6BD}" srcId="{A84741A7-5359-49EB-97A0-8B9F58A8C4A7}" destId="{0BBCAFB1-217E-4B80-9065-20F99E79FB4D}" srcOrd="2" destOrd="0" parTransId="{F505C431-6125-4A7E-8717-028A8144496B}" sibTransId="{FA214CB9-9C9D-438A-861A-B12052AE0858}"/>
    <dgm:cxn modelId="{1FFEF402-F894-4FC8-A438-F72C8EDC94EC}" type="presOf" srcId="{1FF75ACC-837B-4E25-8CE1-0FA783B94D26}" destId="{1CE1249F-18EF-4773-89E2-ECFB062D2D85}" srcOrd="0" destOrd="0" presId="urn:microsoft.com/office/officeart/2005/8/layout/lProcess2"/>
    <dgm:cxn modelId="{B2DBB5FF-8B68-4FCB-A9E0-B5FEA89C1468}" type="presOf" srcId="{71F68311-A7CD-4D52-80DB-AEC1DB422667}" destId="{A8D65EBC-108A-454B-B3D4-19E6BEE775C6}" srcOrd="0" destOrd="0" presId="urn:microsoft.com/office/officeart/2005/8/layout/lProcess2"/>
    <dgm:cxn modelId="{F5ECF82A-D58C-4F4C-96D4-BE44CF6AA5C3}" srcId="{1FF75ACC-837B-4E25-8CE1-0FA783B94D26}" destId="{C94C4D61-CA09-4802-A413-1257AFB0166A}" srcOrd="0" destOrd="0" parTransId="{ECC35095-B6F5-43A8-87E1-E0FB84A794C9}" sibTransId="{F8ED147A-C039-4247-8309-860CDA389309}"/>
    <dgm:cxn modelId="{49053283-E0E6-4B23-9507-568494CEE14D}" type="presOf" srcId="{16779D38-8281-4A18-82AF-F11EFF5DB3C6}" destId="{50E00F11-324B-462A-84CB-9FC4F4258245}" srcOrd="1" destOrd="0" presId="urn:microsoft.com/office/officeart/2005/8/layout/lProcess2"/>
    <dgm:cxn modelId="{02DC8C9B-8057-4CE9-9C05-DF80A1A445F0}" type="presParOf" srcId="{D0C3CFE2-843B-4D25-8809-09581C641E77}" destId="{0706768E-39FC-46AA-8020-44037F6127AE}" srcOrd="0" destOrd="0" presId="urn:microsoft.com/office/officeart/2005/8/layout/lProcess2"/>
    <dgm:cxn modelId="{35F41184-A49B-4ADB-82E4-0F35D29F10AE}" type="presParOf" srcId="{0706768E-39FC-46AA-8020-44037F6127AE}" destId="{B4AEB2F0-F576-4CEB-8E9E-D6A21D1FD661}" srcOrd="0" destOrd="0" presId="urn:microsoft.com/office/officeart/2005/8/layout/lProcess2"/>
    <dgm:cxn modelId="{DB9D8700-B788-4B8E-A8DB-3399BDC064D2}" type="presParOf" srcId="{0706768E-39FC-46AA-8020-44037F6127AE}" destId="{50E00F11-324B-462A-84CB-9FC4F4258245}" srcOrd="1" destOrd="0" presId="urn:microsoft.com/office/officeart/2005/8/layout/lProcess2"/>
    <dgm:cxn modelId="{43D28223-101D-4645-BF8A-60E1309F1BAE}" type="presParOf" srcId="{0706768E-39FC-46AA-8020-44037F6127AE}" destId="{1FD2838B-A8F3-4EA4-A46C-E29A4E87A765}" srcOrd="2" destOrd="0" presId="urn:microsoft.com/office/officeart/2005/8/layout/lProcess2"/>
    <dgm:cxn modelId="{246FEF8B-2E25-47F4-9E67-F1ED3970EFF8}" type="presParOf" srcId="{1FD2838B-A8F3-4EA4-A46C-E29A4E87A765}" destId="{B341354A-49D8-4F0C-BA77-6EC1D68CDF2B}" srcOrd="0" destOrd="0" presId="urn:microsoft.com/office/officeart/2005/8/layout/lProcess2"/>
    <dgm:cxn modelId="{1B20E770-3E4E-467D-994D-3E6A4F1CBC0A}" type="presParOf" srcId="{B341354A-49D8-4F0C-BA77-6EC1D68CDF2B}" destId="{A8D65EBC-108A-454B-B3D4-19E6BEE775C6}" srcOrd="0" destOrd="0" presId="urn:microsoft.com/office/officeart/2005/8/layout/lProcess2"/>
    <dgm:cxn modelId="{03792C97-1FBA-40A1-BAE7-A4DAA75A79B6}" type="presParOf" srcId="{D0C3CFE2-843B-4D25-8809-09581C641E77}" destId="{5402E689-DBD5-4754-9E21-708F0C634C5B}" srcOrd="1" destOrd="0" presId="urn:microsoft.com/office/officeart/2005/8/layout/lProcess2"/>
    <dgm:cxn modelId="{2678645E-0CF0-4606-9913-7DE9F69D605B}" type="presParOf" srcId="{D0C3CFE2-843B-4D25-8809-09581C641E77}" destId="{D1FF80D5-492A-4A81-8348-11EBE2362372}" srcOrd="2" destOrd="0" presId="urn:microsoft.com/office/officeart/2005/8/layout/lProcess2"/>
    <dgm:cxn modelId="{10F27923-FE00-4114-AE63-9CD954A3C304}" type="presParOf" srcId="{D1FF80D5-492A-4A81-8348-11EBE2362372}" destId="{1CE1249F-18EF-4773-89E2-ECFB062D2D85}" srcOrd="0" destOrd="0" presId="urn:microsoft.com/office/officeart/2005/8/layout/lProcess2"/>
    <dgm:cxn modelId="{F5868494-EFAC-450A-9F26-86FAAFD33970}" type="presParOf" srcId="{D1FF80D5-492A-4A81-8348-11EBE2362372}" destId="{1AE2897F-19A6-4EE1-BA32-CB5460BB6237}" srcOrd="1" destOrd="0" presId="urn:microsoft.com/office/officeart/2005/8/layout/lProcess2"/>
    <dgm:cxn modelId="{3CCCC36D-8E37-4108-B460-3E82C2941D4F}" type="presParOf" srcId="{D1FF80D5-492A-4A81-8348-11EBE2362372}" destId="{B7E48FAC-EE14-4355-A4D8-05DD11A675CC}" srcOrd="2" destOrd="0" presId="urn:microsoft.com/office/officeart/2005/8/layout/lProcess2"/>
    <dgm:cxn modelId="{B6FB011E-8A5D-4CC2-87B9-8F2A2F174873}" type="presParOf" srcId="{B7E48FAC-EE14-4355-A4D8-05DD11A675CC}" destId="{BAC9A9F8-05CB-4AC6-BB52-E69A3A462C7B}" srcOrd="0" destOrd="0" presId="urn:microsoft.com/office/officeart/2005/8/layout/lProcess2"/>
    <dgm:cxn modelId="{156BAD24-508B-4D92-8625-09106EED2166}" type="presParOf" srcId="{BAC9A9F8-05CB-4AC6-BB52-E69A3A462C7B}" destId="{92F1DF9F-3BA3-4B6D-8B85-58C96D71147D}" srcOrd="0" destOrd="0" presId="urn:microsoft.com/office/officeart/2005/8/layout/lProcess2"/>
    <dgm:cxn modelId="{6AF383D7-E45F-451A-A603-0CC522B0590F}" type="presParOf" srcId="{BAC9A9F8-05CB-4AC6-BB52-E69A3A462C7B}" destId="{D88E8655-C798-49E1-AA7D-33AE10203274}" srcOrd="1" destOrd="0" presId="urn:microsoft.com/office/officeart/2005/8/layout/lProcess2"/>
    <dgm:cxn modelId="{B1EA60A5-F570-4621-9306-5AE76D1B57E2}" type="presParOf" srcId="{BAC9A9F8-05CB-4AC6-BB52-E69A3A462C7B}" destId="{6A462E10-9ED1-46E4-B544-982310537217}" srcOrd="2" destOrd="0" presId="urn:microsoft.com/office/officeart/2005/8/layout/lProcess2"/>
    <dgm:cxn modelId="{16E053F4-D5A8-498C-8898-97492EBF4901}" type="presParOf" srcId="{D0C3CFE2-843B-4D25-8809-09581C641E77}" destId="{3B98C277-E089-4763-AD6C-17EB9D89D151}" srcOrd="3" destOrd="0" presId="urn:microsoft.com/office/officeart/2005/8/layout/lProcess2"/>
    <dgm:cxn modelId="{B63FD30C-4D83-4545-862C-EA7ACA8E93C1}" type="presParOf" srcId="{D0C3CFE2-843B-4D25-8809-09581C641E77}" destId="{D1279C4B-4304-42BE-BE2B-53AB1E2A3268}" srcOrd="4" destOrd="0" presId="urn:microsoft.com/office/officeart/2005/8/layout/lProcess2"/>
    <dgm:cxn modelId="{1A9DC5C5-77C4-4647-84AB-AD7B5388D80F}" type="presParOf" srcId="{D1279C4B-4304-42BE-BE2B-53AB1E2A3268}" destId="{1A68EDF9-B7E0-47C3-B001-A846F34EAC8A}" srcOrd="0" destOrd="0" presId="urn:microsoft.com/office/officeart/2005/8/layout/lProcess2"/>
    <dgm:cxn modelId="{2B774AE8-57BF-44EE-9004-8BA8D321A2D3}" type="presParOf" srcId="{D1279C4B-4304-42BE-BE2B-53AB1E2A3268}" destId="{8F4F9C31-E688-4B74-AF25-973857B8EEFF}" srcOrd="1" destOrd="0" presId="urn:microsoft.com/office/officeart/2005/8/layout/lProcess2"/>
    <dgm:cxn modelId="{E9DF3DA5-08C4-48AF-B27B-F1A73A3C1276}" type="presParOf" srcId="{D1279C4B-4304-42BE-BE2B-53AB1E2A3268}" destId="{68526454-908F-464D-9840-0557AF0F681D}" srcOrd="2" destOrd="0" presId="urn:microsoft.com/office/officeart/2005/8/layout/lProcess2"/>
    <dgm:cxn modelId="{200923C7-1022-432A-829F-AD2EAD5A4ECD}" type="presParOf" srcId="{68526454-908F-464D-9840-0557AF0F681D}" destId="{2EEB4194-59EA-4FBB-805B-C1F7D64D59E7}" srcOrd="0" destOrd="0" presId="urn:microsoft.com/office/officeart/2005/8/layout/lProcess2"/>
    <dgm:cxn modelId="{4377E2F4-CA47-4CFB-A639-F593B345A731}" type="presParOf" srcId="{2EEB4194-59EA-4FBB-805B-C1F7D64D59E7}" destId="{96C8747B-C187-4FC3-A3E0-A70A5FAB0B5F}" srcOrd="0" destOrd="0" presId="urn:microsoft.com/office/officeart/2005/8/layout/lProcess2"/>
    <dgm:cxn modelId="{33D1F56D-DC1B-44FD-BD09-1088ADB6E9C3}" type="presParOf" srcId="{2EEB4194-59EA-4FBB-805B-C1F7D64D59E7}" destId="{2E0271C3-EF97-4ED3-914C-447F0D6B00A4}" srcOrd="1" destOrd="0" presId="urn:microsoft.com/office/officeart/2005/8/layout/lProcess2"/>
    <dgm:cxn modelId="{7429B729-0646-4A8D-88A7-5CCCF8B7D4E9}" type="presParOf" srcId="{2EEB4194-59EA-4FBB-805B-C1F7D64D59E7}" destId="{E06B4C4B-1E8A-4654-8A1B-CD09FD16E25D}" srcOrd="2" destOrd="0" presId="urn:microsoft.com/office/officeart/2005/8/layout/lProcess2"/>
    <dgm:cxn modelId="{AB98A986-DB6E-48B6-8AF1-8FA2CE801A0A}" type="presParOf" srcId="{2EEB4194-59EA-4FBB-805B-C1F7D64D59E7}" destId="{BD9EB36B-969A-4A6D-9E1C-7AC9B4024002}" srcOrd="3" destOrd="0" presId="urn:microsoft.com/office/officeart/2005/8/layout/lProcess2"/>
    <dgm:cxn modelId="{B4F3FD4F-8C3A-471D-B897-BDCF6223834B}" type="presParOf" srcId="{2EEB4194-59EA-4FBB-805B-C1F7D64D59E7}" destId="{85C36246-5BED-488F-997E-5295EFB1BA7B}" srcOrd="4" destOrd="0" presId="urn:microsoft.com/office/officeart/2005/8/layout/lProcess2"/>
    <dgm:cxn modelId="{F918F3A7-CC93-45E7-8576-812BAA8B5EC7}" type="presParOf" srcId="{2EEB4194-59EA-4FBB-805B-C1F7D64D59E7}" destId="{3EC453C8-B922-4DCB-8180-2E9E106A0CCB}" srcOrd="5" destOrd="0" presId="urn:microsoft.com/office/officeart/2005/8/layout/lProcess2"/>
    <dgm:cxn modelId="{BD4E5ADE-121E-4187-AADD-727D263483C8}" type="presParOf" srcId="{2EEB4194-59EA-4FBB-805B-C1F7D64D59E7}" destId="{6DAECBB4-DC22-469A-A445-F27D828EC6CD}"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7AF625-63AA-406A-BAC0-C20EBD3AE872}"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de-DE"/>
        </a:p>
      </dgm:t>
    </dgm:pt>
    <dgm:pt modelId="{1FF8186E-E42E-41BD-AFDD-8246DBEE701B}">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de-DE" sz="2800" b="1" dirty="0" err="1" smtClean="0">
              <a:solidFill>
                <a:schemeClr val="tx1">
                  <a:lumMod val="50000"/>
                  <a:lumOff val="50000"/>
                </a:schemeClr>
              </a:solidFill>
            </a:rPr>
            <a:t>Vehicle</a:t>
          </a:r>
          <a:r>
            <a:rPr lang="de-DE" sz="2800" b="1" dirty="0" smtClean="0">
              <a:solidFill>
                <a:schemeClr val="tx1">
                  <a:lumMod val="50000"/>
                  <a:lumOff val="50000"/>
                </a:schemeClr>
              </a:solidFill>
            </a:rPr>
            <a:t> plant</a:t>
          </a:r>
          <a:endParaRPr lang="de-DE" sz="1400" dirty="0">
            <a:solidFill>
              <a:schemeClr val="tx1">
                <a:lumMod val="50000"/>
                <a:lumOff val="50000"/>
              </a:schemeClr>
            </a:solidFill>
          </a:endParaRPr>
        </a:p>
      </dgm:t>
    </dgm:pt>
    <dgm:pt modelId="{D3DE9DB0-5F4A-4987-8965-80EB68FA0C84}" type="parTrans" cxnId="{3E9D9D0F-B576-4289-BB99-E13D349B059B}">
      <dgm:prSet/>
      <dgm:spPr/>
      <dgm:t>
        <a:bodyPr/>
        <a:lstStyle/>
        <a:p>
          <a:endParaRPr lang="de-DE">
            <a:solidFill>
              <a:schemeClr val="tx1">
                <a:lumMod val="50000"/>
                <a:lumOff val="50000"/>
              </a:schemeClr>
            </a:solidFill>
          </a:endParaRPr>
        </a:p>
      </dgm:t>
    </dgm:pt>
    <dgm:pt modelId="{7C3FD24E-6647-40A0-8085-832C7B450F85}" type="sibTrans" cxnId="{3E9D9D0F-B576-4289-BB99-E13D349B059B}">
      <dgm:prSet/>
      <dgm:spPr/>
      <dgm:t>
        <a:bodyPr/>
        <a:lstStyle/>
        <a:p>
          <a:endParaRPr lang="de-DE">
            <a:solidFill>
              <a:schemeClr val="tx1">
                <a:lumMod val="50000"/>
                <a:lumOff val="50000"/>
              </a:schemeClr>
            </a:solidFill>
          </a:endParaRPr>
        </a:p>
      </dgm:t>
    </dgm:pt>
    <dgm:pt modelId="{5A446DC3-9725-4AC4-A9C0-0ABA474F6BE0}">
      <dgm:prSet phldrT="[Text]"/>
      <dgm:spPr/>
      <dgm:t>
        <a:bodyPr/>
        <a:lstStyle/>
        <a:p>
          <a:r>
            <a:rPr lang="de-DE" dirty="0" err="1" smtClean="0">
              <a:solidFill>
                <a:schemeClr val="tx1">
                  <a:lumMod val="50000"/>
                  <a:lumOff val="50000"/>
                </a:schemeClr>
              </a:solidFill>
            </a:rPr>
            <a:t>Vehicle</a:t>
          </a:r>
          <a:r>
            <a:rPr lang="de-DE" dirty="0" smtClean="0">
              <a:solidFill>
                <a:schemeClr val="tx1">
                  <a:lumMod val="50000"/>
                  <a:lumOff val="50000"/>
                </a:schemeClr>
              </a:solidFill>
            </a:rPr>
            <a:t> </a:t>
          </a:r>
          <a:r>
            <a:rPr lang="de-DE" dirty="0" err="1" smtClean="0">
              <a:solidFill>
                <a:schemeClr val="tx1">
                  <a:lumMod val="50000"/>
                  <a:lumOff val="50000"/>
                </a:schemeClr>
              </a:solidFill>
            </a:rPr>
            <a:t>development</a:t>
          </a:r>
          <a:r>
            <a:rPr lang="de-DE" dirty="0" smtClean="0">
              <a:solidFill>
                <a:schemeClr val="tx1">
                  <a:lumMod val="50000"/>
                  <a:lumOff val="50000"/>
                </a:schemeClr>
              </a:solidFill>
            </a:rPr>
            <a:t> </a:t>
          </a:r>
        </a:p>
        <a:p>
          <a:endParaRPr lang="de-DE" dirty="0">
            <a:solidFill>
              <a:schemeClr val="tx1">
                <a:lumMod val="50000"/>
                <a:lumOff val="50000"/>
              </a:schemeClr>
            </a:solidFill>
          </a:endParaRPr>
        </a:p>
      </dgm:t>
    </dgm:pt>
    <dgm:pt modelId="{5AD15357-2D96-47DE-9B5F-2107AB77ED59}" type="parTrans" cxnId="{AA2BB221-DBAE-4F14-BF2B-EA6D9D0C3374}">
      <dgm:prSet/>
      <dgm:spPr/>
      <dgm:t>
        <a:bodyPr/>
        <a:lstStyle/>
        <a:p>
          <a:endParaRPr lang="de-DE">
            <a:solidFill>
              <a:schemeClr val="tx1">
                <a:lumMod val="50000"/>
                <a:lumOff val="50000"/>
              </a:schemeClr>
            </a:solidFill>
          </a:endParaRPr>
        </a:p>
      </dgm:t>
    </dgm:pt>
    <dgm:pt modelId="{E07BC1B3-CFA2-43F1-A1C4-F4CD8ED1CAF7}" type="sibTrans" cxnId="{AA2BB221-DBAE-4F14-BF2B-EA6D9D0C3374}">
      <dgm:prSet/>
      <dgm:spPr/>
      <dgm:t>
        <a:bodyPr/>
        <a:lstStyle/>
        <a:p>
          <a:endParaRPr lang="de-DE">
            <a:solidFill>
              <a:schemeClr val="tx1">
                <a:lumMod val="50000"/>
                <a:lumOff val="50000"/>
              </a:schemeClr>
            </a:solidFill>
          </a:endParaRPr>
        </a:p>
      </dgm:t>
    </dgm:pt>
    <dgm:pt modelId="{C336B566-EC7B-45BD-93DA-C683EF5D2E6F}">
      <dgm:prSet phldrT="[Text]"/>
      <dgm:spPr/>
      <dgm:t>
        <a:bodyPr/>
        <a:lstStyle/>
        <a:p>
          <a:r>
            <a:rPr lang="de-DE" dirty="0" err="1" smtClean="0">
              <a:solidFill>
                <a:schemeClr val="tx1">
                  <a:lumMod val="50000"/>
                  <a:lumOff val="50000"/>
                </a:schemeClr>
              </a:solidFill>
            </a:rPr>
            <a:t>Planning</a:t>
          </a:r>
          <a:r>
            <a:rPr lang="de-DE" dirty="0" smtClean="0">
              <a:solidFill>
                <a:schemeClr val="tx1">
                  <a:lumMod val="50000"/>
                  <a:lumOff val="50000"/>
                </a:schemeClr>
              </a:solidFill>
            </a:rPr>
            <a:t> </a:t>
          </a:r>
          <a:r>
            <a:rPr lang="de-DE" dirty="0" err="1" smtClean="0">
              <a:solidFill>
                <a:schemeClr val="tx1">
                  <a:lumMod val="50000"/>
                  <a:lumOff val="50000"/>
                </a:schemeClr>
              </a:solidFill>
            </a:rPr>
            <a:t>of</a:t>
          </a:r>
          <a:r>
            <a:rPr lang="de-DE" dirty="0" smtClean="0">
              <a:solidFill>
                <a:schemeClr val="tx1">
                  <a:lumMod val="50000"/>
                  <a:lumOff val="50000"/>
                </a:schemeClr>
              </a:solidFill>
            </a:rPr>
            <a:t> </a:t>
          </a:r>
          <a:r>
            <a:rPr lang="de-DE" dirty="0" err="1" smtClean="0">
              <a:solidFill>
                <a:schemeClr val="tx1">
                  <a:lumMod val="50000"/>
                  <a:lumOff val="50000"/>
                </a:schemeClr>
              </a:solidFill>
            </a:rPr>
            <a:t>production</a:t>
          </a:r>
          <a:r>
            <a:rPr lang="de-DE" dirty="0" smtClean="0">
              <a:solidFill>
                <a:schemeClr val="tx1">
                  <a:lumMod val="50000"/>
                  <a:lumOff val="50000"/>
                </a:schemeClr>
              </a:solidFill>
            </a:rPr>
            <a:t> </a:t>
          </a:r>
          <a:r>
            <a:rPr lang="de-DE" dirty="0" err="1" smtClean="0">
              <a:solidFill>
                <a:schemeClr val="tx1">
                  <a:lumMod val="50000"/>
                  <a:lumOff val="50000"/>
                </a:schemeClr>
              </a:solidFill>
            </a:rPr>
            <a:t>processes</a:t>
          </a:r>
          <a:endParaRPr lang="de-DE" dirty="0" smtClean="0">
            <a:solidFill>
              <a:schemeClr val="tx1">
                <a:lumMod val="50000"/>
                <a:lumOff val="50000"/>
              </a:schemeClr>
            </a:solidFill>
          </a:endParaRPr>
        </a:p>
      </dgm:t>
    </dgm:pt>
    <dgm:pt modelId="{0C3DE1AF-D127-4AAA-A343-B8E433AC2F1E}" type="parTrans" cxnId="{7A79D21A-4652-40A6-8851-5BF8B5F1E35F}">
      <dgm:prSet/>
      <dgm:spPr/>
      <dgm:t>
        <a:bodyPr/>
        <a:lstStyle/>
        <a:p>
          <a:endParaRPr lang="de-DE">
            <a:solidFill>
              <a:schemeClr val="tx1">
                <a:lumMod val="50000"/>
                <a:lumOff val="50000"/>
              </a:schemeClr>
            </a:solidFill>
          </a:endParaRPr>
        </a:p>
      </dgm:t>
    </dgm:pt>
    <dgm:pt modelId="{F90311EE-7733-4D99-AC6F-50B069480163}" type="sibTrans" cxnId="{7A79D21A-4652-40A6-8851-5BF8B5F1E35F}">
      <dgm:prSet/>
      <dgm:spPr/>
      <dgm:t>
        <a:bodyPr/>
        <a:lstStyle/>
        <a:p>
          <a:endParaRPr lang="de-DE">
            <a:solidFill>
              <a:schemeClr val="tx1">
                <a:lumMod val="50000"/>
                <a:lumOff val="50000"/>
              </a:schemeClr>
            </a:solidFill>
          </a:endParaRPr>
        </a:p>
      </dgm:t>
    </dgm:pt>
    <dgm:pt modelId="{670947AF-5F7C-4E85-AB60-90A5D5A23C45}">
      <dgm:prSet phldrT="[Text]"/>
      <dgm:spPr/>
      <dgm:t>
        <a:bodyPr/>
        <a:lstStyle/>
        <a:p>
          <a:r>
            <a:rPr lang="de-DE" dirty="0" err="1" smtClean="0">
              <a:solidFill>
                <a:schemeClr val="tx1">
                  <a:lumMod val="50000"/>
                  <a:lumOff val="50000"/>
                </a:schemeClr>
              </a:solidFill>
            </a:rPr>
            <a:t>Bodyshell</a:t>
          </a:r>
          <a:r>
            <a:rPr lang="de-DE" dirty="0" smtClean="0">
              <a:solidFill>
                <a:schemeClr val="tx1">
                  <a:lumMod val="50000"/>
                  <a:lumOff val="50000"/>
                </a:schemeClr>
              </a:solidFill>
            </a:rPr>
            <a:t> </a:t>
          </a:r>
        </a:p>
        <a:p>
          <a:r>
            <a:rPr lang="de-DE" dirty="0" err="1" smtClean="0">
              <a:solidFill>
                <a:schemeClr val="tx1">
                  <a:lumMod val="50000"/>
                  <a:lumOff val="50000"/>
                </a:schemeClr>
              </a:solidFill>
            </a:rPr>
            <a:t>manufacture</a:t>
          </a:r>
          <a:endParaRPr lang="de-DE" dirty="0">
            <a:solidFill>
              <a:schemeClr val="tx1">
                <a:lumMod val="50000"/>
                <a:lumOff val="50000"/>
              </a:schemeClr>
            </a:solidFill>
          </a:endParaRPr>
        </a:p>
      </dgm:t>
    </dgm:pt>
    <dgm:pt modelId="{ECCFEA77-4847-4B12-9690-D2746728F191}" type="parTrans" cxnId="{E8CE3DCC-720B-4680-9D7B-62FC7929FD74}">
      <dgm:prSet/>
      <dgm:spPr/>
      <dgm:t>
        <a:bodyPr/>
        <a:lstStyle/>
        <a:p>
          <a:endParaRPr lang="de-DE">
            <a:solidFill>
              <a:schemeClr val="tx1">
                <a:lumMod val="50000"/>
                <a:lumOff val="50000"/>
              </a:schemeClr>
            </a:solidFill>
          </a:endParaRPr>
        </a:p>
      </dgm:t>
    </dgm:pt>
    <dgm:pt modelId="{FD62156E-AE69-4D82-81A9-FD1A53A85427}" type="sibTrans" cxnId="{E8CE3DCC-720B-4680-9D7B-62FC7929FD74}">
      <dgm:prSet/>
      <dgm:spPr/>
      <dgm:t>
        <a:bodyPr/>
        <a:lstStyle/>
        <a:p>
          <a:endParaRPr lang="de-DE">
            <a:solidFill>
              <a:schemeClr val="tx1">
                <a:lumMod val="50000"/>
                <a:lumOff val="50000"/>
              </a:schemeClr>
            </a:solidFill>
          </a:endParaRPr>
        </a:p>
      </dgm:t>
    </dgm:pt>
    <dgm:pt modelId="{8CCB8EC2-3568-49C3-8BD1-E1C976C48A32}">
      <dgm:prSet/>
      <dgm:spPr/>
      <dgm:t>
        <a:bodyPr/>
        <a:lstStyle/>
        <a:p>
          <a:r>
            <a:rPr lang="de-DE" dirty="0" err="1" smtClean="0">
              <a:solidFill>
                <a:schemeClr val="tx1">
                  <a:lumMod val="50000"/>
                  <a:lumOff val="50000"/>
                </a:schemeClr>
              </a:solidFill>
            </a:rPr>
            <a:t>Assembly</a:t>
          </a:r>
          <a:endParaRPr lang="de-DE" dirty="0" smtClean="0">
            <a:solidFill>
              <a:schemeClr val="tx1">
                <a:lumMod val="50000"/>
                <a:lumOff val="50000"/>
              </a:schemeClr>
            </a:solidFill>
          </a:endParaRPr>
        </a:p>
      </dgm:t>
    </dgm:pt>
    <dgm:pt modelId="{FC4E39D9-0A8D-4F3F-B3D2-6F23FA45D906}" type="parTrans" cxnId="{77D86248-10E4-4FD2-9B45-D57A84A7922A}">
      <dgm:prSet/>
      <dgm:spPr/>
      <dgm:t>
        <a:bodyPr/>
        <a:lstStyle/>
        <a:p>
          <a:endParaRPr lang="de-DE">
            <a:solidFill>
              <a:schemeClr val="tx1">
                <a:lumMod val="50000"/>
                <a:lumOff val="50000"/>
              </a:schemeClr>
            </a:solidFill>
          </a:endParaRPr>
        </a:p>
      </dgm:t>
    </dgm:pt>
    <dgm:pt modelId="{D1A457A4-1286-499A-A9F0-DC22A83BE37E}" type="sibTrans" cxnId="{77D86248-10E4-4FD2-9B45-D57A84A7922A}">
      <dgm:prSet/>
      <dgm:spPr/>
      <dgm:t>
        <a:bodyPr/>
        <a:lstStyle/>
        <a:p>
          <a:endParaRPr lang="de-DE">
            <a:solidFill>
              <a:schemeClr val="tx1">
                <a:lumMod val="50000"/>
                <a:lumOff val="50000"/>
              </a:schemeClr>
            </a:solidFill>
          </a:endParaRPr>
        </a:p>
      </dgm:t>
    </dgm:pt>
    <dgm:pt modelId="{2B6B257A-7396-43FA-88C3-96A1CA09AF85}">
      <dgm:prSet/>
      <dgm:spPr/>
      <dgm:t>
        <a:bodyPr/>
        <a:lstStyle/>
        <a:p>
          <a:r>
            <a:rPr lang="de-DE" dirty="0" err="1" smtClean="0">
              <a:solidFill>
                <a:schemeClr val="tx1">
                  <a:lumMod val="50000"/>
                  <a:lumOff val="50000"/>
                </a:schemeClr>
              </a:solidFill>
            </a:rPr>
            <a:t>Shipping</a:t>
          </a:r>
          <a:endParaRPr lang="de-DE" dirty="0" smtClean="0">
            <a:solidFill>
              <a:schemeClr val="tx1">
                <a:lumMod val="50000"/>
                <a:lumOff val="50000"/>
              </a:schemeClr>
            </a:solidFill>
          </a:endParaRPr>
        </a:p>
      </dgm:t>
    </dgm:pt>
    <dgm:pt modelId="{79190D7C-199E-43CD-9A70-6FF523979F69}" type="parTrans" cxnId="{26DBDF99-060F-42B3-A8E4-C0FD253AA889}">
      <dgm:prSet/>
      <dgm:spPr/>
      <dgm:t>
        <a:bodyPr/>
        <a:lstStyle/>
        <a:p>
          <a:endParaRPr lang="de-DE">
            <a:solidFill>
              <a:schemeClr val="tx1">
                <a:lumMod val="50000"/>
                <a:lumOff val="50000"/>
              </a:schemeClr>
            </a:solidFill>
          </a:endParaRPr>
        </a:p>
      </dgm:t>
    </dgm:pt>
    <dgm:pt modelId="{36D25780-851A-4151-A472-0A2D7FB69164}" type="sibTrans" cxnId="{26DBDF99-060F-42B3-A8E4-C0FD253AA889}">
      <dgm:prSet/>
      <dgm:spPr/>
      <dgm:t>
        <a:bodyPr/>
        <a:lstStyle/>
        <a:p>
          <a:endParaRPr lang="de-DE">
            <a:solidFill>
              <a:schemeClr val="tx1">
                <a:lumMod val="50000"/>
                <a:lumOff val="50000"/>
              </a:schemeClr>
            </a:solidFill>
          </a:endParaRPr>
        </a:p>
      </dgm:t>
    </dgm:pt>
    <dgm:pt modelId="{7CFBA801-2E9F-4C23-91BC-8A0F73F771D7}">
      <dgm:prSet/>
      <dgm:spPr/>
      <dgm:t>
        <a:bodyPr/>
        <a:lstStyle/>
        <a:p>
          <a:r>
            <a:rPr lang="de-DE" dirty="0" err="1" smtClean="0">
              <a:solidFill>
                <a:schemeClr val="tx1">
                  <a:lumMod val="50000"/>
                  <a:lumOff val="50000"/>
                </a:schemeClr>
              </a:solidFill>
            </a:rPr>
            <a:t>Paintwork</a:t>
          </a:r>
          <a:endParaRPr lang="de-DE" dirty="0" smtClean="0">
            <a:solidFill>
              <a:schemeClr val="tx1">
                <a:lumMod val="50000"/>
                <a:lumOff val="50000"/>
              </a:schemeClr>
            </a:solidFill>
          </a:endParaRPr>
        </a:p>
      </dgm:t>
    </dgm:pt>
    <dgm:pt modelId="{E653CCC1-B58C-498F-94D9-81CEB788CB87}" type="parTrans" cxnId="{643D2B17-2A4A-4D27-8E94-8F3339E28D1D}">
      <dgm:prSet/>
      <dgm:spPr/>
      <dgm:t>
        <a:bodyPr/>
        <a:lstStyle/>
        <a:p>
          <a:endParaRPr lang="de-DE">
            <a:solidFill>
              <a:schemeClr val="tx1">
                <a:lumMod val="50000"/>
                <a:lumOff val="50000"/>
              </a:schemeClr>
            </a:solidFill>
          </a:endParaRPr>
        </a:p>
      </dgm:t>
    </dgm:pt>
    <dgm:pt modelId="{9A546251-7141-4878-B829-976FD2EB08CC}" type="sibTrans" cxnId="{643D2B17-2A4A-4D27-8E94-8F3339E28D1D}">
      <dgm:prSet/>
      <dgm:spPr/>
      <dgm:t>
        <a:bodyPr/>
        <a:lstStyle/>
        <a:p>
          <a:endParaRPr lang="de-DE">
            <a:solidFill>
              <a:schemeClr val="tx1">
                <a:lumMod val="50000"/>
                <a:lumOff val="50000"/>
              </a:schemeClr>
            </a:solidFill>
          </a:endParaRPr>
        </a:p>
      </dgm:t>
    </dgm:pt>
    <dgm:pt modelId="{4EC5A033-6E2B-4A71-A4D9-22D5AD8FE085}">
      <dgm:prSet/>
      <dgm:spPr/>
      <dgm:t>
        <a:bodyPr/>
        <a:lstStyle/>
        <a:p>
          <a:r>
            <a:rPr lang="de-DE" dirty="0" smtClean="0">
              <a:solidFill>
                <a:schemeClr val="tx1">
                  <a:lumMod val="50000"/>
                  <a:lumOff val="50000"/>
                </a:schemeClr>
              </a:solidFill>
            </a:rPr>
            <a:t>Setup </a:t>
          </a:r>
          <a:r>
            <a:rPr lang="de-DE" dirty="0" err="1" smtClean="0">
              <a:solidFill>
                <a:schemeClr val="tx1">
                  <a:lumMod val="50000"/>
                  <a:lumOff val="50000"/>
                </a:schemeClr>
              </a:solidFill>
            </a:rPr>
            <a:t>and</a:t>
          </a:r>
          <a:r>
            <a:rPr lang="de-DE" dirty="0" smtClean="0">
              <a:solidFill>
                <a:schemeClr val="tx1">
                  <a:lumMod val="50000"/>
                  <a:lumOff val="50000"/>
                </a:schemeClr>
              </a:solidFill>
            </a:rPr>
            <a:t> </a:t>
          </a:r>
          <a:r>
            <a:rPr lang="de-DE" dirty="0" err="1" smtClean="0">
              <a:solidFill>
                <a:schemeClr val="tx1">
                  <a:lumMod val="50000"/>
                  <a:lumOff val="50000"/>
                </a:schemeClr>
              </a:solidFill>
            </a:rPr>
            <a:t>programming</a:t>
          </a:r>
          <a:r>
            <a:rPr lang="de-DE" dirty="0" smtClean="0">
              <a:solidFill>
                <a:schemeClr val="tx1">
                  <a:lumMod val="50000"/>
                  <a:lumOff val="50000"/>
                </a:schemeClr>
              </a:solidFill>
            </a:rPr>
            <a:t> </a:t>
          </a:r>
        </a:p>
        <a:p>
          <a:r>
            <a:rPr lang="de-DE" dirty="0" err="1" smtClean="0">
              <a:solidFill>
                <a:schemeClr val="tx1">
                  <a:lumMod val="50000"/>
                  <a:lumOff val="50000"/>
                </a:schemeClr>
              </a:solidFill>
            </a:rPr>
            <a:t>of</a:t>
          </a:r>
          <a:r>
            <a:rPr lang="de-DE" dirty="0" smtClean="0">
              <a:solidFill>
                <a:schemeClr val="tx1">
                  <a:lumMod val="50000"/>
                  <a:lumOff val="50000"/>
                </a:schemeClr>
              </a:solidFill>
            </a:rPr>
            <a:t> </a:t>
          </a:r>
          <a:r>
            <a:rPr lang="de-DE" dirty="0" err="1" smtClean="0">
              <a:solidFill>
                <a:schemeClr val="tx1">
                  <a:lumMod val="50000"/>
                  <a:lumOff val="50000"/>
                </a:schemeClr>
              </a:solidFill>
            </a:rPr>
            <a:t>installations</a:t>
          </a:r>
          <a:endParaRPr lang="de-DE" dirty="0" smtClean="0">
            <a:solidFill>
              <a:schemeClr val="tx1">
                <a:lumMod val="50000"/>
                <a:lumOff val="50000"/>
              </a:schemeClr>
            </a:solidFill>
          </a:endParaRPr>
        </a:p>
      </dgm:t>
    </dgm:pt>
    <dgm:pt modelId="{8CDA1CB4-104C-4A5E-9478-C01A80094181}" type="parTrans" cxnId="{A4823B6D-B47C-4A5F-954F-277626C7CD5E}">
      <dgm:prSet/>
      <dgm:spPr/>
      <dgm:t>
        <a:bodyPr/>
        <a:lstStyle/>
        <a:p>
          <a:endParaRPr lang="de-DE">
            <a:solidFill>
              <a:schemeClr val="tx1">
                <a:lumMod val="50000"/>
                <a:lumOff val="50000"/>
              </a:schemeClr>
            </a:solidFill>
          </a:endParaRPr>
        </a:p>
      </dgm:t>
    </dgm:pt>
    <dgm:pt modelId="{B0A8E769-F8D5-47B5-8CCA-4BF75CEC18C5}" type="sibTrans" cxnId="{A4823B6D-B47C-4A5F-954F-277626C7CD5E}">
      <dgm:prSet/>
      <dgm:spPr/>
      <dgm:t>
        <a:bodyPr/>
        <a:lstStyle/>
        <a:p>
          <a:endParaRPr lang="de-DE">
            <a:solidFill>
              <a:schemeClr val="tx1">
                <a:lumMod val="50000"/>
                <a:lumOff val="50000"/>
              </a:schemeClr>
            </a:solidFill>
          </a:endParaRPr>
        </a:p>
      </dgm:t>
    </dgm:pt>
    <dgm:pt modelId="{17892311-6E11-4500-8558-91DBB26A0902}">
      <dgm:prSet/>
      <dgm:spPr/>
      <dgm:t>
        <a:bodyPr/>
        <a:lstStyle/>
        <a:p>
          <a:r>
            <a:rPr lang="en-US" dirty="0" smtClean="0">
              <a:solidFill>
                <a:schemeClr val="tx1">
                  <a:lumMod val="50000"/>
                  <a:lumOff val="50000"/>
                </a:schemeClr>
              </a:solidFill>
            </a:rPr>
            <a:t>Operation of installations/ loading of parts</a:t>
          </a:r>
          <a:endParaRPr lang="de-DE" dirty="0" smtClean="0">
            <a:solidFill>
              <a:schemeClr val="tx1">
                <a:lumMod val="50000"/>
                <a:lumOff val="50000"/>
              </a:schemeClr>
            </a:solidFill>
          </a:endParaRPr>
        </a:p>
      </dgm:t>
    </dgm:pt>
    <dgm:pt modelId="{48259CE5-328E-4DB3-A045-A2B186DD391B}" type="parTrans" cxnId="{E904AAFB-A599-4296-B67D-CF63567B793F}">
      <dgm:prSet/>
      <dgm:spPr/>
      <dgm:t>
        <a:bodyPr/>
        <a:lstStyle/>
        <a:p>
          <a:endParaRPr lang="de-DE">
            <a:solidFill>
              <a:schemeClr val="tx1">
                <a:lumMod val="50000"/>
                <a:lumOff val="50000"/>
              </a:schemeClr>
            </a:solidFill>
          </a:endParaRPr>
        </a:p>
      </dgm:t>
    </dgm:pt>
    <dgm:pt modelId="{2B82533C-D7BD-4B10-9559-165A25ADBD39}" type="sibTrans" cxnId="{E904AAFB-A599-4296-B67D-CF63567B793F}">
      <dgm:prSet/>
      <dgm:spPr/>
      <dgm:t>
        <a:bodyPr/>
        <a:lstStyle/>
        <a:p>
          <a:endParaRPr lang="de-DE">
            <a:solidFill>
              <a:schemeClr val="tx1">
                <a:lumMod val="50000"/>
                <a:lumOff val="50000"/>
              </a:schemeClr>
            </a:solidFill>
          </a:endParaRPr>
        </a:p>
      </dgm:t>
    </dgm:pt>
    <dgm:pt modelId="{3B735A06-522C-42A7-95D8-11B86049BC66}">
      <dgm:prSet/>
      <dgm:spPr/>
      <dgm:t>
        <a:bodyPr/>
        <a:lstStyle/>
        <a:p>
          <a:r>
            <a:rPr lang="de-DE" dirty="0" smtClean="0">
              <a:solidFill>
                <a:schemeClr val="tx1">
                  <a:lumMod val="50000"/>
                  <a:lumOff val="50000"/>
                </a:schemeClr>
              </a:solidFill>
            </a:rPr>
            <a:t>Transport </a:t>
          </a:r>
          <a:r>
            <a:rPr lang="de-DE" dirty="0" err="1" smtClean="0">
              <a:solidFill>
                <a:schemeClr val="tx1">
                  <a:lumMod val="50000"/>
                  <a:lumOff val="50000"/>
                </a:schemeClr>
              </a:solidFill>
            </a:rPr>
            <a:t>work</a:t>
          </a:r>
          <a:endParaRPr lang="de-DE" dirty="0" smtClean="0">
            <a:solidFill>
              <a:schemeClr val="tx1">
                <a:lumMod val="50000"/>
                <a:lumOff val="50000"/>
              </a:schemeClr>
            </a:solidFill>
          </a:endParaRPr>
        </a:p>
      </dgm:t>
    </dgm:pt>
    <dgm:pt modelId="{CFF21CD9-9ABB-4BAF-9D53-CAA53FAAAC61}" type="parTrans" cxnId="{45372C71-00D9-4585-ADBC-A78085E50813}">
      <dgm:prSet/>
      <dgm:spPr/>
      <dgm:t>
        <a:bodyPr/>
        <a:lstStyle/>
        <a:p>
          <a:endParaRPr lang="de-DE">
            <a:solidFill>
              <a:schemeClr val="tx1">
                <a:lumMod val="50000"/>
                <a:lumOff val="50000"/>
              </a:schemeClr>
            </a:solidFill>
          </a:endParaRPr>
        </a:p>
      </dgm:t>
    </dgm:pt>
    <dgm:pt modelId="{4ACC3FDE-E11D-4987-AEF3-F7D6AE11EF6B}" type="sibTrans" cxnId="{45372C71-00D9-4585-ADBC-A78085E50813}">
      <dgm:prSet/>
      <dgm:spPr/>
      <dgm:t>
        <a:bodyPr/>
        <a:lstStyle/>
        <a:p>
          <a:endParaRPr lang="de-DE">
            <a:solidFill>
              <a:schemeClr val="tx1">
                <a:lumMod val="50000"/>
                <a:lumOff val="50000"/>
              </a:schemeClr>
            </a:solidFill>
          </a:endParaRPr>
        </a:p>
      </dgm:t>
    </dgm:pt>
    <dgm:pt modelId="{A6C7E820-F2F3-4D1F-9928-0EF6D94E306E}">
      <dgm:prSet/>
      <dgm:spPr/>
      <dgm:t>
        <a:bodyPr/>
        <a:lstStyle/>
        <a:p>
          <a:r>
            <a:rPr lang="de-DE" dirty="0" smtClean="0">
              <a:solidFill>
                <a:schemeClr val="tx1">
                  <a:lumMod val="50000"/>
                  <a:lumOff val="50000"/>
                </a:schemeClr>
              </a:solidFill>
            </a:rPr>
            <a:t>Maintenance</a:t>
          </a:r>
        </a:p>
      </dgm:t>
    </dgm:pt>
    <dgm:pt modelId="{BB95142B-C394-4544-B8EE-75AC8C588DC9}" type="parTrans" cxnId="{F9DEEAF9-9DFC-4EB1-9ACE-AB10C59F64B4}">
      <dgm:prSet/>
      <dgm:spPr/>
      <dgm:t>
        <a:bodyPr/>
        <a:lstStyle/>
        <a:p>
          <a:endParaRPr lang="de-DE">
            <a:solidFill>
              <a:schemeClr val="tx1">
                <a:lumMod val="50000"/>
                <a:lumOff val="50000"/>
              </a:schemeClr>
            </a:solidFill>
          </a:endParaRPr>
        </a:p>
      </dgm:t>
    </dgm:pt>
    <dgm:pt modelId="{BBD5B440-2205-4CEB-A647-4D11B281A9A4}" type="sibTrans" cxnId="{F9DEEAF9-9DFC-4EB1-9ACE-AB10C59F64B4}">
      <dgm:prSet/>
      <dgm:spPr/>
      <dgm:t>
        <a:bodyPr/>
        <a:lstStyle/>
        <a:p>
          <a:endParaRPr lang="de-DE">
            <a:solidFill>
              <a:schemeClr val="tx1">
                <a:lumMod val="50000"/>
                <a:lumOff val="50000"/>
              </a:schemeClr>
            </a:solidFill>
          </a:endParaRPr>
        </a:p>
      </dgm:t>
    </dgm:pt>
    <dgm:pt modelId="{C1F3065D-1F7D-49C8-A20E-6C5707CCCDD8}">
      <dgm:prSet/>
      <dgm:spPr/>
      <dgm:t>
        <a:bodyPr/>
        <a:lstStyle/>
        <a:p>
          <a:r>
            <a:rPr lang="de-DE" dirty="0" err="1" smtClean="0">
              <a:solidFill>
                <a:schemeClr val="tx1">
                  <a:lumMod val="50000"/>
                  <a:lumOff val="50000"/>
                </a:schemeClr>
              </a:solidFill>
            </a:rPr>
            <a:t>Bending</a:t>
          </a:r>
          <a:r>
            <a:rPr lang="de-DE" dirty="0" smtClean="0">
              <a:solidFill>
                <a:schemeClr val="tx1">
                  <a:lumMod val="50000"/>
                  <a:lumOff val="50000"/>
                </a:schemeClr>
              </a:solidFill>
            </a:rPr>
            <a:t> </a:t>
          </a:r>
          <a:r>
            <a:rPr lang="de-DE" dirty="0" err="1" smtClean="0">
              <a:solidFill>
                <a:schemeClr val="tx1">
                  <a:lumMod val="50000"/>
                  <a:lumOff val="50000"/>
                </a:schemeClr>
              </a:solidFill>
            </a:rPr>
            <a:t>work</a:t>
          </a:r>
          <a:endParaRPr lang="de-DE" dirty="0" smtClean="0">
            <a:solidFill>
              <a:schemeClr val="tx1">
                <a:lumMod val="50000"/>
                <a:lumOff val="50000"/>
              </a:schemeClr>
            </a:solidFill>
          </a:endParaRPr>
        </a:p>
      </dgm:t>
    </dgm:pt>
    <dgm:pt modelId="{30E3E457-908D-4D9A-9A7C-54D6724662E7}" type="parTrans" cxnId="{D112BA36-CD89-4192-8D39-90374262E94B}">
      <dgm:prSet/>
      <dgm:spPr/>
      <dgm:t>
        <a:bodyPr/>
        <a:lstStyle/>
        <a:p>
          <a:endParaRPr lang="de-DE">
            <a:solidFill>
              <a:schemeClr val="tx1">
                <a:lumMod val="50000"/>
                <a:lumOff val="50000"/>
              </a:schemeClr>
            </a:solidFill>
          </a:endParaRPr>
        </a:p>
      </dgm:t>
    </dgm:pt>
    <dgm:pt modelId="{22F4D13E-EF25-4116-9687-81496ECC78F7}" type="sibTrans" cxnId="{D112BA36-CD89-4192-8D39-90374262E94B}">
      <dgm:prSet/>
      <dgm:spPr/>
      <dgm:t>
        <a:bodyPr/>
        <a:lstStyle/>
        <a:p>
          <a:endParaRPr lang="de-DE">
            <a:solidFill>
              <a:schemeClr val="tx1">
                <a:lumMod val="50000"/>
                <a:lumOff val="50000"/>
              </a:schemeClr>
            </a:solidFill>
          </a:endParaRPr>
        </a:p>
      </dgm:t>
    </dgm:pt>
    <dgm:pt modelId="{14055D22-1459-4B37-A67C-3068DCA034C4}">
      <dgm:prSet/>
      <dgm:spPr/>
      <dgm:t>
        <a:bodyPr/>
        <a:lstStyle/>
        <a:p>
          <a:r>
            <a:rPr lang="de-DE" dirty="0" smtClean="0">
              <a:solidFill>
                <a:schemeClr val="tx1">
                  <a:lumMod val="50000"/>
                  <a:lumOff val="50000"/>
                </a:schemeClr>
              </a:solidFill>
            </a:rPr>
            <a:t>Surface finish</a:t>
          </a:r>
        </a:p>
      </dgm:t>
    </dgm:pt>
    <dgm:pt modelId="{D634F8B9-2F6F-4015-A36D-8B0CC0011DE6}" type="parTrans" cxnId="{66F270BE-2AFA-455A-8BA1-E08A16FB1C9C}">
      <dgm:prSet/>
      <dgm:spPr/>
      <dgm:t>
        <a:bodyPr/>
        <a:lstStyle/>
        <a:p>
          <a:endParaRPr lang="de-DE">
            <a:solidFill>
              <a:schemeClr val="tx1">
                <a:lumMod val="50000"/>
                <a:lumOff val="50000"/>
              </a:schemeClr>
            </a:solidFill>
          </a:endParaRPr>
        </a:p>
      </dgm:t>
    </dgm:pt>
    <dgm:pt modelId="{10A2BE95-FD25-4236-9EC4-021E954D26B3}" type="sibTrans" cxnId="{66F270BE-2AFA-455A-8BA1-E08A16FB1C9C}">
      <dgm:prSet/>
      <dgm:spPr/>
      <dgm:t>
        <a:bodyPr/>
        <a:lstStyle/>
        <a:p>
          <a:endParaRPr lang="de-DE">
            <a:solidFill>
              <a:schemeClr val="tx1">
                <a:lumMod val="50000"/>
                <a:lumOff val="50000"/>
              </a:schemeClr>
            </a:solidFill>
          </a:endParaRPr>
        </a:p>
      </dgm:t>
    </dgm:pt>
    <dgm:pt modelId="{08B269CC-3415-4668-A97B-08B895DE749A}" type="pres">
      <dgm:prSet presAssocID="{4F7AF625-63AA-406A-BAC0-C20EBD3AE872}" presName="Name0" presStyleCnt="0">
        <dgm:presLayoutVars>
          <dgm:chPref val="1"/>
          <dgm:dir/>
          <dgm:animOne val="branch"/>
          <dgm:animLvl val="lvl"/>
          <dgm:resizeHandles val="exact"/>
        </dgm:presLayoutVars>
      </dgm:prSet>
      <dgm:spPr/>
      <dgm:t>
        <a:bodyPr/>
        <a:lstStyle/>
        <a:p>
          <a:endParaRPr lang="de-DE"/>
        </a:p>
      </dgm:t>
    </dgm:pt>
    <dgm:pt modelId="{94710879-5F4D-4109-AB5F-6C232E33DE93}" type="pres">
      <dgm:prSet presAssocID="{1FF8186E-E42E-41BD-AFDD-8246DBEE701B}" presName="root1" presStyleCnt="0"/>
      <dgm:spPr/>
      <dgm:t>
        <a:bodyPr/>
        <a:lstStyle/>
        <a:p>
          <a:endParaRPr lang="de-DE"/>
        </a:p>
      </dgm:t>
    </dgm:pt>
    <dgm:pt modelId="{4BB37C46-E584-4045-BBDC-100B37BB41F2}" type="pres">
      <dgm:prSet presAssocID="{1FF8186E-E42E-41BD-AFDD-8246DBEE701B}" presName="LevelOneTextNode" presStyleLbl="node0" presStyleIdx="0" presStyleCnt="1" custScaleY="155886" custLinFactNeighborX="-35499" custLinFactNeighborY="1238">
        <dgm:presLayoutVars>
          <dgm:chPref val="3"/>
        </dgm:presLayoutVars>
      </dgm:prSet>
      <dgm:spPr/>
      <dgm:t>
        <a:bodyPr/>
        <a:lstStyle/>
        <a:p>
          <a:endParaRPr lang="de-DE"/>
        </a:p>
      </dgm:t>
    </dgm:pt>
    <dgm:pt modelId="{67BD0362-4A5B-431E-8E54-050814734936}" type="pres">
      <dgm:prSet presAssocID="{1FF8186E-E42E-41BD-AFDD-8246DBEE701B}" presName="level2hierChild" presStyleCnt="0"/>
      <dgm:spPr/>
      <dgm:t>
        <a:bodyPr/>
        <a:lstStyle/>
        <a:p>
          <a:endParaRPr lang="de-DE"/>
        </a:p>
      </dgm:t>
    </dgm:pt>
    <dgm:pt modelId="{169EB83D-D981-4536-967B-EC6C4914B8E8}" type="pres">
      <dgm:prSet presAssocID="{5AD15357-2D96-47DE-9B5F-2107AB77ED59}" presName="conn2-1" presStyleLbl="parChTrans1D2" presStyleIdx="0" presStyleCnt="6"/>
      <dgm:spPr/>
      <dgm:t>
        <a:bodyPr/>
        <a:lstStyle/>
        <a:p>
          <a:endParaRPr lang="de-DE"/>
        </a:p>
      </dgm:t>
    </dgm:pt>
    <dgm:pt modelId="{650FA59C-77F6-46FB-8821-DD3617A4FC65}" type="pres">
      <dgm:prSet presAssocID="{5AD15357-2D96-47DE-9B5F-2107AB77ED59}" presName="connTx" presStyleLbl="parChTrans1D2" presStyleIdx="0" presStyleCnt="6"/>
      <dgm:spPr/>
      <dgm:t>
        <a:bodyPr/>
        <a:lstStyle/>
        <a:p>
          <a:endParaRPr lang="de-DE"/>
        </a:p>
      </dgm:t>
    </dgm:pt>
    <dgm:pt modelId="{91F66F59-4FE6-4517-94C8-29C6C353DD69}" type="pres">
      <dgm:prSet presAssocID="{5A446DC3-9725-4AC4-A9C0-0ABA474F6BE0}" presName="root2" presStyleCnt="0"/>
      <dgm:spPr/>
      <dgm:t>
        <a:bodyPr/>
        <a:lstStyle/>
        <a:p>
          <a:endParaRPr lang="de-DE"/>
        </a:p>
      </dgm:t>
    </dgm:pt>
    <dgm:pt modelId="{AC759528-1131-4002-B321-7B0E1B99DE92}" type="pres">
      <dgm:prSet presAssocID="{5A446DC3-9725-4AC4-A9C0-0ABA474F6BE0}" presName="LevelTwoTextNode" presStyleLbl="node2" presStyleIdx="0" presStyleCnt="6">
        <dgm:presLayoutVars>
          <dgm:chPref val="3"/>
        </dgm:presLayoutVars>
      </dgm:prSet>
      <dgm:spPr/>
      <dgm:t>
        <a:bodyPr/>
        <a:lstStyle/>
        <a:p>
          <a:endParaRPr lang="de-DE"/>
        </a:p>
      </dgm:t>
    </dgm:pt>
    <dgm:pt modelId="{192866A2-AF25-4C69-9989-F5EA1AFC1989}" type="pres">
      <dgm:prSet presAssocID="{5A446DC3-9725-4AC4-A9C0-0ABA474F6BE0}" presName="level3hierChild" presStyleCnt="0"/>
      <dgm:spPr/>
      <dgm:t>
        <a:bodyPr/>
        <a:lstStyle/>
        <a:p>
          <a:endParaRPr lang="de-DE"/>
        </a:p>
      </dgm:t>
    </dgm:pt>
    <dgm:pt modelId="{954E9644-EB06-4054-9125-24872D01FEB1}" type="pres">
      <dgm:prSet presAssocID="{0C3DE1AF-D127-4AAA-A343-B8E433AC2F1E}" presName="conn2-1" presStyleLbl="parChTrans1D2" presStyleIdx="1" presStyleCnt="6"/>
      <dgm:spPr/>
      <dgm:t>
        <a:bodyPr/>
        <a:lstStyle/>
        <a:p>
          <a:endParaRPr lang="de-DE"/>
        </a:p>
      </dgm:t>
    </dgm:pt>
    <dgm:pt modelId="{D0ABC2E5-52CF-4B06-A15E-D8F7E23A5D77}" type="pres">
      <dgm:prSet presAssocID="{0C3DE1AF-D127-4AAA-A343-B8E433AC2F1E}" presName="connTx" presStyleLbl="parChTrans1D2" presStyleIdx="1" presStyleCnt="6"/>
      <dgm:spPr/>
      <dgm:t>
        <a:bodyPr/>
        <a:lstStyle/>
        <a:p>
          <a:endParaRPr lang="de-DE"/>
        </a:p>
      </dgm:t>
    </dgm:pt>
    <dgm:pt modelId="{D4A0CFE8-F30C-48DE-8A51-FB08DD8532B5}" type="pres">
      <dgm:prSet presAssocID="{C336B566-EC7B-45BD-93DA-C683EF5D2E6F}" presName="root2" presStyleCnt="0"/>
      <dgm:spPr/>
      <dgm:t>
        <a:bodyPr/>
        <a:lstStyle/>
        <a:p>
          <a:endParaRPr lang="de-DE"/>
        </a:p>
      </dgm:t>
    </dgm:pt>
    <dgm:pt modelId="{924805CB-1152-4E97-B9B5-F4B351AF5F2C}" type="pres">
      <dgm:prSet presAssocID="{C336B566-EC7B-45BD-93DA-C683EF5D2E6F}" presName="LevelTwoTextNode" presStyleLbl="node2" presStyleIdx="1" presStyleCnt="6">
        <dgm:presLayoutVars>
          <dgm:chPref val="3"/>
        </dgm:presLayoutVars>
      </dgm:prSet>
      <dgm:spPr/>
      <dgm:t>
        <a:bodyPr/>
        <a:lstStyle/>
        <a:p>
          <a:endParaRPr lang="de-DE"/>
        </a:p>
      </dgm:t>
    </dgm:pt>
    <dgm:pt modelId="{125EF847-7768-4F0C-9C92-41060DC66FB8}" type="pres">
      <dgm:prSet presAssocID="{C336B566-EC7B-45BD-93DA-C683EF5D2E6F}" presName="level3hierChild" presStyleCnt="0"/>
      <dgm:spPr/>
      <dgm:t>
        <a:bodyPr/>
        <a:lstStyle/>
        <a:p>
          <a:endParaRPr lang="de-DE"/>
        </a:p>
      </dgm:t>
    </dgm:pt>
    <dgm:pt modelId="{199F9E93-686A-4895-9B0A-5B1C093F2FD4}" type="pres">
      <dgm:prSet presAssocID="{ECCFEA77-4847-4B12-9690-D2746728F191}" presName="conn2-1" presStyleLbl="parChTrans1D2" presStyleIdx="2" presStyleCnt="6"/>
      <dgm:spPr/>
      <dgm:t>
        <a:bodyPr/>
        <a:lstStyle/>
        <a:p>
          <a:endParaRPr lang="de-DE"/>
        </a:p>
      </dgm:t>
    </dgm:pt>
    <dgm:pt modelId="{68EF8FE1-4055-45DD-BB1D-C55DA67F7A4B}" type="pres">
      <dgm:prSet presAssocID="{ECCFEA77-4847-4B12-9690-D2746728F191}" presName="connTx" presStyleLbl="parChTrans1D2" presStyleIdx="2" presStyleCnt="6"/>
      <dgm:spPr/>
      <dgm:t>
        <a:bodyPr/>
        <a:lstStyle/>
        <a:p>
          <a:endParaRPr lang="de-DE"/>
        </a:p>
      </dgm:t>
    </dgm:pt>
    <dgm:pt modelId="{00916658-3522-4818-B0AE-7CAE58176B36}" type="pres">
      <dgm:prSet presAssocID="{670947AF-5F7C-4E85-AB60-90A5D5A23C45}" presName="root2" presStyleCnt="0"/>
      <dgm:spPr/>
      <dgm:t>
        <a:bodyPr/>
        <a:lstStyle/>
        <a:p>
          <a:endParaRPr lang="de-DE"/>
        </a:p>
      </dgm:t>
    </dgm:pt>
    <dgm:pt modelId="{2C0E8EF6-805E-4858-BB41-18FA410BE203}" type="pres">
      <dgm:prSet presAssocID="{670947AF-5F7C-4E85-AB60-90A5D5A23C45}" presName="LevelTwoTextNode" presStyleLbl="node2" presStyleIdx="2" presStyleCnt="6" custLinFactNeighborX="-2489" custLinFactNeighborY="5807">
        <dgm:presLayoutVars>
          <dgm:chPref val="3"/>
        </dgm:presLayoutVars>
      </dgm:prSet>
      <dgm:spPr/>
      <dgm:t>
        <a:bodyPr/>
        <a:lstStyle/>
        <a:p>
          <a:endParaRPr lang="de-DE"/>
        </a:p>
      </dgm:t>
    </dgm:pt>
    <dgm:pt modelId="{46F4CE02-B2FE-4921-9917-8946FFFCBBC1}" type="pres">
      <dgm:prSet presAssocID="{670947AF-5F7C-4E85-AB60-90A5D5A23C45}" presName="level3hierChild" presStyleCnt="0"/>
      <dgm:spPr/>
      <dgm:t>
        <a:bodyPr/>
        <a:lstStyle/>
        <a:p>
          <a:endParaRPr lang="de-DE"/>
        </a:p>
      </dgm:t>
    </dgm:pt>
    <dgm:pt modelId="{B5B03037-908B-449C-B56B-25480E7779E6}" type="pres">
      <dgm:prSet presAssocID="{8CDA1CB4-104C-4A5E-9478-C01A80094181}" presName="conn2-1" presStyleLbl="parChTrans1D3" presStyleIdx="0" presStyleCnt="6"/>
      <dgm:spPr/>
      <dgm:t>
        <a:bodyPr/>
        <a:lstStyle/>
        <a:p>
          <a:endParaRPr lang="de-DE"/>
        </a:p>
      </dgm:t>
    </dgm:pt>
    <dgm:pt modelId="{AC9673B6-B4A4-4C93-98BC-8B007C4E92E4}" type="pres">
      <dgm:prSet presAssocID="{8CDA1CB4-104C-4A5E-9478-C01A80094181}" presName="connTx" presStyleLbl="parChTrans1D3" presStyleIdx="0" presStyleCnt="6"/>
      <dgm:spPr/>
      <dgm:t>
        <a:bodyPr/>
        <a:lstStyle/>
        <a:p>
          <a:endParaRPr lang="de-DE"/>
        </a:p>
      </dgm:t>
    </dgm:pt>
    <dgm:pt modelId="{EAC2B172-5C47-460D-9CBD-40C54BC2D1AD}" type="pres">
      <dgm:prSet presAssocID="{4EC5A033-6E2B-4A71-A4D9-22D5AD8FE085}" presName="root2" presStyleCnt="0"/>
      <dgm:spPr/>
      <dgm:t>
        <a:bodyPr/>
        <a:lstStyle/>
        <a:p>
          <a:endParaRPr lang="de-DE"/>
        </a:p>
      </dgm:t>
    </dgm:pt>
    <dgm:pt modelId="{1EC19EAD-C13A-460E-8A54-4D3DFFF21F12}" type="pres">
      <dgm:prSet presAssocID="{4EC5A033-6E2B-4A71-A4D9-22D5AD8FE085}" presName="LevelTwoTextNode" presStyleLbl="node3" presStyleIdx="0" presStyleCnt="6">
        <dgm:presLayoutVars>
          <dgm:chPref val="3"/>
        </dgm:presLayoutVars>
      </dgm:prSet>
      <dgm:spPr/>
      <dgm:t>
        <a:bodyPr/>
        <a:lstStyle/>
        <a:p>
          <a:endParaRPr lang="de-DE"/>
        </a:p>
      </dgm:t>
    </dgm:pt>
    <dgm:pt modelId="{4912120C-1A46-4E37-A858-1B90E3AFDDAB}" type="pres">
      <dgm:prSet presAssocID="{4EC5A033-6E2B-4A71-A4D9-22D5AD8FE085}" presName="level3hierChild" presStyleCnt="0"/>
      <dgm:spPr/>
      <dgm:t>
        <a:bodyPr/>
        <a:lstStyle/>
        <a:p>
          <a:endParaRPr lang="de-DE"/>
        </a:p>
      </dgm:t>
    </dgm:pt>
    <dgm:pt modelId="{E713DCAE-5F68-4B35-BA1E-983084CC07E7}" type="pres">
      <dgm:prSet presAssocID="{BB95142B-C394-4544-B8EE-75AC8C588DC9}" presName="conn2-1" presStyleLbl="parChTrans1D3" presStyleIdx="1" presStyleCnt="6"/>
      <dgm:spPr/>
      <dgm:t>
        <a:bodyPr/>
        <a:lstStyle/>
        <a:p>
          <a:endParaRPr lang="de-DE"/>
        </a:p>
      </dgm:t>
    </dgm:pt>
    <dgm:pt modelId="{7077A374-436F-405C-8305-C8BDE5B16656}" type="pres">
      <dgm:prSet presAssocID="{BB95142B-C394-4544-B8EE-75AC8C588DC9}" presName="connTx" presStyleLbl="parChTrans1D3" presStyleIdx="1" presStyleCnt="6"/>
      <dgm:spPr/>
      <dgm:t>
        <a:bodyPr/>
        <a:lstStyle/>
        <a:p>
          <a:endParaRPr lang="de-DE"/>
        </a:p>
      </dgm:t>
    </dgm:pt>
    <dgm:pt modelId="{9DCA7888-0E50-4C19-954C-1082AE74D5CE}" type="pres">
      <dgm:prSet presAssocID="{A6C7E820-F2F3-4D1F-9928-0EF6D94E306E}" presName="root2" presStyleCnt="0"/>
      <dgm:spPr/>
      <dgm:t>
        <a:bodyPr/>
        <a:lstStyle/>
        <a:p>
          <a:endParaRPr lang="de-DE"/>
        </a:p>
      </dgm:t>
    </dgm:pt>
    <dgm:pt modelId="{3946037F-A4CE-4F53-A3B8-ECBC2F492178}" type="pres">
      <dgm:prSet presAssocID="{A6C7E820-F2F3-4D1F-9928-0EF6D94E306E}" presName="LevelTwoTextNode" presStyleLbl="node3" presStyleIdx="1" presStyleCnt="6">
        <dgm:presLayoutVars>
          <dgm:chPref val="3"/>
        </dgm:presLayoutVars>
      </dgm:prSet>
      <dgm:spPr/>
      <dgm:t>
        <a:bodyPr/>
        <a:lstStyle/>
        <a:p>
          <a:endParaRPr lang="de-DE"/>
        </a:p>
      </dgm:t>
    </dgm:pt>
    <dgm:pt modelId="{D617E56C-52B1-4105-8E5F-65F89141A429}" type="pres">
      <dgm:prSet presAssocID="{A6C7E820-F2F3-4D1F-9928-0EF6D94E306E}" presName="level3hierChild" presStyleCnt="0"/>
      <dgm:spPr/>
      <dgm:t>
        <a:bodyPr/>
        <a:lstStyle/>
        <a:p>
          <a:endParaRPr lang="de-DE"/>
        </a:p>
      </dgm:t>
    </dgm:pt>
    <dgm:pt modelId="{F0CA28BD-6D01-4F1A-9F11-83B7AF53C343}" type="pres">
      <dgm:prSet presAssocID="{30E3E457-908D-4D9A-9A7C-54D6724662E7}" presName="conn2-1" presStyleLbl="parChTrans1D3" presStyleIdx="2" presStyleCnt="6"/>
      <dgm:spPr/>
      <dgm:t>
        <a:bodyPr/>
        <a:lstStyle/>
        <a:p>
          <a:endParaRPr lang="de-DE"/>
        </a:p>
      </dgm:t>
    </dgm:pt>
    <dgm:pt modelId="{C3B65C51-EE62-4F54-BF1C-70E6D028BEBF}" type="pres">
      <dgm:prSet presAssocID="{30E3E457-908D-4D9A-9A7C-54D6724662E7}" presName="connTx" presStyleLbl="parChTrans1D3" presStyleIdx="2" presStyleCnt="6"/>
      <dgm:spPr/>
      <dgm:t>
        <a:bodyPr/>
        <a:lstStyle/>
        <a:p>
          <a:endParaRPr lang="de-DE"/>
        </a:p>
      </dgm:t>
    </dgm:pt>
    <dgm:pt modelId="{7263B453-4F7D-40F6-BB22-D38966E5E3D2}" type="pres">
      <dgm:prSet presAssocID="{C1F3065D-1F7D-49C8-A20E-6C5707CCCDD8}" presName="root2" presStyleCnt="0"/>
      <dgm:spPr/>
      <dgm:t>
        <a:bodyPr/>
        <a:lstStyle/>
        <a:p>
          <a:endParaRPr lang="de-DE"/>
        </a:p>
      </dgm:t>
    </dgm:pt>
    <dgm:pt modelId="{CF0C2C3F-B005-4374-8AFE-088C65FFFED2}" type="pres">
      <dgm:prSet presAssocID="{C1F3065D-1F7D-49C8-A20E-6C5707CCCDD8}" presName="LevelTwoTextNode" presStyleLbl="node3" presStyleIdx="2" presStyleCnt="6">
        <dgm:presLayoutVars>
          <dgm:chPref val="3"/>
        </dgm:presLayoutVars>
      </dgm:prSet>
      <dgm:spPr/>
      <dgm:t>
        <a:bodyPr/>
        <a:lstStyle/>
        <a:p>
          <a:endParaRPr lang="de-DE"/>
        </a:p>
      </dgm:t>
    </dgm:pt>
    <dgm:pt modelId="{F0F48B8F-F4DF-4447-91E7-2F1CAE56E7E2}" type="pres">
      <dgm:prSet presAssocID="{C1F3065D-1F7D-49C8-A20E-6C5707CCCDD8}" presName="level3hierChild" presStyleCnt="0"/>
      <dgm:spPr/>
      <dgm:t>
        <a:bodyPr/>
        <a:lstStyle/>
        <a:p>
          <a:endParaRPr lang="de-DE"/>
        </a:p>
      </dgm:t>
    </dgm:pt>
    <dgm:pt modelId="{82C440A1-7246-47C4-91E3-A0BDA59DE60E}" type="pres">
      <dgm:prSet presAssocID="{D634F8B9-2F6F-4015-A36D-8B0CC0011DE6}" presName="conn2-1" presStyleLbl="parChTrans1D3" presStyleIdx="3" presStyleCnt="6"/>
      <dgm:spPr/>
      <dgm:t>
        <a:bodyPr/>
        <a:lstStyle/>
        <a:p>
          <a:endParaRPr lang="de-DE"/>
        </a:p>
      </dgm:t>
    </dgm:pt>
    <dgm:pt modelId="{F989B546-6C82-4E4A-9030-11879B1444E1}" type="pres">
      <dgm:prSet presAssocID="{D634F8B9-2F6F-4015-A36D-8B0CC0011DE6}" presName="connTx" presStyleLbl="parChTrans1D3" presStyleIdx="3" presStyleCnt="6"/>
      <dgm:spPr/>
      <dgm:t>
        <a:bodyPr/>
        <a:lstStyle/>
        <a:p>
          <a:endParaRPr lang="de-DE"/>
        </a:p>
      </dgm:t>
    </dgm:pt>
    <dgm:pt modelId="{3749CCFF-69BB-42AE-9C4E-9BE34FE5AA76}" type="pres">
      <dgm:prSet presAssocID="{14055D22-1459-4B37-A67C-3068DCA034C4}" presName="root2" presStyleCnt="0"/>
      <dgm:spPr/>
      <dgm:t>
        <a:bodyPr/>
        <a:lstStyle/>
        <a:p>
          <a:endParaRPr lang="de-DE"/>
        </a:p>
      </dgm:t>
    </dgm:pt>
    <dgm:pt modelId="{C5B78F52-0A09-48B5-84CD-F699E9D4BDB4}" type="pres">
      <dgm:prSet presAssocID="{14055D22-1459-4B37-A67C-3068DCA034C4}" presName="LevelTwoTextNode" presStyleLbl="node3" presStyleIdx="3" presStyleCnt="6">
        <dgm:presLayoutVars>
          <dgm:chPref val="3"/>
        </dgm:presLayoutVars>
      </dgm:prSet>
      <dgm:spPr/>
      <dgm:t>
        <a:bodyPr/>
        <a:lstStyle/>
        <a:p>
          <a:endParaRPr lang="de-DE"/>
        </a:p>
      </dgm:t>
    </dgm:pt>
    <dgm:pt modelId="{E0EFCD4A-C551-4630-9FF1-4400929CBEC8}" type="pres">
      <dgm:prSet presAssocID="{14055D22-1459-4B37-A67C-3068DCA034C4}" presName="level3hierChild" presStyleCnt="0"/>
      <dgm:spPr/>
      <dgm:t>
        <a:bodyPr/>
        <a:lstStyle/>
        <a:p>
          <a:endParaRPr lang="de-DE"/>
        </a:p>
      </dgm:t>
    </dgm:pt>
    <dgm:pt modelId="{B16C73F9-FD80-4232-B223-07282606E162}" type="pres">
      <dgm:prSet presAssocID="{48259CE5-328E-4DB3-A045-A2B186DD391B}" presName="conn2-1" presStyleLbl="parChTrans1D3" presStyleIdx="4" presStyleCnt="6"/>
      <dgm:spPr/>
      <dgm:t>
        <a:bodyPr/>
        <a:lstStyle/>
        <a:p>
          <a:endParaRPr lang="de-DE"/>
        </a:p>
      </dgm:t>
    </dgm:pt>
    <dgm:pt modelId="{06D68693-DF98-44B8-B6EE-04ED846C670B}" type="pres">
      <dgm:prSet presAssocID="{48259CE5-328E-4DB3-A045-A2B186DD391B}" presName="connTx" presStyleLbl="parChTrans1D3" presStyleIdx="4" presStyleCnt="6"/>
      <dgm:spPr/>
      <dgm:t>
        <a:bodyPr/>
        <a:lstStyle/>
        <a:p>
          <a:endParaRPr lang="de-DE"/>
        </a:p>
      </dgm:t>
    </dgm:pt>
    <dgm:pt modelId="{020D62C1-FA19-4C8C-8207-EEAFE7201C1C}" type="pres">
      <dgm:prSet presAssocID="{17892311-6E11-4500-8558-91DBB26A0902}" presName="root2" presStyleCnt="0"/>
      <dgm:spPr/>
      <dgm:t>
        <a:bodyPr/>
        <a:lstStyle/>
        <a:p>
          <a:endParaRPr lang="de-DE"/>
        </a:p>
      </dgm:t>
    </dgm:pt>
    <dgm:pt modelId="{9AC767CA-B72F-4916-86E9-E22E628A5D61}" type="pres">
      <dgm:prSet presAssocID="{17892311-6E11-4500-8558-91DBB26A0902}" presName="LevelTwoTextNode" presStyleLbl="node3" presStyleIdx="4" presStyleCnt="6">
        <dgm:presLayoutVars>
          <dgm:chPref val="3"/>
        </dgm:presLayoutVars>
      </dgm:prSet>
      <dgm:spPr/>
      <dgm:t>
        <a:bodyPr/>
        <a:lstStyle/>
        <a:p>
          <a:endParaRPr lang="de-DE"/>
        </a:p>
      </dgm:t>
    </dgm:pt>
    <dgm:pt modelId="{290B3059-6D57-49FC-8E4B-C686C12EC2D6}" type="pres">
      <dgm:prSet presAssocID="{17892311-6E11-4500-8558-91DBB26A0902}" presName="level3hierChild" presStyleCnt="0"/>
      <dgm:spPr/>
      <dgm:t>
        <a:bodyPr/>
        <a:lstStyle/>
        <a:p>
          <a:endParaRPr lang="de-DE"/>
        </a:p>
      </dgm:t>
    </dgm:pt>
    <dgm:pt modelId="{FF276946-FCFB-4CAE-B34C-DA874A73D3AE}" type="pres">
      <dgm:prSet presAssocID="{CFF21CD9-9ABB-4BAF-9D53-CAA53FAAAC61}" presName="conn2-1" presStyleLbl="parChTrans1D3" presStyleIdx="5" presStyleCnt="6"/>
      <dgm:spPr/>
      <dgm:t>
        <a:bodyPr/>
        <a:lstStyle/>
        <a:p>
          <a:endParaRPr lang="de-DE"/>
        </a:p>
      </dgm:t>
    </dgm:pt>
    <dgm:pt modelId="{C6F084AC-328D-48DE-99F6-79B6913775F0}" type="pres">
      <dgm:prSet presAssocID="{CFF21CD9-9ABB-4BAF-9D53-CAA53FAAAC61}" presName="connTx" presStyleLbl="parChTrans1D3" presStyleIdx="5" presStyleCnt="6"/>
      <dgm:spPr/>
      <dgm:t>
        <a:bodyPr/>
        <a:lstStyle/>
        <a:p>
          <a:endParaRPr lang="de-DE"/>
        </a:p>
      </dgm:t>
    </dgm:pt>
    <dgm:pt modelId="{FB143E26-7B28-49CE-8778-236473F3C4FF}" type="pres">
      <dgm:prSet presAssocID="{3B735A06-522C-42A7-95D8-11B86049BC66}" presName="root2" presStyleCnt="0"/>
      <dgm:spPr/>
      <dgm:t>
        <a:bodyPr/>
        <a:lstStyle/>
        <a:p>
          <a:endParaRPr lang="de-DE"/>
        </a:p>
      </dgm:t>
    </dgm:pt>
    <dgm:pt modelId="{3890FEEC-C9D9-4A37-8BDA-947CE8726245}" type="pres">
      <dgm:prSet presAssocID="{3B735A06-522C-42A7-95D8-11B86049BC66}" presName="LevelTwoTextNode" presStyleLbl="node3" presStyleIdx="5" presStyleCnt="6">
        <dgm:presLayoutVars>
          <dgm:chPref val="3"/>
        </dgm:presLayoutVars>
      </dgm:prSet>
      <dgm:spPr/>
      <dgm:t>
        <a:bodyPr/>
        <a:lstStyle/>
        <a:p>
          <a:endParaRPr lang="de-DE"/>
        </a:p>
      </dgm:t>
    </dgm:pt>
    <dgm:pt modelId="{822B6F62-16EF-43EF-A5E8-A12101D48087}" type="pres">
      <dgm:prSet presAssocID="{3B735A06-522C-42A7-95D8-11B86049BC66}" presName="level3hierChild" presStyleCnt="0"/>
      <dgm:spPr/>
      <dgm:t>
        <a:bodyPr/>
        <a:lstStyle/>
        <a:p>
          <a:endParaRPr lang="de-DE"/>
        </a:p>
      </dgm:t>
    </dgm:pt>
    <dgm:pt modelId="{CC541F39-E042-4559-8843-E11CA5ADD83F}" type="pres">
      <dgm:prSet presAssocID="{E653CCC1-B58C-498F-94D9-81CEB788CB87}" presName="conn2-1" presStyleLbl="parChTrans1D2" presStyleIdx="3" presStyleCnt="6"/>
      <dgm:spPr/>
      <dgm:t>
        <a:bodyPr/>
        <a:lstStyle/>
        <a:p>
          <a:endParaRPr lang="de-DE"/>
        </a:p>
      </dgm:t>
    </dgm:pt>
    <dgm:pt modelId="{8E420113-3FB3-42E6-AFB9-3E0DE3559F2D}" type="pres">
      <dgm:prSet presAssocID="{E653CCC1-B58C-498F-94D9-81CEB788CB87}" presName="connTx" presStyleLbl="parChTrans1D2" presStyleIdx="3" presStyleCnt="6"/>
      <dgm:spPr/>
      <dgm:t>
        <a:bodyPr/>
        <a:lstStyle/>
        <a:p>
          <a:endParaRPr lang="de-DE"/>
        </a:p>
      </dgm:t>
    </dgm:pt>
    <dgm:pt modelId="{5F78B4E4-FB29-49DB-920B-4982E3151EAC}" type="pres">
      <dgm:prSet presAssocID="{7CFBA801-2E9F-4C23-91BC-8A0F73F771D7}" presName="root2" presStyleCnt="0"/>
      <dgm:spPr/>
      <dgm:t>
        <a:bodyPr/>
        <a:lstStyle/>
        <a:p>
          <a:endParaRPr lang="de-DE"/>
        </a:p>
      </dgm:t>
    </dgm:pt>
    <dgm:pt modelId="{FF33169D-3EE6-45F3-B64C-D2C02CB53C21}" type="pres">
      <dgm:prSet presAssocID="{7CFBA801-2E9F-4C23-91BC-8A0F73F771D7}" presName="LevelTwoTextNode" presStyleLbl="node2" presStyleIdx="3" presStyleCnt="6">
        <dgm:presLayoutVars>
          <dgm:chPref val="3"/>
        </dgm:presLayoutVars>
      </dgm:prSet>
      <dgm:spPr/>
      <dgm:t>
        <a:bodyPr/>
        <a:lstStyle/>
        <a:p>
          <a:endParaRPr lang="de-DE"/>
        </a:p>
      </dgm:t>
    </dgm:pt>
    <dgm:pt modelId="{4A716F25-2B86-4181-9F62-40534E0C7C7A}" type="pres">
      <dgm:prSet presAssocID="{7CFBA801-2E9F-4C23-91BC-8A0F73F771D7}" presName="level3hierChild" presStyleCnt="0"/>
      <dgm:spPr/>
      <dgm:t>
        <a:bodyPr/>
        <a:lstStyle/>
        <a:p>
          <a:endParaRPr lang="de-DE"/>
        </a:p>
      </dgm:t>
    </dgm:pt>
    <dgm:pt modelId="{44E35877-8D08-447E-8B4D-9A332D51AC86}" type="pres">
      <dgm:prSet presAssocID="{FC4E39D9-0A8D-4F3F-B3D2-6F23FA45D906}" presName="conn2-1" presStyleLbl="parChTrans1D2" presStyleIdx="4" presStyleCnt="6"/>
      <dgm:spPr/>
      <dgm:t>
        <a:bodyPr/>
        <a:lstStyle/>
        <a:p>
          <a:endParaRPr lang="de-DE"/>
        </a:p>
      </dgm:t>
    </dgm:pt>
    <dgm:pt modelId="{763169C2-E7C9-46E5-A442-57226AD9E15A}" type="pres">
      <dgm:prSet presAssocID="{FC4E39D9-0A8D-4F3F-B3D2-6F23FA45D906}" presName="connTx" presStyleLbl="parChTrans1D2" presStyleIdx="4" presStyleCnt="6"/>
      <dgm:spPr/>
      <dgm:t>
        <a:bodyPr/>
        <a:lstStyle/>
        <a:p>
          <a:endParaRPr lang="de-DE"/>
        </a:p>
      </dgm:t>
    </dgm:pt>
    <dgm:pt modelId="{26BFD4B8-A462-4981-B0A0-6B30793E9CEA}" type="pres">
      <dgm:prSet presAssocID="{8CCB8EC2-3568-49C3-8BD1-E1C976C48A32}" presName="root2" presStyleCnt="0"/>
      <dgm:spPr/>
      <dgm:t>
        <a:bodyPr/>
        <a:lstStyle/>
        <a:p>
          <a:endParaRPr lang="de-DE"/>
        </a:p>
      </dgm:t>
    </dgm:pt>
    <dgm:pt modelId="{6935DAAD-959B-4C9E-9EF7-686BA31A04E7}" type="pres">
      <dgm:prSet presAssocID="{8CCB8EC2-3568-49C3-8BD1-E1C976C48A32}" presName="LevelTwoTextNode" presStyleLbl="node2" presStyleIdx="4" presStyleCnt="6">
        <dgm:presLayoutVars>
          <dgm:chPref val="3"/>
        </dgm:presLayoutVars>
      </dgm:prSet>
      <dgm:spPr/>
      <dgm:t>
        <a:bodyPr/>
        <a:lstStyle/>
        <a:p>
          <a:endParaRPr lang="de-DE"/>
        </a:p>
      </dgm:t>
    </dgm:pt>
    <dgm:pt modelId="{F79A4989-29DE-4173-B8AD-BFE77D6C8C13}" type="pres">
      <dgm:prSet presAssocID="{8CCB8EC2-3568-49C3-8BD1-E1C976C48A32}" presName="level3hierChild" presStyleCnt="0"/>
      <dgm:spPr/>
      <dgm:t>
        <a:bodyPr/>
        <a:lstStyle/>
        <a:p>
          <a:endParaRPr lang="de-DE"/>
        </a:p>
      </dgm:t>
    </dgm:pt>
    <dgm:pt modelId="{C6ECBFFD-C8DD-454B-AF1F-B2EC81A9C25C}" type="pres">
      <dgm:prSet presAssocID="{79190D7C-199E-43CD-9A70-6FF523979F69}" presName="conn2-1" presStyleLbl="parChTrans1D2" presStyleIdx="5" presStyleCnt="6"/>
      <dgm:spPr/>
      <dgm:t>
        <a:bodyPr/>
        <a:lstStyle/>
        <a:p>
          <a:endParaRPr lang="de-DE"/>
        </a:p>
      </dgm:t>
    </dgm:pt>
    <dgm:pt modelId="{D1BE28F3-8CDB-4018-A9EC-AC54CB9F784C}" type="pres">
      <dgm:prSet presAssocID="{79190D7C-199E-43CD-9A70-6FF523979F69}" presName="connTx" presStyleLbl="parChTrans1D2" presStyleIdx="5" presStyleCnt="6"/>
      <dgm:spPr/>
      <dgm:t>
        <a:bodyPr/>
        <a:lstStyle/>
        <a:p>
          <a:endParaRPr lang="de-DE"/>
        </a:p>
      </dgm:t>
    </dgm:pt>
    <dgm:pt modelId="{592FDA7E-44E8-4986-94A9-6F6E6FC3A069}" type="pres">
      <dgm:prSet presAssocID="{2B6B257A-7396-43FA-88C3-96A1CA09AF85}" presName="root2" presStyleCnt="0"/>
      <dgm:spPr/>
      <dgm:t>
        <a:bodyPr/>
        <a:lstStyle/>
        <a:p>
          <a:endParaRPr lang="de-DE"/>
        </a:p>
      </dgm:t>
    </dgm:pt>
    <dgm:pt modelId="{4815FC04-1494-4CCC-8D86-CF878DA5885D}" type="pres">
      <dgm:prSet presAssocID="{2B6B257A-7396-43FA-88C3-96A1CA09AF85}" presName="LevelTwoTextNode" presStyleLbl="node2" presStyleIdx="5" presStyleCnt="6">
        <dgm:presLayoutVars>
          <dgm:chPref val="3"/>
        </dgm:presLayoutVars>
      </dgm:prSet>
      <dgm:spPr/>
      <dgm:t>
        <a:bodyPr/>
        <a:lstStyle/>
        <a:p>
          <a:endParaRPr lang="de-DE"/>
        </a:p>
      </dgm:t>
    </dgm:pt>
    <dgm:pt modelId="{4F5CCEB8-202D-4247-8373-E563278BD15A}" type="pres">
      <dgm:prSet presAssocID="{2B6B257A-7396-43FA-88C3-96A1CA09AF85}" presName="level3hierChild" presStyleCnt="0"/>
      <dgm:spPr/>
      <dgm:t>
        <a:bodyPr/>
        <a:lstStyle/>
        <a:p>
          <a:endParaRPr lang="de-DE"/>
        </a:p>
      </dgm:t>
    </dgm:pt>
  </dgm:ptLst>
  <dgm:cxnLst>
    <dgm:cxn modelId="{8E471F9A-06A3-4170-942C-1CFEBD095BD9}" type="presOf" srcId="{5A446DC3-9725-4AC4-A9C0-0ABA474F6BE0}" destId="{AC759528-1131-4002-B321-7B0E1B99DE92}" srcOrd="0" destOrd="0" presId="urn:microsoft.com/office/officeart/2008/layout/HorizontalMultiLevelHierarchy"/>
    <dgm:cxn modelId="{B163CFF3-B048-496D-ABEC-CF150E929252}" type="presOf" srcId="{14055D22-1459-4B37-A67C-3068DCA034C4}" destId="{C5B78F52-0A09-48B5-84CD-F699E9D4BDB4}" srcOrd="0" destOrd="0" presId="urn:microsoft.com/office/officeart/2008/layout/HorizontalMultiLevelHierarchy"/>
    <dgm:cxn modelId="{45372C71-00D9-4585-ADBC-A78085E50813}" srcId="{670947AF-5F7C-4E85-AB60-90A5D5A23C45}" destId="{3B735A06-522C-42A7-95D8-11B86049BC66}" srcOrd="5" destOrd="0" parTransId="{CFF21CD9-9ABB-4BAF-9D53-CAA53FAAAC61}" sibTransId="{4ACC3FDE-E11D-4987-AEF3-F7D6AE11EF6B}"/>
    <dgm:cxn modelId="{CA775CF9-33C3-4848-AABE-5A8A84142CBD}" type="presOf" srcId="{48259CE5-328E-4DB3-A045-A2B186DD391B}" destId="{B16C73F9-FD80-4232-B223-07282606E162}" srcOrd="0" destOrd="0" presId="urn:microsoft.com/office/officeart/2008/layout/HorizontalMultiLevelHierarchy"/>
    <dgm:cxn modelId="{E8CE3DCC-720B-4680-9D7B-62FC7929FD74}" srcId="{1FF8186E-E42E-41BD-AFDD-8246DBEE701B}" destId="{670947AF-5F7C-4E85-AB60-90A5D5A23C45}" srcOrd="2" destOrd="0" parTransId="{ECCFEA77-4847-4B12-9690-D2746728F191}" sibTransId="{FD62156E-AE69-4D82-81A9-FD1A53A85427}"/>
    <dgm:cxn modelId="{4DD18C8E-12BD-4247-8452-1673438275F4}" type="presOf" srcId="{8CDA1CB4-104C-4A5E-9478-C01A80094181}" destId="{B5B03037-908B-449C-B56B-25480E7779E6}" srcOrd="0" destOrd="0" presId="urn:microsoft.com/office/officeart/2008/layout/HorizontalMultiLevelHierarchy"/>
    <dgm:cxn modelId="{84089A3C-14A8-47B4-B922-54F8BE04311F}" type="presOf" srcId="{CFF21CD9-9ABB-4BAF-9D53-CAA53FAAAC61}" destId="{FF276946-FCFB-4CAE-B34C-DA874A73D3AE}" srcOrd="0" destOrd="0" presId="urn:microsoft.com/office/officeart/2008/layout/HorizontalMultiLevelHierarchy"/>
    <dgm:cxn modelId="{A496AE10-D6C1-4447-8DCD-71ACCE2E8246}" type="presOf" srcId="{2B6B257A-7396-43FA-88C3-96A1CA09AF85}" destId="{4815FC04-1494-4CCC-8D86-CF878DA5885D}" srcOrd="0" destOrd="0" presId="urn:microsoft.com/office/officeart/2008/layout/HorizontalMultiLevelHierarchy"/>
    <dgm:cxn modelId="{3454C27E-D46F-4CD3-AAAB-0A04308F6789}" type="presOf" srcId="{7CFBA801-2E9F-4C23-91BC-8A0F73F771D7}" destId="{FF33169D-3EE6-45F3-B64C-D2C02CB53C21}" srcOrd="0" destOrd="0" presId="urn:microsoft.com/office/officeart/2008/layout/HorizontalMultiLevelHierarchy"/>
    <dgm:cxn modelId="{5E7CA051-55DE-4470-B46E-B7B020EF9F52}" type="presOf" srcId="{3B735A06-522C-42A7-95D8-11B86049BC66}" destId="{3890FEEC-C9D9-4A37-8BDA-947CE8726245}" srcOrd="0" destOrd="0" presId="urn:microsoft.com/office/officeart/2008/layout/HorizontalMultiLevelHierarchy"/>
    <dgm:cxn modelId="{66F270BE-2AFA-455A-8BA1-E08A16FB1C9C}" srcId="{670947AF-5F7C-4E85-AB60-90A5D5A23C45}" destId="{14055D22-1459-4B37-A67C-3068DCA034C4}" srcOrd="3" destOrd="0" parTransId="{D634F8B9-2F6F-4015-A36D-8B0CC0011DE6}" sibTransId="{10A2BE95-FD25-4236-9EC4-021E954D26B3}"/>
    <dgm:cxn modelId="{FCE6B3B8-1FC4-41C9-8A42-E7039A348F67}" type="presOf" srcId="{4EC5A033-6E2B-4A71-A4D9-22D5AD8FE085}" destId="{1EC19EAD-C13A-460E-8A54-4D3DFFF21F12}" srcOrd="0" destOrd="0" presId="urn:microsoft.com/office/officeart/2008/layout/HorizontalMultiLevelHierarchy"/>
    <dgm:cxn modelId="{BA1DBA7E-9C83-4F2E-B2F0-44490BBEB852}" type="presOf" srcId="{FC4E39D9-0A8D-4F3F-B3D2-6F23FA45D906}" destId="{763169C2-E7C9-46E5-A442-57226AD9E15A}" srcOrd="1" destOrd="0" presId="urn:microsoft.com/office/officeart/2008/layout/HorizontalMultiLevelHierarchy"/>
    <dgm:cxn modelId="{FA002DC2-0800-4B22-937E-DC6D95282D81}" type="presOf" srcId="{17892311-6E11-4500-8558-91DBB26A0902}" destId="{9AC767CA-B72F-4916-86E9-E22E628A5D61}" srcOrd="0" destOrd="0" presId="urn:microsoft.com/office/officeart/2008/layout/HorizontalMultiLevelHierarchy"/>
    <dgm:cxn modelId="{C7385308-E294-4723-9061-FD9A4BB3D4C1}" type="presOf" srcId="{E653CCC1-B58C-498F-94D9-81CEB788CB87}" destId="{CC541F39-E042-4559-8843-E11CA5ADD83F}" srcOrd="0" destOrd="0" presId="urn:microsoft.com/office/officeart/2008/layout/HorizontalMultiLevelHierarchy"/>
    <dgm:cxn modelId="{00BA4032-0542-4DCE-92F4-0A6366ACB7C0}" type="presOf" srcId="{D634F8B9-2F6F-4015-A36D-8B0CC0011DE6}" destId="{82C440A1-7246-47C4-91E3-A0BDA59DE60E}" srcOrd="0" destOrd="0" presId="urn:microsoft.com/office/officeart/2008/layout/HorizontalMultiLevelHierarchy"/>
    <dgm:cxn modelId="{11BAE170-4632-4937-899B-5C608BEC8550}" type="presOf" srcId="{C336B566-EC7B-45BD-93DA-C683EF5D2E6F}" destId="{924805CB-1152-4E97-B9B5-F4B351AF5F2C}" srcOrd="0" destOrd="0" presId="urn:microsoft.com/office/officeart/2008/layout/HorizontalMultiLevelHierarchy"/>
    <dgm:cxn modelId="{7D23E7D2-21FA-4906-B3DB-5F43CA21CE13}" type="presOf" srcId="{79190D7C-199E-43CD-9A70-6FF523979F69}" destId="{D1BE28F3-8CDB-4018-A9EC-AC54CB9F784C}" srcOrd="1" destOrd="0" presId="urn:microsoft.com/office/officeart/2008/layout/HorizontalMultiLevelHierarchy"/>
    <dgm:cxn modelId="{5B364E7B-6ED7-4370-B060-50316829B4B2}" type="presOf" srcId="{48259CE5-328E-4DB3-A045-A2B186DD391B}" destId="{06D68693-DF98-44B8-B6EE-04ED846C670B}" srcOrd="1" destOrd="0" presId="urn:microsoft.com/office/officeart/2008/layout/HorizontalMultiLevelHierarchy"/>
    <dgm:cxn modelId="{2C9B2116-72BB-46A3-A512-8E096BDEC93B}" type="presOf" srcId="{4F7AF625-63AA-406A-BAC0-C20EBD3AE872}" destId="{08B269CC-3415-4668-A97B-08B895DE749A}" srcOrd="0" destOrd="0" presId="urn:microsoft.com/office/officeart/2008/layout/HorizontalMultiLevelHierarchy"/>
    <dgm:cxn modelId="{A46050CE-80B6-4B04-B3ED-35ADD200EC46}" type="presOf" srcId="{E653CCC1-B58C-498F-94D9-81CEB788CB87}" destId="{8E420113-3FB3-42E6-AFB9-3E0DE3559F2D}" srcOrd="1" destOrd="0" presId="urn:microsoft.com/office/officeart/2008/layout/HorizontalMultiLevelHierarchy"/>
    <dgm:cxn modelId="{BBA36C9B-17AF-46C0-9AE7-BD463DBA5EDB}" type="presOf" srcId="{30E3E457-908D-4D9A-9A7C-54D6724662E7}" destId="{F0CA28BD-6D01-4F1A-9F11-83B7AF53C343}" srcOrd="0" destOrd="0" presId="urn:microsoft.com/office/officeart/2008/layout/HorizontalMultiLevelHierarchy"/>
    <dgm:cxn modelId="{687AF0B7-3512-4509-AC97-2D012C9B7951}" type="presOf" srcId="{D634F8B9-2F6F-4015-A36D-8B0CC0011DE6}" destId="{F989B546-6C82-4E4A-9030-11879B1444E1}" srcOrd="1" destOrd="0" presId="urn:microsoft.com/office/officeart/2008/layout/HorizontalMultiLevelHierarchy"/>
    <dgm:cxn modelId="{FC656241-043B-4EBF-8A59-1C974AF829D7}" type="presOf" srcId="{ECCFEA77-4847-4B12-9690-D2746728F191}" destId="{68EF8FE1-4055-45DD-BB1D-C55DA67F7A4B}" srcOrd="1" destOrd="0" presId="urn:microsoft.com/office/officeart/2008/layout/HorizontalMultiLevelHierarchy"/>
    <dgm:cxn modelId="{9A70358B-2EBA-492C-B4EA-F87CCEA6B911}" type="presOf" srcId="{CFF21CD9-9ABB-4BAF-9D53-CAA53FAAAC61}" destId="{C6F084AC-328D-48DE-99F6-79B6913775F0}" srcOrd="1" destOrd="0" presId="urn:microsoft.com/office/officeart/2008/layout/HorizontalMultiLevelHierarchy"/>
    <dgm:cxn modelId="{40428767-F191-4E15-A0DE-FDAFD033E0BC}" type="presOf" srcId="{5AD15357-2D96-47DE-9B5F-2107AB77ED59}" destId="{169EB83D-D981-4536-967B-EC6C4914B8E8}" srcOrd="0" destOrd="0" presId="urn:microsoft.com/office/officeart/2008/layout/HorizontalMultiLevelHierarchy"/>
    <dgm:cxn modelId="{46D6D774-8BE5-4F99-974E-9D9E5F79AC2E}" type="presOf" srcId="{8CDA1CB4-104C-4A5E-9478-C01A80094181}" destId="{AC9673B6-B4A4-4C93-98BC-8B007C4E92E4}" srcOrd="1" destOrd="0" presId="urn:microsoft.com/office/officeart/2008/layout/HorizontalMultiLevelHierarchy"/>
    <dgm:cxn modelId="{7A79D21A-4652-40A6-8851-5BF8B5F1E35F}" srcId="{1FF8186E-E42E-41BD-AFDD-8246DBEE701B}" destId="{C336B566-EC7B-45BD-93DA-C683EF5D2E6F}" srcOrd="1" destOrd="0" parTransId="{0C3DE1AF-D127-4AAA-A343-B8E433AC2F1E}" sibTransId="{F90311EE-7733-4D99-AC6F-50B069480163}"/>
    <dgm:cxn modelId="{39AF49AA-BAF4-4BE9-9D9D-1E37FB4247F8}" type="presOf" srcId="{0C3DE1AF-D127-4AAA-A343-B8E433AC2F1E}" destId="{D0ABC2E5-52CF-4B06-A15E-D8F7E23A5D77}" srcOrd="1" destOrd="0" presId="urn:microsoft.com/office/officeart/2008/layout/HorizontalMultiLevelHierarchy"/>
    <dgm:cxn modelId="{7CB94FF9-0A5B-48C2-AB54-236ACBA159DD}" type="presOf" srcId="{ECCFEA77-4847-4B12-9690-D2746728F191}" destId="{199F9E93-686A-4895-9B0A-5B1C093F2FD4}" srcOrd="0" destOrd="0" presId="urn:microsoft.com/office/officeart/2008/layout/HorizontalMultiLevelHierarchy"/>
    <dgm:cxn modelId="{A4823B6D-B47C-4A5F-954F-277626C7CD5E}" srcId="{670947AF-5F7C-4E85-AB60-90A5D5A23C45}" destId="{4EC5A033-6E2B-4A71-A4D9-22D5AD8FE085}" srcOrd="0" destOrd="0" parTransId="{8CDA1CB4-104C-4A5E-9478-C01A80094181}" sibTransId="{B0A8E769-F8D5-47B5-8CCA-4BF75CEC18C5}"/>
    <dgm:cxn modelId="{3D53360B-AA8F-4145-993D-02263C3C7573}" type="presOf" srcId="{FC4E39D9-0A8D-4F3F-B3D2-6F23FA45D906}" destId="{44E35877-8D08-447E-8B4D-9A332D51AC86}" srcOrd="0" destOrd="0" presId="urn:microsoft.com/office/officeart/2008/layout/HorizontalMultiLevelHierarchy"/>
    <dgm:cxn modelId="{3E9D9D0F-B576-4289-BB99-E13D349B059B}" srcId="{4F7AF625-63AA-406A-BAC0-C20EBD3AE872}" destId="{1FF8186E-E42E-41BD-AFDD-8246DBEE701B}" srcOrd="0" destOrd="0" parTransId="{D3DE9DB0-5F4A-4987-8965-80EB68FA0C84}" sibTransId="{7C3FD24E-6647-40A0-8085-832C7B450F85}"/>
    <dgm:cxn modelId="{35F1E709-AFE5-43B5-AE54-4368CB4F9EBB}" type="presOf" srcId="{1FF8186E-E42E-41BD-AFDD-8246DBEE701B}" destId="{4BB37C46-E584-4045-BBDC-100B37BB41F2}" srcOrd="0" destOrd="0" presId="urn:microsoft.com/office/officeart/2008/layout/HorizontalMultiLevelHierarchy"/>
    <dgm:cxn modelId="{D112BA36-CD89-4192-8D39-90374262E94B}" srcId="{670947AF-5F7C-4E85-AB60-90A5D5A23C45}" destId="{C1F3065D-1F7D-49C8-A20E-6C5707CCCDD8}" srcOrd="2" destOrd="0" parTransId="{30E3E457-908D-4D9A-9A7C-54D6724662E7}" sibTransId="{22F4D13E-EF25-4116-9687-81496ECC78F7}"/>
    <dgm:cxn modelId="{F9DEEAF9-9DFC-4EB1-9ACE-AB10C59F64B4}" srcId="{670947AF-5F7C-4E85-AB60-90A5D5A23C45}" destId="{A6C7E820-F2F3-4D1F-9928-0EF6D94E306E}" srcOrd="1" destOrd="0" parTransId="{BB95142B-C394-4544-B8EE-75AC8C588DC9}" sibTransId="{BBD5B440-2205-4CEB-A647-4D11B281A9A4}"/>
    <dgm:cxn modelId="{FDFB4A03-120D-4D64-A5B6-F1BB9716CE3C}" type="presOf" srcId="{8CCB8EC2-3568-49C3-8BD1-E1C976C48A32}" destId="{6935DAAD-959B-4C9E-9EF7-686BA31A04E7}" srcOrd="0" destOrd="0" presId="urn:microsoft.com/office/officeart/2008/layout/HorizontalMultiLevelHierarchy"/>
    <dgm:cxn modelId="{D8A064F4-649C-4DC6-94F2-B4299119C642}" type="presOf" srcId="{5AD15357-2D96-47DE-9B5F-2107AB77ED59}" destId="{650FA59C-77F6-46FB-8821-DD3617A4FC65}" srcOrd="1" destOrd="0" presId="urn:microsoft.com/office/officeart/2008/layout/HorizontalMultiLevelHierarchy"/>
    <dgm:cxn modelId="{E4370FDD-A9C1-4DFB-B4F8-8A1BD1569EAB}" type="presOf" srcId="{30E3E457-908D-4D9A-9A7C-54D6724662E7}" destId="{C3B65C51-EE62-4F54-BF1C-70E6D028BEBF}" srcOrd="1" destOrd="0" presId="urn:microsoft.com/office/officeart/2008/layout/HorizontalMultiLevelHierarchy"/>
    <dgm:cxn modelId="{46A956CF-1A90-4040-9D6C-FB261462BC21}" type="presOf" srcId="{C1F3065D-1F7D-49C8-A20E-6C5707CCCDD8}" destId="{CF0C2C3F-B005-4374-8AFE-088C65FFFED2}" srcOrd="0" destOrd="0" presId="urn:microsoft.com/office/officeart/2008/layout/HorizontalMultiLevelHierarchy"/>
    <dgm:cxn modelId="{8EDD8588-698E-4099-86FC-C3AF099E3BC1}" type="presOf" srcId="{0C3DE1AF-D127-4AAA-A343-B8E433AC2F1E}" destId="{954E9644-EB06-4054-9125-24872D01FEB1}" srcOrd="0" destOrd="0" presId="urn:microsoft.com/office/officeart/2008/layout/HorizontalMultiLevelHierarchy"/>
    <dgm:cxn modelId="{E50E70BD-FFC0-4AFB-A4AE-4E2A8A181D7D}" type="presOf" srcId="{BB95142B-C394-4544-B8EE-75AC8C588DC9}" destId="{E713DCAE-5F68-4B35-BA1E-983084CC07E7}" srcOrd="0" destOrd="0" presId="urn:microsoft.com/office/officeart/2008/layout/HorizontalMultiLevelHierarchy"/>
    <dgm:cxn modelId="{26DBDF99-060F-42B3-A8E4-C0FD253AA889}" srcId="{1FF8186E-E42E-41BD-AFDD-8246DBEE701B}" destId="{2B6B257A-7396-43FA-88C3-96A1CA09AF85}" srcOrd="5" destOrd="0" parTransId="{79190D7C-199E-43CD-9A70-6FF523979F69}" sibTransId="{36D25780-851A-4151-A472-0A2D7FB69164}"/>
    <dgm:cxn modelId="{4BAFBCE7-9C5B-422C-B5C0-D83025B80F85}" type="presOf" srcId="{A6C7E820-F2F3-4D1F-9928-0EF6D94E306E}" destId="{3946037F-A4CE-4F53-A3B8-ECBC2F492178}" srcOrd="0" destOrd="0" presId="urn:microsoft.com/office/officeart/2008/layout/HorizontalMultiLevelHierarchy"/>
    <dgm:cxn modelId="{D367591E-EFBE-4122-9082-3E743104B72F}" type="presOf" srcId="{79190D7C-199E-43CD-9A70-6FF523979F69}" destId="{C6ECBFFD-C8DD-454B-AF1F-B2EC81A9C25C}" srcOrd="0" destOrd="0" presId="urn:microsoft.com/office/officeart/2008/layout/HorizontalMultiLevelHierarchy"/>
    <dgm:cxn modelId="{FFA32B1F-B99B-4869-901A-219309B33E03}" type="presOf" srcId="{BB95142B-C394-4544-B8EE-75AC8C588DC9}" destId="{7077A374-436F-405C-8305-C8BDE5B16656}" srcOrd="1" destOrd="0" presId="urn:microsoft.com/office/officeart/2008/layout/HorizontalMultiLevelHierarchy"/>
    <dgm:cxn modelId="{7B4EB9B4-66D1-4263-B911-809DC7ED8D6E}" type="presOf" srcId="{670947AF-5F7C-4E85-AB60-90A5D5A23C45}" destId="{2C0E8EF6-805E-4858-BB41-18FA410BE203}" srcOrd="0" destOrd="0" presId="urn:microsoft.com/office/officeart/2008/layout/HorizontalMultiLevelHierarchy"/>
    <dgm:cxn modelId="{643D2B17-2A4A-4D27-8E94-8F3339E28D1D}" srcId="{1FF8186E-E42E-41BD-AFDD-8246DBEE701B}" destId="{7CFBA801-2E9F-4C23-91BC-8A0F73F771D7}" srcOrd="3" destOrd="0" parTransId="{E653CCC1-B58C-498F-94D9-81CEB788CB87}" sibTransId="{9A546251-7141-4878-B829-976FD2EB08CC}"/>
    <dgm:cxn modelId="{E904AAFB-A599-4296-B67D-CF63567B793F}" srcId="{670947AF-5F7C-4E85-AB60-90A5D5A23C45}" destId="{17892311-6E11-4500-8558-91DBB26A0902}" srcOrd="4" destOrd="0" parTransId="{48259CE5-328E-4DB3-A045-A2B186DD391B}" sibTransId="{2B82533C-D7BD-4B10-9559-165A25ADBD39}"/>
    <dgm:cxn modelId="{77D86248-10E4-4FD2-9B45-D57A84A7922A}" srcId="{1FF8186E-E42E-41BD-AFDD-8246DBEE701B}" destId="{8CCB8EC2-3568-49C3-8BD1-E1C976C48A32}" srcOrd="4" destOrd="0" parTransId="{FC4E39D9-0A8D-4F3F-B3D2-6F23FA45D906}" sibTransId="{D1A457A4-1286-499A-A9F0-DC22A83BE37E}"/>
    <dgm:cxn modelId="{AA2BB221-DBAE-4F14-BF2B-EA6D9D0C3374}" srcId="{1FF8186E-E42E-41BD-AFDD-8246DBEE701B}" destId="{5A446DC3-9725-4AC4-A9C0-0ABA474F6BE0}" srcOrd="0" destOrd="0" parTransId="{5AD15357-2D96-47DE-9B5F-2107AB77ED59}" sibTransId="{E07BC1B3-CFA2-43F1-A1C4-F4CD8ED1CAF7}"/>
    <dgm:cxn modelId="{1D9F7AE3-8504-43A9-BF44-22BEA21BA40F}" type="presParOf" srcId="{08B269CC-3415-4668-A97B-08B895DE749A}" destId="{94710879-5F4D-4109-AB5F-6C232E33DE93}" srcOrd="0" destOrd="0" presId="urn:microsoft.com/office/officeart/2008/layout/HorizontalMultiLevelHierarchy"/>
    <dgm:cxn modelId="{C6C2886E-EBF5-4E2A-AD33-B067FC384E55}" type="presParOf" srcId="{94710879-5F4D-4109-AB5F-6C232E33DE93}" destId="{4BB37C46-E584-4045-BBDC-100B37BB41F2}" srcOrd="0" destOrd="0" presId="urn:microsoft.com/office/officeart/2008/layout/HorizontalMultiLevelHierarchy"/>
    <dgm:cxn modelId="{95B9D0DD-33E9-4368-9FE0-3C85C1046E20}" type="presParOf" srcId="{94710879-5F4D-4109-AB5F-6C232E33DE93}" destId="{67BD0362-4A5B-431E-8E54-050814734936}" srcOrd="1" destOrd="0" presId="urn:microsoft.com/office/officeart/2008/layout/HorizontalMultiLevelHierarchy"/>
    <dgm:cxn modelId="{19EE764F-1384-49B0-AF6F-4346FA757F2B}" type="presParOf" srcId="{67BD0362-4A5B-431E-8E54-050814734936}" destId="{169EB83D-D981-4536-967B-EC6C4914B8E8}" srcOrd="0" destOrd="0" presId="urn:microsoft.com/office/officeart/2008/layout/HorizontalMultiLevelHierarchy"/>
    <dgm:cxn modelId="{02FECAA5-45AF-4B78-9EB7-8C49DE4CA98D}" type="presParOf" srcId="{169EB83D-D981-4536-967B-EC6C4914B8E8}" destId="{650FA59C-77F6-46FB-8821-DD3617A4FC65}" srcOrd="0" destOrd="0" presId="urn:microsoft.com/office/officeart/2008/layout/HorizontalMultiLevelHierarchy"/>
    <dgm:cxn modelId="{472128A8-47FE-480A-AEC1-E4082B2ED651}" type="presParOf" srcId="{67BD0362-4A5B-431E-8E54-050814734936}" destId="{91F66F59-4FE6-4517-94C8-29C6C353DD69}" srcOrd="1" destOrd="0" presId="urn:microsoft.com/office/officeart/2008/layout/HorizontalMultiLevelHierarchy"/>
    <dgm:cxn modelId="{9B0EA530-1680-4EF7-B160-874F4CA4BB55}" type="presParOf" srcId="{91F66F59-4FE6-4517-94C8-29C6C353DD69}" destId="{AC759528-1131-4002-B321-7B0E1B99DE92}" srcOrd="0" destOrd="0" presId="urn:microsoft.com/office/officeart/2008/layout/HorizontalMultiLevelHierarchy"/>
    <dgm:cxn modelId="{0EA80710-2CA6-4F0A-B530-DDC42BA0A282}" type="presParOf" srcId="{91F66F59-4FE6-4517-94C8-29C6C353DD69}" destId="{192866A2-AF25-4C69-9989-F5EA1AFC1989}" srcOrd="1" destOrd="0" presId="urn:microsoft.com/office/officeart/2008/layout/HorizontalMultiLevelHierarchy"/>
    <dgm:cxn modelId="{387946F4-FC9B-49F8-8EA0-34D44B7866DF}" type="presParOf" srcId="{67BD0362-4A5B-431E-8E54-050814734936}" destId="{954E9644-EB06-4054-9125-24872D01FEB1}" srcOrd="2" destOrd="0" presId="urn:microsoft.com/office/officeart/2008/layout/HorizontalMultiLevelHierarchy"/>
    <dgm:cxn modelId="{0C7C885E-29BB-4AD7-BA95-A8C138678257}" type="presParOf" srcId="{954E9644-EB06-4054-9125-24872D01FEB1}" destId="{D0ABC2E5-52CF-4B06-A15E-D8F7E23A5D77}" srcOrd="0" destOrd="0" presId="urn:microsoft.com/office/officeart/2008/layout/HorizontalMultiLevelHierarchy"/>
    <dgm:cxn modelId="{75930D3A-A2E7-4A2C-B02D-7ED2EE2A82E4}" type="presParOf" srcId="{67BD0362-4A5B-431E-8E54-050814734936}" destId="{D4A0CFE8-F30C-48DE-8A51-FB08DD8532B5}" srcOrd="3" destOrd="0" presId="urn:microsoft.com/office/officeart/2008/layout/HorizontalMultiLevelHierarchy"/>
    <dgm:cxn modelId="{50E73488-8256-40E3-B181-67F08ADE6E32}" type="presParOf" srcId="{D4A0CFE8-F30C-48DE-8A51-FB08DD8532B5}" destId="{924805CB-1152-4E97-B9B5-F4B351AF5F2C}" srcOrd="0" destOrd="0" presId="urn:microsoft.com/office/officeart/2008/layout/HorizontalMultiLevelHierarchy"/>
    <dgm:cxn modelId="{248CCD8A-975E-451C-BDE6-AB074F32CFA0}" type="presParOf" srcId="{D4A0CFE8-F30C-48DE-8A51-FB08DD8532B5}" destId="{125EF847-7768-4F0C-9C92-41060DC66FB8}" srcOrd="1" destOrd="0" presId="urn:microsoft.com/office/officeart/2008/layout/HorizontalMultiLevelHierarchy"/>
    <dgm:cxn modelId="{6CFEC8AD-71F1-447C-AAB5-B3BA4BD9403B}" type="presParOf" srcId="{67BD0362-4A5B-431E-8E54-050814734936}" destId="{199F9E93-686A-4895-9B0A-5B1C093F2FD4}" srcOrd="4" destOrd="0" presId="urn:microsoft.com/office/officeart/2008/layout/HorizontalMultiLevelHierarchy"/>
    <dgm:cxn modelId="{E2DCEB87-CAEA-4EDE-8D4B-0EE8C8038F82}" type="presParOf" srcId="{199F9E93-686A-4895-9B0A-5B1C093F2FD4}" destId="{68EF8FE1-4055-45DD-BB1D-C55DA67F7A4B}" srcOrd="0" destOrd="0" presId="urn:microsoft.com/office/officeart/2008/layout/HorizontalMultiLevelHierarchy"/>
    <dgm:cxn modelId="{2DF9E68A-3860-461B-A343-2F677307B9D8}" type="presParOf" srcId="{67BD0362-4A5B-431E-8E54-050814734936}" destId="{00916658-3522-4818-B0AE-7CAE58176B36}" srcOrd="5" destOrd="0" presId="urn:microsoft.com/office/officeart/2008/layout/HorizontalMultiLevelHierarchy"/>
    <dgm:cxn modelId="{8F0EC732-A324-4841-B5B3-69BDA7E51EC5}" type="presParOf" srcId="{00916658-3522-4818-B0AE-7CAE58176B36}" destId="{2C0E8EF6-805E-4858-BB41-18FA410BE203}" srcOrd="0" destOrd="0" presId="urn:microsoft.com/office/officeart/2008/layout/HorizontalMultiLevelHierarchy"/>
    <dgm:cxn modelId="{D0BC05A4-522B-479F-BC77-C6CDE7B2DF71}" type="presParOf" srcId="{00916658-3522-4818-B0AE-7CAE58176B36}" destId="{46F4CE02-B2FE-4921-9917-8946FFFCBBC1}" srcOrd="1" destOrd="0" presId="urn:microsoft.com/office/officeart/2008/layout/HorizontalMultiLevelHierarchy"/>
    <dgm:cxn modelId="{45521410-F280-4ACE-A1BF-2D42C83874E4}" type="presParOf" srcId="{46F4CE02-B2FE-4921-9917-8946FFFCBBC1}" destId="{B5B03037-908B-449C-B56B-25480E7779E6}" srcOrd="0" destOrd="0" presId="urn:microsoft.com/office/officeart/2008/layout/HorizontalMultiLevelHierarchy"/>
    <dgm:cxn modelId="{70FC25D6-7ABB-48EB-90BC-9742564F1043}" type="presParOf" srcId="{B5B03037-908B-449C-B56B-25480E7779E6}" destId="{AC9673B6-B4A4-4C93-98BC-8B007C4E92E4}" srcOrd="0" destOrd="0" presId="urn:microsoft.com/office/officeart/2008/layout/HorizontalMultiLevelHierarchy"/>
    <dgm:cxn modelId="{D622C7D6-B3D9-4994-922F-CD74FD1745BF}" type="presParOf" srcId="{46F4CE02-B2FE-4921-9917-8946FFFCBBC1}" destId="{EAC2B172-5C47-460D-9CBD-40C54BC2D1AD}" srcOrd="1" destOrd="0" presId="urn:microsoft.com/office/officeart/2008/layout/HorizontalMultiLevelHierarchy"/>
    <dgm:cxn modelId="{85B45034-5821-424F-BC6F-673B7664F81E}" type="presParOf" srcId="{EAC2B172-5C47-460D-9CBD-40C54BC2D1AD}" destId="{1EC19EAD-C13A-460E-8A54-4D3DFFF21F12}" srcOrd="0" destOrd="0" presId="urn:microsoft.com/office/officeart/2008/layout/HorizontalMultiLevelHierarchy"/>
    <dgm:cxn modelId="{DD6E8968-F3B1-487B-9B9C-C52B343A56A6}" type="presParOf" srcId="{EAC2B172-5C47-460D-9CBD-40C54BC2D1AD}" destId="{4912120C-1A46-4E37-A858-1B90E3AFDDAB}" srcOrd="1" destOrd="0" presId="urn:microsoft.com/office/officeart/2008/layout/HorizontalMultiLevelHierarchy"/>
    <dgm:cxn modelId="{4F0C2DB2-A2C6-4FDC-9F8B-44FF35D6041E}" type="presParOf" srcId="{46F4CE02-B2FE-4921-9917-8946FFFCBBC1}" destId="{E713DCAE-5F68-4B35-BA1E-983084CC07E7}" srcOrd="2" destOrd="0" presId="urn:microsoft.com/office/officeart/2008/layout/HorizontalMultiLevelHierarchy"/>
    <dgm:cxn modelId="{F95812B2-3FBB-4B65-8F0A-238277B387B0}" type="presParOf" srcId="{E713DCAE-5F68-4B35-BA1E-983084CC07E7}" destId="{7077A374-436F-405C-8305-C8BDE5B16656}" srcOrd="0" destOrd="0" presId="urn:microsoft.com/office/officeart/2008/layout/HorizontalMultiLevelHierarchy"/>
    <dgm:cxn modelId="{EA68EA5C-73CA-4746-83C6-7F8B69F6D7BE}" type="presParOf" srcId="{46F4CE02-B2FE-4921-9917-8946FFFCBBC1}" destId="{9DCA7888-0E50-4C19-954C-1082AE74D5CE}" srcOrd="3" destOrd="0" presId="urn:microsoft.com/office/officeart/2008/layout/HorizontalMultiLevelHierarchy"/>
    <dgm:cxn modelId="{8B70531D-9728-4AF6-B0EF-370148299C89}" type="presParOf" srcId="{9DCA7888-0E50-4C19-954C-1082AE74D5CE}" destId="{3946037F-A4CE-4F53-A3B8-ECBC2F492178}" srcOrd="0" destOrd="0" presId="urn:microsoft.com/office/officeart/2008/layout/HorizontalMultiLevelHierarchy"/>
    <dgm:cxn modelId="{4A07A869-1805-4EB0-90A1-FFBFF7EED147}" type="presParOf" srcId="{9DCA7888-0E50-4C19-954C-1082AE74D5CE}" destId="{D617E56C-52B1-4105-8E5F-65F89141A429}" srcOrd="1" destOrd="0" presId="urn:microsoft.com/office/officeart/2008/layout/HorizontalMultiLevelHierarchy"/>
    <dgm:cxn modelId="{E37647F0-05CB-41AD-99F7-ED99641AB947}" type="presParOf" srcId="{46F4CE02-B2FE-4921-9917-8946FFFCBBC1}" destId="{F0CA28BD-6D01-4F1A-9F11-83B7AF53C343}" srcOrd="4" destOrd="0" presId="urn:microsoft.com/office/officeart/2008/layout/HorizontalMultiLevelHierarchy"/>
    <dgm:cxn modelId="{19B2AFF5-4C14-4BFC-ACD5-C471A5F0524F}" type="presParOf" srcId="{F0CA28BD-6D01-4F1A-9F11-83B7AF53C343}" destId="{C3B65C51-EE62-4F54-BF1C-70E6D028BEBF}" srcOrd="0" destOrd="0" presId="urn:microsoft.com/office/officeart/2008/layout/HorizontalMultiLevelHierarchy"/>
    <dgm:cxn modelId="{020F004B-B5C7-40C3-9CFF-892360582ACE}" type="presParOf" srcId="{46F4CE02-B2FE-4921-9917-8946FFFCBBC1}" destId="{7263B453-4F7D-40F6-BB22-D38966E5E3D2}" srcOrd="5" destOrd="0" presId="urn:microsoft.com/office/officeart/2008/layout/HorizontalMultiLevelHierarchy"/>
    <dgm:cxn modelId="{0B73F872-E355-4117-A3EC-343212DFD834}" type="presParOf" srcId="{7263B453-4F7D-40F6-BB22-D38966E5E3D2}" destId="{CF0C2C3F-B005-4374-8AFE-088C65FFFED2}" srcOrd="0" destOrd="0" presId="urn:microsoft.com/office/officeart/2008/layout/HorizontalMultiLevelHierarchy"/>
    <dgm:cxn modelId="{8335F711-E6E1-4BB4-987B-1046A140B14F}" type="presParOf" srcId="{7263B453-4F7D-40F6-BB22-D38966E5E3D2}" destId="{F0F48B8F-F4DF-4447-91E7-2F1CAE56E7E2}" srcOrd="1" destOrd="0" presId="urn:microsoft.com/office/officeart/2008/layout/HorizontalMultiLevelHierarchy"/>
    <dgm:cxn modelId="{F1E5C8AF-EBA6-41E2-B276-90F592C79A5F}" type="presParOf" srcId="{46F4CE02-B2FE-4921-9917-8946FFFCBBC1}" destId="{82C440A1-7246-47C4-91E3-A0BDA59DE60E}" srcOrd="6" destOrd="0" presId="urn:microsoft.com/office/officeart/2008/layout/HorizontalMultiLevelHierarchy"/>
    <dgm:cxn modelId="{7D54CEA2-B0EB-47D3-A758-8944B37AC6BE}" type="presParOf" srcId="{82C440A1-7246-47C4-91E3-A0BDA59DE60E}" destId="{F989B546-6C82-4E4A-9030-11879B1444E1}" srcOrd="0" destOrd="0" presId="urn:microsoft.com/office/officeart/2008/layout/HorizontalMultiLevelHierarchy"/>
    <dgm:cxn modelId="{CE7DF2B7-78F0-444F-B00B-C84787070865}" type="presParOf" srcId="{46F4CE02-B2FE-4921-9917-8946FFFCBBC1}" destId="{3749CCFF-69BB-42AE-9C4E-9BE34FE5AA76}" srcOrd="7" destOrd="0" presId="urn:microsoft.com/office/officeart/2008/layout/HorizontalMultiLevelHierarchy"/>
    <dgm:cxn modelId="{9F317355-B5FA-4ACD-885A-E52076551D32}" type="presParOf" srcId="{3749CCFF-69BB-42AE-9C4E-9BE34FE5AA76}" destId="{C5B78F52-0A09-48B5-84CD-F699E9D4BDB4}" srcOrd="0" destOrd="0" presId="urn:microsoft.com/office/officeart/2008/layout/HorizontalMultiLevelHierarchy"/>
    <dgm:cxn modelId="{AA1CCA3B-DBFE-45BD-9F8F-E96C9F6A822A}" type="presParOf" srcId="{3749CCFF-69BB-42AE-9C4E-9BE34FE5AA76}" destId="{E0EFCD4A-C551-4630-9FF1-4400929CBEC8}" srcOrd="1" destOrd="0" presId="urn:microsoft.com/office/officeart/2008/layout/HorizontalMultiLevelHierarchy"/>
    <dgm:cxn modelId="{64D5B231-A628-4FB9-A07B-98AFC98D5BC7}" type="presParOf" srcId="{46F4CE02-B2FE-4921-9917-8946FFFCBBC1}" destId="{B16C73F9-FD80-4232-B223-07282606E162}" srcOrd="8" destOrd="0" presId="urn:microsoft.com/office/officeart/2008/layout/HorizontalMultiLevelHierarchy"/>
    <dgm:cxn modelId="{81BBB153-A6D6-49E7-AE89-4ACAF922CB07}" type="presParOf" srcId="{B16C73F9-FD80-4232-B223-07282606E162}" destId="{06D68693-DF98-44B8-B6EE-04ED846C670B}" srcOrd="0" destOrd="0" presId="urn:microsoft.com/office/officeart/2008/layout/HorizontalMultiLevelHierarchy"/>
    <dgm:cxn modelId="{87A349D7-8874-4F5A-9975-FAAE0B85A67D}" type="presParOf" srcId="{46F4CE02-B2FE-4921-9917-8946FFFCBBC1}" destId="{020D62C1-FA19-4C8C-8207-EEAFE7201C1C}" srcOrd="9" destOrd="0" presId="urn:microsoft.com/office/officeart/2008/layout/HorizontalMultiLevelHierarchy"/>
    <dgm:cxn modelId="{1919F164-05CD-4F85-81D0-167261B4412D}" type="presParOf" srcId="{020D62C1-FA19-4C8C-8207-EEAFE7201C1C}" destId="{9AC767CA-B72F-4916-86E9-E22E628A5D61}" srcOrd="0" destOrd="0" presId="urn:microsoft.com/office/officeart/2008/layout/HorizontalMultiLevelHierarchy"/>
    <dgm:cxn modelId="{A8AEC275-F520-498B-AB14-58701140E6FF}" type="presParOf" srcId="{020D62C1-FA19-4C8C-8207-EEAFE7201C1C}" destId="{290B3059-6D57-49FC-8E4B-C686C12EC2D6}" srcOrd="1" destOrd="0" presId="urn:microsoft.com/office/officeart/2008/layout/HorizontalMultiLevelHierarchy"/>
    <dgm:cxn modelId="{982A9086-281C-431C-84E2-177810E1D30B}" type="presParOf" srcId="{46F4CE02-B2FE-4921-9917-8946FFFCBBC1}" destId="{FF276946-FCFB-4CAE-B34C-DA874A73D3AE}" srcOrd="10" destOrd="0" presId="urn:microsoft.com/office/officeart/2008/layout/HorizontalMultiLevelHierarchy"/>
    <dgm:cxn modelId="{AF9EFBF2-B11C-4FFA-992A-3D17EF4AFAFC}" type="presParOf" srcId="{FF276946-FCFB-4CAE-B34C-DA874A73D3AE}" destId="{C6F084AC-328D-48DE-99F6-79B6913775F0}" srcOrd="0" destOrd="0" presId="urn:microsoft.com/office/officeart/2008/layout/HorizontalMultiLevelHierarchy"/>
    <dgm:cxn modelId="{D17DE049-FE46-4521-AB84-7AB20E32E503}" type="presParOf" srcId="{46F4CE02-B2FE-4921-9917-8946FFFCBBC1}" destId="{FB143E26-7B28-49CE-8778-236473F3C4FF}" srcOrd="11" destOrd="0" presId="urn:microsoft.com/office/officeart/2008/layout/HorizontalMultiLevelHierarchy"/>
    <dgm:cxn modelId="{9D00D890-C9FE-4F9F-9FAD-F06A58DB9B5F}" type="presParOf" srcId="{FB143E26-7B28-49CE-8778-236473F3C4FF}" destId="{3890FEEC-C9D9-4A37-8BDA-947CE8726245}" srcOrd="0" destOrd="0" presId="urn:microsoft.com/office/officeart/2008/layout/HorizontalMultiLevelHierarchy"/>
    <dgm:cxn modelId="{2B392452-177A-492F-AA4C-F1A6397D2769}" type="presParOf" srcId="{FB143E26-7B28-49CE-8778-236473F3C4FF}" destId="{822B6F62-16EF-43EF-A5E8-A12101D48087}" srcOrd="1" destOrd="0" presId="urn:microsoft.com/office/officeart/2008/layout/HorizontalMultiLevelHierarchy"/>
    <dgm:cxn modelId="{07EC9317-DEEF-492B-A842-8A669A59F1C9}" type="presParOf" srcId="{67BD0362-4A5B-431E-8E54-050814734936}" destId="{CC541F39-E042-4559-8843-E11CA5ADD83F}" srcOrd="6" destOrd="0" presId="urn:microsoft.com/office/officeart/2008/layout/HorizontalMultiLevelHierarchy"/>
    <dgm:cxn modelId="{A5DCE988-851D-4FA2-9986-EDC82DACFC5A}" type="presParOf" srcId="{CC541F39-E042-4559-8843-E11CA5ADD83F}" destId="{8E420113-3FB3-42E6-AFB9-3E0DE3559F2D}" srcOrd="0" destOrd="0" presId="urn:microsoft.com/office/officeart/2008/layout/HorizontalMultiLevelHierarchy"/>
    <dgm:cxn modelId="{47CD1621-CCBB-48E9-B5ED-053E1AC519E0}" type="presParOf" srcId="{67BD0362-4A5B-431E-8E54-050814734936}" destId="{5F78B4E4-FB29-49DB-920B-4982E3151EAC}" srcOrd="7" destOrd="0" presId="urn:microsoft.com/office/officeart/2008/layout/HorizontalMultiLevelHierarchy"/>
    <dgm:cxn modelId="{05591479-7A31-426E-AAE8-FE0F5E6FA3F0}" type="presParOf" srcId="{5F78B4E4-FB29-49DB-920B-4982E3151EAC}" destId="{FF33169D-3EE6-45F3-B64C-D2C02CB53C21}" srcOrd="0" destOrd="0" presId="urn:microsoft.com/office/officeart/2008/layout/HorizontalMultiLevelHierarchy"/>
    <dgm:cxn modelId="{2C07B45A-9F60-494D-BC87-15DD24189209}" type="presParOf" srcId="{5F78B4E4-FB29-49DB-920B-4982E3151EAC}" destId="{4A716F25-2B86-4181-9F62-40534E0C7C7A}" srcOrd="1" destOrd="0" presId="urn:microsoft.com/office/officeart/2008/layout/HorizontalMultiLevelHierarchy"/>
    <dgm:cxn modelId="{00D89F4C-788E-4CFB-8D02-73EAE013FA5C}" type="presParOf" srcId="{67BD0362-4A5B-431E-8E54-050814734936}" destId="{44E35877-8D08-447E-8B4D-9A332D51AC86}" srcOrd="8" destOrd="0" presId="urn:microsoft.com/office/officeart/2008/layout/HorizontalMultiLevelHierarchy"/>
    <dgm:cxn modelId="{DEB4A96B-FEC5-42B5-AA04-7B55A1E57012}" type="presParOf" srcId="{44E35877-8D08-447E-8B4D-9A332D51AC86}" destId="{763169C2-E7C9-46E5-A442-57226AD9E15A}" srcOrd="0" destOrd="0" presId="urn:microsoft.com/office/officeart/2008/layout/HorizontalMultiLevelHierarchy"/>
    <dgm:cxn modelId="{6F9D9D03-7B98-419F-93AE-763D27059CF6}" type="presParOf" srcId="{67BD0362-4A5B-431E-8E54-050814734936}" destId="{26BFD4B8-A462-4981-B0A0-6B30793E9CEA}" srcOrd="9" destOrd="0" presId="urn:microsoft.com/office/officeart/2008/layout/HorizontalMultiLevelHierarchy"/>
    <dgm:cxn modelId="{F3A9C26F-9BE2-4B74-A95E-02C8505B7D92}" type="presParOf" srcId="{26BFD4B8-A462-4981-B0A0-6B30793E9CEA}" destId="{6935DAAD-959B-4C9E-9EF7-686BA31A04E7}" srcOrd="0" destOrd="0" presId="urn:microsoft.com/office/officeart/2008/layout/HorizontalMultiLevelHierarchy"/>
    <dgm:cxn modelId="{2D83832A-E727-49A4-AE02-A64977EEE92C}" type="presParOf" srcId="{26BFD4B8-A462-4981-B0A0-6B30793E9CEA}" destId="{F79A4989-29DE-4173-B8AD-BFE77D6C8C13}" srcOrd="1" destOrd="0" presId="urn:microsoft.com/office/officeart/2008/layout/HorizontalMultiLevelHierarchy"/>
    <dgm:cxn modelId="{18BC2850-0906-41A7-A70F-741D010B02DD}" type="presParOf" srcId="{67BD0362-4A5B-431E-8E54-050814734936}" destId="{C6ECBFFD-C8DD-454B-AF1F-B2EC81A9C25C}" srcOrd="10" destOrd="0" presId="urn:microsoft.com/office/officeart/2008/layout/HorizontalMultiLevelHierarchy"/>
    <dgm:cxn modelId="{55EC6312-F416-41C4-9273-016D3C38EC0A}" type="presParOf" srcId="{C6ECBFFD-C8DD-454B-AF1F-B2EC81A9C25C}" destId="{D1BE28F3-8CDB-4018-A9EC-AC54CB9F784C}" srcOrd="0" destOrd="0" presId="urn:microsoft.com/office/officeart/2008/layout/HorizontalMultiLevelHierarchy"/>
    <dgm:cxn modelId="{8941A784-554D-40D7-9341-8314820767D5}" type="presParOf" srcId="{67BD0362-4A5B-431E-8E54-050814734936}" destId="{592FDA7E-44E8-4986-94A9-6F6E6FC3A069}" srcOrd="11" destOrd="0" presId="urn:microsoft.com/office/officeart/2008/layout/HorizontalMultiLevelHierarchy"/>
    <dgm:cxn modelId="{EC4EB8CD-C814-4053-87AF-70F813B5678E}" type="presParOf" srcId="{592FDA7E-44E8-4986-94A9-6F6E6FC3A069}" destId="{4815FC04-1494-4CCC-8D86-CF878DA5885D}" srcOrd="0" destOrd="0" presId="urn:microsoft.com/office/officeart/2008/layout/HorizontalMultiLevelHierarchy"/>
    <dgm:cxn modelId="{CFBB1F55-90B2-479F-B1A5-631DD580E54B}" type="presParOf" srcId="{592FDA7E-44E8-4986-94A9-6F6E6FC3A069}" destId="{4F5CCEB8-202D-4247-8373-E563278BD15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B1980-E4C4-48FA-BB7B-AB04E4F58E6B}">
      <dsp:nvSpPr>
        <dsp:cNvPr id="0" name=""/>
        <dsp:cNvSpPr/>
      </dsp:nvSpPr>
      <dsp:spPr>
        <a:xfrm>
          <a:off x="576065" y="0"/>
          <a:ext cx="5636641" cy="1058489"/>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10160" rIns="0" bIns="10160" numCol="1" spcCol="1270" anchor="ctr" anchorCtr="0">
          <a:noAutofit/>
        </a:bodyPr>
        <a:lstStyle/>
        <a:p>
          <a:pPr lvl="0" defTabSz="711200">
            <a:lnSpc>
              <a:spcPct val="90000"/>
            </a:lnSpc>
            <a:spcBef>
              <a:spcPct val="0"/>
            </a:spcBef>
            <a:spcAft>
              <a:spcPct val="35000"/>
            </a:spcAft>
          </a:pPr>
          <a:r>
            <a:rPr lang="de-DE" sz="1600" b="1" i="0" kern="1200" dirty="0" smtClean="0">
              <a:solidFill>
                <a:schemeClr val="tx1">
                  <a:lumMod val="65000"/>
                  <a:lumOff val="35000"/>
                </a:schemeClr>
              </a:solidFill>
            </a:rPr>
            <a:t>Mental </a:t>
          </a:r>
          <a:r>
            <a:rPr lang="de-DE" sz="1600" b="1" i="0" kern="1200" dirty="0" err="1" smtClean="0">
              <a:solidFill>
                <a:schemeClr val="tx1">
                  <a:lumMod val="65000"/>
                  <a:lumOff val="35000"/>
                </a:schemeClr>
              </a:solidFill>
            </a:rPr>
            <a:t>fatigue</a:t>
          </a:r>
          <a:endParaRPr lang="de-DE" sz="1600" b="1" i="0" kern="1200" dirty="0" smtClean="0">
            <a:solidFill>
              <a:schemeClr val="tx1">
                <a:lumMod val="65000"/>
                <a:lumOff val="35000"/>
              </a:schemeClr>
            </a:solidFill>
          </a:endParaRPr>
        </a:p>
        <a:p>
          <a:pPr lvl="0" defTabSz="711200">
            <a:lnSpc>
              <a:spcPct val="90000"/>
            </a:lnSpc>
            <a:spcBef>
              <a:spcPct val="0"/>
            </a:spcBef>
            <a:spcAft>
              <a:spcPct val="35000"/>
            </a:spcAft>
          </a:pPr>
          <a:r>
            <a:rPr lang="en-US" sz="1600" b="0" i="0" kern="1200" dirty="0" smtClean="0">
              <a:solidFill>
                <a:schemeClr val="tx1">
                  <a:lumMod val="65000"/>
                  <a:lumOff val="35000"/>
                </a:schemeClr>
              </a:solidFill>
            </a:rPr>
            <a:t>Performance impaired by excessively high mental requirements per time unit</a:t>
          </a:r>
          <a:endParaRPr lang="de-DE" sz="1600" b="0" i="0" kern="1200" dirty="0" smtClean="0">
            <a:solidFill>
              <a:schemeClr val="tx1">
                <a:lumMod val="65000"/>
                <a:lumOff val="35000"/>
              </a:schemeClr>
            </a:solidFill>
          </a:endParaRPr>
        </a:p>
        <a:p>
          <a:pPr lvl="0" algn="l" defTabSz="711200">
            <a:lnSpc>
              <a:spcPct val="90000"/>
            </a:lnSpc>
            <a:spcBef>
              <a:spcPct val="0"/>
            </a:spcBef>
            <a:spcAft>
              <a:spcPct val="35000"/>
            </a:spcAft>
          </a:pPr>
          <a:endParaRPr lang="de-DE" sz="1600" kern="1200" dirty="0">
            <a:solidFill>
              <a:schemeClr val="tx1">
                <a:lumMod val="65000"/>
                <a:lumOff val="35000"/>
              </a:schemeClr>
            </a:solidFill>
          </a:endParaRPr>
        </a:p>
      </dsp:txBody>
      <dsp:txXfrm>
        <a:off x="576065" y="0"/>
        <a:ext cx="5372019" cy="1058489"/>
      </dsp:txXfrm>
    </dsp:sp>
    <dsp:sp modelId="{1C62A717-9B0E-4896-8C2F-E40179D08700}">
      <dsp:nvSpPr>
        <dsp:cNvPr id="0" name=""/>
        <dsp:cNvSpPr/>
      </dsp:nvSpPr>
      <dsp:spPr>
        <a:xfrm>
          <a:off x="6408708" y="144015"/>
          <a:ext cx="2196365" cy="8785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defTabSz="533400">
            <a:lnSpc>
              <a:spcPct val="90000"/>
            </a:lnSpc>
            <a:spcBef>
              <a:spcPct val="0"/>
            </a:spcBef>
            <a:spcAft>
              <a:spcPct val="35000"/>
            </a:spcAft>
          </a:pPr>
          <a:r>
            <a:rPr lang="en-US" sz="1200" kern="1200" dirty="0" smtClean="0">
              <a:solidFill>
                <a:schemeClr val="tx1">
                  <a:lumMod val="65000"/>
                  <a:lumOff val="35000"/>
                </a:schemeClr>
              </a:solidFill>
            </a:rPr>
            <a:t>Recovery from fatigue during short breaks</a:t>
          </a:r>
          <a:br>
            <a:rPr lang="en-US" sz="1200" kern="1200" dirty="0" smtClean="0">
              <a:solidFill>
                <a:schemeClr val="tx1">
                  <a:lumMod val="65000"/>
                  <a:lumOff val="35000"/>
                </a:schemeClr>
              </a:solidFill>
            </a:rPr>
          </a:br>
          <a:endParaRPr lang="de-DE" sz="1200" kern="1200" dirty="0" smtClean="0">
            <a:solidFill>
              <a:schemeClr val="tx1">
                <a:lumMod val="65000"/>
                <a:lumOff val="35000"/>
              </a:schemeClr>
            </a:solidFill>
          </a:endParaRPr>
        </a:p>
        <a:p>
          <a:pPr lvl="0" algn="l" defTabSz="533400">
            <a:lnSpc>
              <a:spcPct val="90000"/>
            </a:lnSpc>
            <a:spcBef>
              <a:spcPct val="0"/>
            </a:spcBef>
            <a:spcAft>
              <a:spcPct val="35000"/>
            </a:spcAft>
          </a:pPr>
          <a:endParaRPr lang="de-DE" sz="1200" kern="1200" dirty="0">
            <a:solidFill>
              <a:schemeClr val="tx1">
                <a:lumMod val="65000"/>
                <a:lumOff val="35000"/>
              </a:schemeClr>
            </a:solidFill>
          </a:endParaRPr>
        </a:p>
      </dsp:txBody>
      <dsp:txXfrm>
        <a:off x="6408708" y="144015"/>
        <a:ext cx="2196365" cy="878546"/>
      </dsp:txXfrm>
    </dsp:sp>
    <dsp:sp modelId="{41338B53-5B3D-421E-B45D-DA4C9B4E03A9}">
      <dsp:nvSpPr>
        <dsp:cNvPr id="0" name=""/>
        <dsp:cNvSpPr/>
      </dsp:nvSpPr>
      <dsp:spPr>
        <a:xfrm>
          <a:off x="594996" y="1208184"/>
          <a:ext cx="5649925" cy="1058489"/>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10160" rIns="0" bIns="10160" numCol="1" spcCol="1270" anchor="ctr" anchorCtr="0">
          <a:noAutofit/>
        </a:bodyPr>
        <a:lstStyle/>
        <a:p>
          <a:pPr lvl="0" defTabSz="711200">
            <a:lnSpc>
              <a:spcPct val="90000"/>
            </a:lnSpc>
            <a:spcBef>
              <a:spcPct val="0"/>
            </a:spcBef>
            <a:spcAft>
              <a:spcPct val="35000"/>
            </a:spcAft>
          </a:pPr>
          <a:r>
            <a:rPr lang="de-DE" sz="1600" b="1" kern="1200" dirty="0" err="1" smtClean="0">
              <a:solidFill>
                <a:schemeClr val="tx1">
                  <a:lumMod val="65000"/>
                  <a:lumOff val="35000"/>
                </a:schemeClr>
              </a:solidFill>
            </a:rPr>
            <a:t>Monotony</a:t>
          </a:r>
          <a:r>
            <a:rPr lang="de-DE" sz="1600" b="1" kern="1200" dirty="0" smtClean="0">
              <a:solidFill>
                <a:schemeClr val="tx1">
                  <a:lumMod val="65000"/>
                  <a:lumOff val="35000"/>
                </a:schemeClr>
              </a:solidFill>
            </a:rPr>
            <a:t> </a:t>
          </a:r>
          <a:r>
            <a:rPr lang="de-DE" sz="1600" b="1" kern="1200" dirty="0" err="1" smtClean="0">
              <a:solidFill>
                <a:schemeClr val="tx1">
                  <a:lumMod val="65000"/>
                  <a:lumOff val="35000"/>
                </a:schemeClr>
              </a:solidFill>
            </a:rPr>
            <a:t>and</a:t>
          </a:r>
          <a:r>
            <a:rPr lang="de-DE" sz="1600" b="1" kern="1200" dirty="0" smtClean="0">
              <a:solidFill>
                <a:schemeClr val="tx1">
                  <a:lumMod val="65000"/>
                  <a:lumOff val="35000"/>
                </a:schemeClr>
              </a:solidFill>
            </a:rPr>
            <a:t> mental </a:t>
          </a:r>
          <a:r>
            <a:rPr lang="de-DE" sz="1600" b="1" kern="1200" dirty="0" err="1" smtClean="0">
              <a:solidFill>
                <a:schemeClr val="tx1">
                  <a:lumMod val="65000"/>
                  <a:lumOff val="35000"/>
                </a:schemeClr>
              </a:solidFill>
            </a:rPr>
            <a:t>saturation</a:t>
          </a:r>
          <a:endParaRPr lang="de-DE" sz="1600" b="1" kern="1200" dirty="0" smtClean="0">
            <a:solidFill>
              <a:schemeClr val="tx1">
                <a:lumMod val="65000"/>
                <a:lumOff val="35000"/>
              </a:schemeClr>
            </a:solidFill>
          </a:endParaRPr>
        </a:p>
        <a:p>
          <a:pPr lvl="0" defTabSz="711200">
            <a:lnSpc>
              <a:spcPct val="90000"/>
            </a:lnSpc>
            <a:spcBef>
              <a:spcPct val="0"/>
            </a:spcBef>
            <a:spcAft>
              <a:spcPct val="35000"/>
            </a:spcAft>
          </a:pPr>
          <a:r>
            <a:rPr lang="en-US" sz="1600" b="0" kern="1200" dirty="0" smtClean="0">
              <a:solidFill>
                <a:schemeClr val="tx1">
                  <a:lumMod val="65000"/>
                  <a:lumOff val="35000"/>
                </a:schemeClr>
              </a:solidFill>
            </a:rPr>
            <a:t>Situations of low stimulation, monotonous tasks, a state of dullness, aversion towards the task</a:t>
          </a:r>
          <a:endParaRPr lang="de-DE" sz="1600" b="0" kern="1200" dirty="0" smtClean="0">
            <a:solidFill>
              <a:schemeClr val="tx1">
                <a:lumMod val="65000"/>
                <a:lumOff val="35000"/>
              </a:schemeClr>
            </a:solidFill>
          </a:endParaRPr>
        </a:p>
        <a:p>
          <a:pPr lvl="0" algn="l" defTabSz="711200">
            <a:lnSpc>
              <a:spcPct val="90000"/>
            </a:lnSpc>
            <a:spcBef>
              <a:spcPct val="0"/>
            </a:spcBef>
            <a:spcAft>
              <a:spcPct val="35000"/>
            </a:spcAft>
          </a:pPr>
          <a:endParaRPr lang="de-DE" sz="1600" b="0" kern="1200" dirty="0">
            <a:solidFill>
              <a:schemeClr val="tx1">
                <a:lumMod val="65000"/>
                <a:lumOff val="35000"/>
              </a:schemeClr>
            </a:solidFill>
          </a:endParaRPr>
        </a:p>
      </dsp:txBody>
      <dsp:txXfrm>
        <a:off x="594996" y="1208184"/>
        <a:ext cx="5385303" cy="1058489"/>
      </dsp:txXfrm>
    </dsp:sp>
    <dsp:sp modelId="{BA306BAE-EC23-4980-BB5A-03243AE55E7F}">
      <dsp:nvSpPr>
        <dsp:cNvPr id="0" name=""/>
        <dsp:cNvSpPr/>
      </dsp:nvSpPr>
      <dsp:spPr>
        <a:xfrm>
          <a:off x="6408704" y="1296144"/>
          <a:ext cx="2196365" cy="8785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defTabSz="533400">
            <a:lnSpc>
              <a:spcPct val="90000"/>
            </a:lnSpc>
            <a:spcBef>
              <a:spcPct val="0"/>
            </a:spcBef>
            <a:spcAft>
              <a:spcPct val="35000"/>
            </a:spcAft>
          </a:pPr>
          <a:r>
            <a:rPr lang="en-US" sz="1200" kern="1200" dirty="0" smtClean="0">
              <a:solidFill>
                <a:schemeClr val="tx1">
                  <a:lumMod val="65000"/>
                  <a:lumOff val="35000"/>
                </a:schemeClr>
              </a:solidFill>
            </a:rPr>
            <a:t>Modification of the incentive structure, content, broadening of the scope for action, enhancement of motivation</a:t>
          </a:r>
          <a:endParaRPr lang="de-DE" sz="1200" kern="1200" dirty="0" smtClean="0">
            <a:solidFill>
              <a:schemeClr val="tx1">
                <a:lumMod val="65000"/>
                <a:lumOff val="35000"/>
              </a:schemeClr>
            </a:solidFill>
          </a:endParaRPr>
        </a:p>
        <a:p>
          <a:pPr lvl="0" algn="l" defTabSz="533400">
            <a:lnSpc>
              <a:spcPct val="90000"/>
            </a:lnSpc>
            <a:spcBef>
              <a:spcPct val="0"/>
            </a:spcBef>
            <a:spcAft>
              <a:spcPct val="35000"/>
            </a:spcAft>
          </a:pPr>
          <a:endParaRPr lang="de-DE" sz="1200" kern="1200" dirty="0">
            <a:solidFill>
              <a:schemeClr val="tx1">
                <a:lumMod val="65000"/>
                <a:lumOff val="35000"/>
              </a:schemeClr>
            </a:solidFill>
          </a:endParaRPr>
        </a:p>
      </dsp:txBody>
      <dsp:txXfrm>
        <a:off x="6408704" y="1296144"/>
        <a:ext cx="2196365" cy="878546"/>
      </dsp:txXfrm>
    </dsp:sp>
    <dsp:sp modelId="{147650E5-DAEC-496C-A66A-3823A966A8F4}">
      <dsp:nvSpPr>
        <dsp:cNvPr id="0" name=""/>
        <dsp:cNvSpPr/>
      </dsp:nvSpPr>
      <dsp:spPr>
        <a:xfrm>
          <a:off x="594996" y="2414862"/>
          <a:ext cx="5649925" cy="1058489"/>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10160" rIns="0" bIns="10160" numCol="1" spcCol="1270" anchor="ctr" anchorCtr="0">
          <a:noAutofit/>
        </a:bodyPr>
        <a:lstStyle/>
        <a:p>
          <a:pPr lvl="0" defTabSz="711200">
            <a:lnSpc>
              <a:spcPct val="90000"/>
            </a:lnSpc>
            <a:spcBef>
              <a:spcPct val="0"/>
            </a:spcBef>
            <a:spcAft>
              <a:spcPct val="35000"/>
            </a:spcAft>
          </a:pPr>
          <a:r>
            <a:rPr lang="de-DE" sz="1600" b="1" kern="1200" dirty="0" smtClean="0">
              <a:solidFill>
                <a:schemeClr val="tx1">
                  <a:lumMod val="65000"/>
                  <a:lumOff val="35000"/>
                </a:schemeClr>
              </a:solidFill>
            </a:rPr>
            <a:t>Stress</a:t>
          </a:r>
        </a:p>
        <a:p>
          <a:pPr lvl="0" defTabSz="711200">
            <a:lnSpc>
              <a:spcPct val="90000"/>
            </a:lnSpc>
            <a:spcBef>
              <a:spcPct val="0"/>
            </a:spcBef>
            <a:spcAft>
              <a:spcPct val="35000"/>
            </a:spcAft>
          </a:pPr>
          <a:r>
            <a:rPr lang="en-US" sz="1600" b="0" kern="1200" dirty="0" smtClean="0">
              <a:solidFill>
                <a:schemeClr val="tx1">
                  <a:lumMod val="65000"/>
                  <a:lumOff val="35000"/>
                </a:schemeClr>
              </a:solidFill>
            </a:rPr>
            <a:t>Performance and well-being impaired by excessive demands and insufficient influence</a:t>
          </a:r>
          <a:endParaRPr lang="de-DE" sz="1600" b="0" kern="1200" dirty="0" smtClean="0">
            <a:solidFill>
              <a:schemeClr val="tx1">
                <a:lumMod val="65000"/>
                <a:lumOff val="35000"/>
              </a:schemeClr>
            </a:solidFill>
          </a:endParaRPr>
        </a:p>
        <a:p>
          <a:pPr lvl="0" algn="l" defTabSz="711200">
            <a:lnSpc>
              <a:spcPct val="90000"/>
            </a:lnSpc>
            <a:spcBef>
              <a:spcPct val="0"/>
            </a:spcBef>
            <a:spcAft>
              <a:spcPct val="35000"/>
            </a:spcAft>
          </a:pPr>
          <a:endParaRPr lang="de-DE" sz="1600" kern="1200" dirty="0" smtClean="0">
            <a:solidFill>
              <a:schemeClr val="tx1">
                <a:lumMod val="65000"/>
                <a:lumOff val="35000"/>
              </a:schemeClr>
            </a:solidFill>
          </a:endParaRPr>
        </a:p>
      </dsp:txBody>
      <dsp:txXfrm>
        <a:off x="594996" y="2414862"/>
        <a:ext cx="5385303" cy="1058489"/>
      </dsp:txXfrm>
    </dsp:sp>
    <dsp:sp modelId="{19CB206D-8783-471B-A63D-358E5C7D10E9}">
      <dsp:nvSpPr>
        <dsp:cNvPr id="0" name=""/>
        <dsp:cNvSpPr/>
      </dsp:nvSpPr>
      <dsp:spPr>
        <a:xfrm>
          <a:off x="6408704" y="2504834"/>
          <a:ext cx="2196365" cy="8785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defTabSz="533400">
            <a:lnSpc>
              <a:spcPct val="90000"/>
            </a:lnSpc>
            <a:spcBef>
              <a:spcPct val="0"/>
            </a:spcBef>
            <a:spcAft>
              <a:spcPct val="35000"/>
            </a:spcAft>
          </a:pPr>
          <a:r>
            <a:rPr lang="en-US" sz="1200" kern="1200" dirty="0" smtClean="0">
              <a:solidFill>
                <a:schemeClr val="tx1">
                  <a:lumMod val="65000"/>
                  <a:lumOff val="35000"/>
                </a:schemeClr>
              </a:solidFill>
            </a:rPr>
            <a:t>Elimination of stress factors, reduction of arousal responses, increased experience of satisfaction</a:t>
          </a:r>
          <a:endParaRPr lang="de-DE" sz="1200" kern="1200" dirty="0" smtClean="0">
            <a:solidFill>
              <a:schemeClr val="tx1">
                <a:lumMod val="65000"/>
                <a:lumOff val="35000"/>
              </a:schemeClr>
            </a:solidFill>
          </a:endParaRPr>
        </a:p>
        <a:p>
          <a:pPr lvl="0" algn="l" defTabSz="533400">
            <a:lnSpc>
              <a:spcPct val="90000"/>
            </a:lnSpc>
            <a:spcBef>
              <a:spcPct val="0"/>
            </a:spcBef>
            <a:spcAft>
              <a:spcPct val="35000"/>
            </a:spcAft>
          </a:pPr>
          <a:endParaRPr lang="de-DE" sz="1200" kern="1200" dirty="0">
            <a:solidFill>
              <a:schemeClr val="tx1">
                <a:lumMod val="65000"/>
                <a:lumOff val="35000"/>
              </a:schemeClr>
            </a:solidFill>
          </a:endParaRPr>
        </a:p>
      </dsp:txBody>
      <dsp:txXfrm>
        <a:off x="6408704" y="2504834"/>
        <a:ext cx="2196365" cy="878546"/>
      </dsp:txXfrm>
    </dsp:sp>
    <dsp:sp modelId="{3A17AFB7-53E7-4CEC-8396-FA3E4334F565}">
      <dsp:nvSpPr>
        <dsp:cNvPr id="0" name=""/>
        <dsp:cNvSpPr/>
      </dsp:nvSpPr>
      <dsp:spPr>
        <a:xfrm>
          <a:off x="594996" y="3621540"/>
          <a:ext cx="5670619" cy="1058489"/>
        </a:xfrm>
        <a:prstGeom prst="homePlat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10160" rIns="0" bIns="10160" numCol="1" spcCol="1270" anchor="ctr" anchorCtr="0">
          <a:noAutofit/>
        </a:bodyPr>
        <a:lstStyle/>
        <a:p>
          <a:pPr lvl="0" defTabSz="711200">
            <a:lnSpc>
              <a:spcPct val="90000"/>
            </a:lnSpc>
            <a:spcBef>
              <a:spcPct val="0"/>
            </a:spcBef>
            <a:spcAft>
              <a:spcPct val="35000"/>
            </a:spcAft>
          </a:pPr>
          <a:r>
            <a:rPr lang="de-DE" sz="1600" b="1" kern="1200" dirty="0" err="1" smtClean="0">
              <a:solidFill>
                <a:schemeClr val="tx1">
                  <a:lumMod val="65000"/>
                  <a:lumOff val="35000"/>
                </a:schemeClr>
              </a:solidFill>
            </a:rPr>
            <a:t>Physical</a:t>
          </a:r>
          <a:r>
            <a:rPr lang="de-DE" sz="1600" b="1" kern="1200" dirty="0" smtClean="0">
              <a:solidFill>
                <a:schemeClr val="tx1">
                  <a:lumMod val="65000"/>
                  <a:lumOff val="35000"/>
                </a:schemeClr>
              </a:solidFill>
            </a:rPr>
            <a:t> </a:t>
          </a:r>
          <a:r>
            <a:rPr lang="de-DE" sz="1600" b="1" kern="1200" dirty="0" err="1" smtClean="0">
              <a:solidFill>
                <a:schemeClr val="tx1">
                  <a:lumMod val="65000"/>
                  <a:lumOff val="35000"/>
                </a:schemeClr>
              </a:solidFill>
            </a:rPr>
            <a:t>and</a:t>
          </a:r>
          <a:r>
            <a:rPr lang="de-DE" sz="1600" b="1" kern="1200" dirty="0" smtClean="0">
              <a:solidFill>
                <a:schemeClr val="tx1">
                  <a:lumMod val="65000"/>
                  <a:lumOff val="35000"/>
                </a:schemeClr>
              </a:solidFill>
            </a:rPr>
            <a:t> mental </a:t>
          </a:r>
          <a:r>
            <a:rPr lang="de-DE" sz="1600" b="1" kern="1200" dirty="0" err="1" smtClean="0">
              <a:solidFill>
                <a:schemeClr val="tx1">
                  <a:lumMod val="65000"/>
                  <a:lumOff val="35000"/>
                </a:schemeClr>
              </a:solidFill>
            </a:rPr>
            <a:t>disease</a:t>
          </a:r>
          <a:endParaRPr lang="de-DE" sz="1600" b="1" kern="1200" dirty="0" smtClean="0">
            <a:solidFill>
              <a:schemeClr val="tx1">
                <a:lumMod val="65000"/>
                <a:lumOff val="35000"/>
              </a:schemeClr>
            </a:solidFill>
          </a:endParaRPr>
        </a:p>
        <a:p>
          <a:pPr lvl="0" defTabSz="711200">
            <a:lnSpc>
              <a:spcPct val="90000"/>
            </a:lnSpc>
            <a:spcBef>
              <a:spcPct val="0"/>
            </a:spcBef>
            <a:spcAft>
              <a:spcPct val="35000"/>
            </a:spcAft>
          </a:pPr>
          <a:r>
            <a:rPr lang="en-US" sz="1600" b="0" kern="1200" dirty="0" smtClean="0">
              <a:solidFill>
                <a:schemeClr val="tx1">
                  <a:lumMod val="65000"/>
                  <a:lumOff val="35000"/>
                </a:schemeClr>
              </a:solidFill>
            </a:rPr>
            <a:t>Performance impaired by physical or mental impairments</a:t>
          </a:r>
          <a:endParaRPr lang="de-DE" sz="1600" b="0" kern="1200" dirty="0" smtClean="0">
            <a:solidFill>
              <a:schemeClr val="tx1">
                <a:lumMod val="65000"/>
                <a:lumOff val="35000"/>
              </a:schemeClr>
            </a:solidFill>
          </a:endParaRPr>
        </a:p>
        <a:p>
          <a:pPr lvl="0" algn="l" defTabSz="711200">
            <a:lnSpc>
              <a:spcPct val="90000"/>
            </a:lnSpc>
            <a:spcBef>
              <a:spcPct val="0"/>
            </a:spcBef>
            <a:spcAft>
              <a:spcPct val="35000"/>
            </a:spcAft>
          </a:pPr>
          <a:endParaRPr lang="de-DE" sz="1600" kern="1200" dirty="0">
            <a:solidFill>
              <a:schemeClr val="tx1">
                <a:lumMod val="65000"/>
                <a:lumOff val="35000"/>
              </a:schemeClr>
            </a:solidFill>
          </a:endParaRPr>
        </a:p>
      </dsp:txBody>
      <dsp:txXfrm>
        <a:off x="594996" y="3621540"/>
        <a:ext cx="5405997" cy="1058489"/>
      </dsp:txXfrm>
    </dsp:sp>
    <dsp:sp modelId="{19BCA529-922F-49CD-9596-56BCF2AA1D72}">
      <dsp:nvSpPr>
        <dsp:cNvPr id="0" name=""/>
        <dsp:cNvSpPr/>
      </dsp:nvSpPr>
      <dsp:spPr>
        <a:xfrm>
          <a:off x="6408708" y="3744413"/>
          <a:ext cx="2196365" cy="8785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defTabSz="533400">
            <a:lnSpc>
              <a:spcPct val="90000"/>
            </a:lnSpc>
            <a:spcBef>
              <a:spcPct val="0"/>
            </a:spcBef>
            <a:spcAft>
              <a:spcPct val="35000"/>
            </a:spcAft>
          </a:pPr>
          <a:r>
            <a:rPr lang="en-US" sz="1200" kern="1200" dirty="0" smtClean="0">
              <a:solidFill>
                <a:schemeClr val="tx1">
                  <a:lumMod val="65000"/>
                  <a:lumOff val="35000"/>
                </a:schemeClr>
              </a:solidFill>
            </a:rPr>
            <a:t>Ergonomic workplace design, elimination of stressful environmental conditions, formation of health circles</a:t>
          </a:r>
          <a:endParaRPr lang="de-DE" sz="1200" kern="1200" dirty="0" smtClean="0">
            <a:solidFill>
              <a:schemeClr val="tx1">
                <a:lumMod val="65000"/>
                <a:lumOff val="35000"/>
              </a:schemeClr>
            </a:solidFill>
          </a:endParaRPr>
        </a:p>
        <a:p>
          <a:pPr lvl="0" algn="l" defTabSz="533400">
            <a:lnSpc>
              <a:spcPct val="90000"/>
            </a:lnSpc>
            <a:spcBef>
              <a:spcPct val="0"/>
            </a:spcBef>
            <a:spcAft>
              <a:spcPct val="35000"/>
            </a:spcAft>
          </a:pPr>
          <a:endParaRPr lang="de-DE" sz="1200" kern="1200" dirty="0">
            <a:solidFill>
              <a:schemeClr val="tx1">
                <a:lumMod val="65000"/>
                <a:lumOff val="35000"/>
              </a:schemeClr>
            </a:solidFill>
          </a:endParaRPr>
        </a:p>
      </dsp:txBody>
      <dsp:txXfrm>
        <a:off x="6408708" y="3744413"/>
        <a:ext cx="2196365" cy="878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911D1-26A1-40F1-9177-A61034B1E63F}">
      <dsp:nvSpPr>
        <dsp:cNvPr id="0" name=""/>
        <dsp:cNvSpPr/>
      </dsp:nvSpPr>
      <dsp:spPr>
        <a:xfrm>
          <a:off x="0" y="0"/>
          <a:ext cx="2592288"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dirty="0" err="1" smtClean="0">
              <a:solidFill>
                <a:schemeClr val="tx1">
                  <a:lumMod val="50000"/>
                  <a:lumOff val="50000"/>
                </a:schemeClr>
              </a:solidFill>
            </a:rPr>
            <a:t>Skilled</a:t>
          </a:r>
          <a:r>
            <a:rPr lang="de-DE" sz="2200" kern="1200" dirty="0" smtClean="0">
              <a:solidFill>
                <a:schemeClr val="tx1">
                  <a:lumMod val="50000"/>
                  <a:lumOff val="50000"/>
                </a:schemeClr>
              </a:solidFill>
            </a:rPr>
            <a:t> </a:t>
          </a:r>
          <a:r>
            <a:rPr lang="de-DE" sz="2200" kern="1200" dirty="0" err="1" smtClean="0">
              <a:solidFill>
                <a:schemeClr val="tx1">
                  <a:lumMod val="50000"/>
                  <a:lumOff val="50000"/>
                </a:schemeClr>
              </a:solidFill>
            </a:rPr>
            <a:t>industrial</a:t>
          </a:r>
          <a:r>
            <a:rPr lang="de-DE" sz="2200" kern="1200" dirty="0" smtClean="0">
              <a:solidFill>
                <a:schemeClr val="tx1">
                  <a:lumMod val="50000"/>
                  <a:lumOff val="50000"/>
                </a:schemeClr>
              </a:solidFill>
            </a:rPr>
            <a:t> fitter</a:t>
          </a:r>
        </a:p>
      </dsp:txBody>
      <dsp:txXfrm>
        <a:off x="41465" y="41465"/>
        <a:ext cx="2509358" cy="766490"/>
      </dsp:txXfrm>
    </dsp:sp>
    <dsp:sp modelId="{D79C32A0-E781-489A-BBA9-7D056D186661}">
      <dsp:nvSpPr>
        <dsp:cNvPr id="0" name=""/>
        <dsp:cNvSpPr/>
      </dsp:nvSpPr>
      <dsp:spPr>
        <a:xfrm>
          <a:off x="0" y="659347"/>
          <a:ext cx="2592288"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dirty="0" err="1" smtClean="0">
              <a:solidFill>
                <a:schemeClr val="tx1">
                  <a:lumMod val="50000"/>
                  <a:lumOff val="50000"/>
                </a:schemeClr>
              </a:solidFill>
            </a:rPr>
            <a:t>Skilled</a:t>
          </a:r>
          <a:r>
            <a:rPr lang="de-DE" sz="2200" kern="1200" dirty="0" smtClean="0">
              <a:solidFill>
                <a:schemeClr val="tx1">
                  <a:lumMod val="50000"/>
                  <a:lumOff val="50000"/>
                </a:schemeClr>
              </a:solidFill>
            </a:rPr>
            <a:t> </a:t>
          </a:r>
          <a:r>
            <a:rPr lang="de-DE" sz="2200" kern="1200" dirty="0" err="1" smtClean="0">
              <a:solidFill>
                <a:schemeClr val="tx1">
                  <a:lumMod val="50000"/>
                  <a:lumOff val="50000"/>
                </a:schemeClr>
              </a:solidFill>
            </a:rPr>
            <a:t>construction</a:t>
          </a:r>
          <a:r>
            <a:rPr lang="de-DE" sz="2200" kern="1200" dirty="0" smtClean="0">
              <a:solidFill>
                <a:schemeClr val="tx1">
                  <a:lumMod val="50000"/>
                  <a:lumOff val="50000"/>
                </a:schemeClr>
              </a:solidFill>
            </a:rPr>
            <a:t> fitter</a:t>
          </a:r>
        </a:p>
      </dsp:txBody>
      <dsp:txXfrm>
        <a:off x="41465" y="700812"/>
        <a:ext cx="2509358" cy="766490"/>
      </dsp:txXfrm>
    </dsp:sp>
    <dsp:sp modelId="{45130F79-41B8-400F-85D2-6865688D30BC}">
      <dsp:nvSpPr>
        <dsp:cNvPr id="0" name=""/>
        <dsp:cNvSpPr/>
      </dsp:nvSpPr>
      <dsp:spPr>
        <a:xfrm>
          <a:off x="0" y="2292557"/>
          <a:ext cx="2592288"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lumMod val="50000"/>
                  <a:lumOff val="50000"/>
                </a:schemeClr>
              </a:solidFill>
            </a:rPr>
            <a:t>Transport worker with forklift </a:t>
          </a:r>
          <a:r>
            <a:rPr lang="en-US" sz="2200" kern="1200" dirty="0" err="1" smtClean="0">
              <a:solidFill>
                <a:schemeClr val="tx1">
                  <a:lumMod val="50000"/>
                  <a:lumOff val="50000"/>
                </a:schemeClr>
              </a:solidFill>
            </a:rPr>
            <a:t>licence</a:t>
          </a:r>
          <a:endParaRPr lang="de-DE" sz="2200" kern="1200" dirty="0" smtClean="0">
            <a:solidFill>
              <a:schemeClr val="tx1">
                <a:lumMod val="50000"/>
                <a:lumOff val="50000"/>
              </a:schemeClr>
            </a:solidFill>
          </a:endParaRPr>
        </a:p>
      </dsp:txBody>
      <dsp:txXfrm>
        <a:off x="41465" y="2334022"/>
        <a:ext cx="2509358" cy="766490"/>
      </dsp:txXfrm>
    </dsp:sp>
    <dsp:sp modelId="{A3AF845C-35BC-4C4A-A4C2-CEF4CAFF58D8}">
      <dsp:nvSpPr>
        <dsp:cNvPr id="0" name=""/>
        <dsp:cNvSpPr/>
      </dsp:nvSpPr>
      <dsp:spPr>
        <a:xfrm>
          <a:off x="0" y="3214579"/>
          <a:ext cx="2592288" cy="8494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de-DE" sz="2200" kern="1200" dirty="0" smtClean="0">
              <a:solidFill>
                <a:schemeClr val="tx1">
                  <a:lumMod val="50000"/>
                  <a:lumOff val="50000"/>
                </a:schemeClr>
              </a:solidFill>
            </a:rPr>
            <a:t>Semi-</a:t>
          </a:r>
          <a:r>
            <a:rPr lang="de-DE" sz="2200" kern="1200" dirty="0" err="1" smtClean="0">
              <a:solidFill>
                <a:schemeClr val="tx1">
                  <a:lumMod val="50000"/>
                  <a:lumOff val="50000"/>
                </a:schemeClr>
              </a:solidFill>
            </a:rPr>
            <a:t>skilled</a:t>
          </a:r>
          <a:r>
            <a:rPr lang="de-DE" sz="2200" kern="1200" dirty="0" smtClean="0">
              <a:solidFill>
                <a:schemeClr val="tx1">
                  <a:lumMod val="50000"/>
                  <a:lumOff val="50000"/>
                </a:schemeClr>
              </a:solidFill>
            </a:rPr>
            <a:t> </a:t>
          </a:r>
          <a:r>
            <a:rPr lang="de-DE" sz="2200" kern="1200" dirty="0" err="1" smtClean="0">
              <a:solidFill>
                <a:schemeClr val="tx1">
                  <a:lumMod val="50000"/>
                  <a:lumOff val="50000"/>
                </a:schemeClr>
              </a:solidFill>
            </a:rPr>
            <a:t>assistant</a:t>
          </a:r>
          <a:endParaRPr lang="de-DE" sz="2200" kern="1200" dirty="0" smtClean="0">
            <a:solidFill>
              <a:schemeClr val="tx1">
                <a:lumMod val="50000"/>
                <a:lumOff val="50000"/>
              </a:schemeClr>
            </a:solidFill>
          </a:endParaRPr>
        </a:p>
      </dsp:txBody>
      <dsp:txXfrm>
        <a:off x="41465" y="3256044"/>
        <a:ext cx="2509358" cy="7664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2D026-CFD1-4E60-A26B-773DCC71742D}">
      <dsp:nvSpPr>
        <dsp:cNvPr id="0" name=""/>
        <dsp:cNvSpPr/>
      </dsp:nvSpPr>
      <dsp:spPr>
        <a:xfrm>
          <a:off x="0" y="0"/>
          <a:ext cx="7848872" cy="4392488"/>
        </a:xfrm>
        <a:prstGeom prst="roundRect">
          <a:avLst>
            <a:gd name="adj" fmla="val 85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1450" tIns="171450" rIns="171450" bIns="3409059" numCol="1" spcCol="1270" anchor="t" anchorCtr="0">
          <a:noAutofit/>
        </a:bodyPr>
        <a:lstStyle/>
        <a:p>
          <a:pPr lvl="0" algn="l" defTabSz="2000250">
            <a:lnSpc>
              <a:spcPct val="90000"/>
            </a:lnSpc>
            <a:spcBef>
              <a:spcPct val="0"/>
            </a:spcBef>
            <a:spcAft>
              <a:spcPct val="35000"/>
            </a:spcAft>
          </a:pPr>
          <a:r>
            <a:rPr lang="de-DE" sz="4500" b="1" kern="1200" dirty="0" err="1" smtClean="0"/>
            <a:t>Macro</a:t>
          </a:r>
          <a:r>
            <a:rPr lang="de-DE" sz="4500" b="1" kern="1200" dirty="0" smtClean="0"/>
            <a:t> </a:t>
          </a:r>
          <a:r>
            <a:rPr lang="de-DE" sz="4500" b="1" kern="1200" dirty="0" err="1" smtClean="0"/>
            <a:t>system</a:t>
          </a:r>
          <a:endParaRPr lang="de-DE" sz="4500" b="1" kern="1200" dirty="0" smtClean="0"/>
        </a:p>
      </dsp:txBody>
      <dsp:txXfrm>
        <a:off x="109354" y="109354"/>
        <a:ext cx="7630164" cy="4173780"/>
      </dsp:txXfrm>
    </dsp:sp>
    <dsp:sp modelId="{E5250CE7-A382-4DD7-B250-AD29DDFCB522}">
      <dsp:nvSpPr>
        <dsp:cNvPr id="0" name=""/>
        <dsp:cNvSpPr/>
      </dsp:nvSpPr>
      <dsp:spPr>
        <a:xfrm>
          <a:off x="129614" y="1098122"/>
          <a:ext cx="1310545" cy="744361"/>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err="1" smtClean="0"/>
            <a:t>Complete</a:t>
          </a:r>
          <a:r>
            <a:rPr lang="de-DE" sz="1400" kern="1200" dirty="0" smtClean="0"/>
            <a:t> </a:t>
          </a:r>
          <a:r>
            <a:rPr lang="de-DE" sz="1400" kern="1200" dirty="0" err="1" smtClean="0"/>
            <a:t>process</a:t>
          </a:r>
          <a:endParaRPr lang="de-DE" sz="1400" kern="1200" dirty="0" smtClean="0"/>
        </a:p>
        <a:p>
          <a:pPr lvl="0" algn="ctr" defTabSz="622300">
            <a:lnSpc>
              <a:spcPct val="90000"/>
            </a:lnSpc>
            <a:spcBef>
              <a:spcPct val="0"/>
            </a:spcBef>
            <a:spcAft>
              <a:spcPct val="35000"/>
            </a:spcAft>
          </a:pPr>
          <a:r>
            <a:rPr lang="de-DE" sz="1400" kern="1200" dirty="0" smtClean="0"/>
            <a:t>(</a:t>
          </a:r>
          <a:r>
            <a:rPr lang="de-DE" sz="1400" kern="1200" dirty="0" err="1" smtClean="0"/>
            <a:t>vehicle</a:t>
          </a:r>
          <a:r>
            <a:rPr lang="de-DE" sz="1400" kern="1200" dirty="0" smtClean="0"/>
            <a:t> plant)</a:t>
          </a:r>
          <a:endParaRPr lang="de-DE" sz="1400" kern="1200" dirty="0"/>
        </a:p>
      </dsp:txBody>
      <dsp:txXfrm>
        <a:off x="152506" y="1121014"/>
        <a:ext cx="1264761" cy="698577"/>
      </dsp:txXfrm>
    </dsp:sp>
    <dsp:sp modelId="{9BE45166-23C3-46D5-ACEB-2E0479874420}">
      <dsp:nvSpPr>
        <dsp:cNvPr id="0" name=""/>
        <dsp:cNvSpPr/>
      </dsp:nvSpPr>
      <dsp:spPr>
        <a:xfrm>
          <a:off x="129614" y="1869674"/>
          <a:ext cx="1310545" cy="763336"/>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Sub-</a:t>
          </a:r>
          <a:r>
            <a:rPr lang="de-DE" sz="1400" kern="1200" dirty="0" err="1" smtClean="0"/>
            <a:t>process</a:t>
          </a:r>
          <a:endParaRPr lang="de-DE" sz="1400" kern="1200" dirty="0" smtClean="0"/>
        </a:p>
        <a:p>
          <a:pPr lvl="0" algn="ctr" defTabSz="622300">
            <a:lnSpc>
              <a:spcPct val="90000"/>
            </a:lnSpc>
            <a:spcBef>
              <a:spcPct val="0"/>
            </a:spcBef>
            <a:spcAft>
              <a:spcPct val="35000"/>
            </a:spcAft>
          </a:pPr>
          <a:r>
            <a:rPr lang="de-DE" sz="1400" kern="1200" dirty="0" smtClean="0"/>
            <a:t>(</a:t>
          </a:r>
          <a:r>
            <a:rPr lang="de-DE" sz="1400" kern="1200" dirty="0" err="1" smtClean="0"/>
            <a:t>assembly</a:t>
          </a:r>
          <a:r>
            <a:rPr lang="de-DE" sz="1400" kern="1200" dirty="0" smtClean="0"/>
            <a:t>)</a:t>
          </a:r>
        </a:p>
      </dsp:txBody>
      <dsp:txXfrm>
        <a:off x="153089" y="1893149"/>
        <a:ext cx="1263595" cy="716386"/>
      </dsp:txXfrm>
    </dsp:sp>
    <dsp:sp modelId="{065161DF-3D2B-4834-ACBD-4AB828DD750F}">
      <dsp:nvSpPr>
        <dsp:cNvPr id="0" name=""/>
        <dsp:cNvSpPr/>
      </dsp:nvSpPr>
      <dsp:spPr>
        <a:xfrm>
          <a:off x="129614" y="2660202"/>
          <a:ext cx="1310545" cy="766794"/>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err="1" smtClean="0"/>
            <a:t>Process</a:t>
          </a:r>
          <a:r>
            <a:rPr lang="de-DE" sz="1400" kern="1200" dirty="0" smtClean="0"/>
            <a:t> </a:t>
          </a:r>
          <a:r>
            <a:rPr lang="de-DE" sz="1400" kern="1200" dirty="0" err="1" smtClean="0"/>
            <a:t>stage</a:t>
          </a:r>
          <a:endParaRPr lang="de-DE" sz="1400" kern="1200" dirty="0" smtClean="0"/>
        </a:p>
        <a:p>
          <a:pPr lvl="0" algn="ctr" defTabSz="622300">
            <a:lnSpc>
              <a:spcPct val="90000"/>
            </a:lnSpc>
            <a:spcBef>
              <a:spcPct val="0"/>
            </a:spcBef>
            <a:spcAft>
              <a:spcPct val="35000"/>
            </a:spcAft>
          </a:pPr>
          <a:r>
            <a:rPr lang="de-DE" sz="1400" kern="1200" dirty="0" smtClean="0"/>
            <a:t>(</a:t>
          </a:r>
          <a:r>
            <a:rPr lang="de-DE" sz="1400" kern="1200" dirty="0" err="1" smtClean="0"/>
            <a:t>interior</a:t>
          </a:r>
          <a:r>
            <a:rPr lang="de-DE" sz="1400" kern="1200" dirty="0" smtClean="0"/>
            <a:t>)</a:t>
          </a:r>
        </a:p>
      </dsp:txBody>
      <dsp:txXfrm>
        <a:off x="153196" y="2683784"/>
        <a:ext cx="1263381" cy="719630"/>
      </dsp:txXfrm>
    </dsp:sp>
    <dsp:sp modelId="{7BB1B264-7B6D-4868-9CAC-11EFFD027B64}">
      <dsp:nvSpPr>
        <dsp:cNvPr id="0" name=""/>
        <dsp:cNvSpPr/>
      </dsp:nvSpPr>
      <dsp:spPr>
        <a:xfrm>
          <a:off x="129614" y="3454188"/>
          <a:ext cx="1310545" cy="715693"/>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err="1" smtClean="0"/>
            <a:t>Process</a:t>
          </a:r>
          <a:endParaRPr lang="de-DE" sz="1400" kern="1200" dirty="0" smtClean="0"/>
        </a:p>
        <a:p>
          <a:pPr lvl="0" algn="ctr" defTabSz="622300">
            <a:lnSpc>
              <a:spcPct val="90000"/>
            </a:lnSpc>
            <a:spcBef>
              <a:spcPct val="0"/>
            </a:spcBef>
            <a:spcAft>
              <a:spcPct val="35000"/>
            </a:spcAft>
          </a:pPr>
          <a:r>
            <a:rPr lang="de-DE" sz="1400" kern="1200" dirty="0" smtClean="0"/>
            <a:t>(</a:t>
          </a:r>
          <a:r>
            <a:rPr lang="de-DE" sz="1400" kern="1200" dirty="0" err="1" smtClean="0"/>
            <a:t>install</a:t>
          </a:r>
          <a:r>
            <a:rPr lang="de-DE" sz="1400" kern="1200" dirty="0" smtClean="0"/>
            <a:t> </a:t>
          </a:r>
          <a:r>
            <a:rPr lang="de-DE" sz="1400" kern="1200" dirty="0" err="1" smtClean="0"/>
            <a:t>seats</a:t>
          </a:r>
          <a:r>
            <a:rPr lang="de-DE" sz="1400" kern="1200" dirty="0" smtClean="0"/>
            <a:t>)</a:t>
          </a:r>
        </a:p>
      </dsp:txBody>
      <dsp:txXfrm>
        <a:off x="151624" y="3476198"/>
        <a:ext cx="1266525" cy="671673"/>
      </dsp:txXfrm>
    </dsp:sp>
    <dsp:sp modelId="{4E2E8568-6078-48EB-A129-67C7AB822F99}">
      <dsp:nvSpPr>
        <dsp:cNvPr id="0" name=""/>
        <dsp:cNvSpPr/>
      </dsp:nvSpPr>
      <dsp:spPr>
        <a:xfrm>
          <a:off x="1569774" y="1098122"/>
          <a:ext cx="6082875" cy="3074741"/>
        </a:xfrm>
        <a:prstGeom prst="roundRect">
          <a:avLst>
            <a:gd name="adj" fmla="val 105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0" tIns="171450" rIns="171450" bIns="1952461" numCol="1" spcCol="1270" anchor="t" anchorCtr="0">
          <a:noAutofit/>
        </a:bodyPr>
        <a:lstStyle/>
        <a:p>
          <a:pPr lvl="0" algn="l" defTabSz="2000250">
            <a:lnSpc>
              <a:spcPct val="90000"/>
            </a:lnSpc>
            <a:spcBef>
              <a:spcPct val="0"/>
            </a:spcBef>
            <a:spcAft>
              <a:spcPct val="35000"/>
            </a:spcAft>
          </a:pPr>
          <a:r>
            <a:rPr lang="de-DE" sz="4500" b="1" kern="1200" dirty="0" smtClean="0"/>
            <a:t>Micro-System</a:t>
          </a:r>
          <a:endParaRPr lang="de-DE" sz="4500" b="1" kern="1200" dirty="0"/>
        </a:p>
      </dsp:txBody>
      <dsp:txXfrm>
        <a:off x="1664333" y="1192681"/>
        <a:ext cx="5893757" cy="2885623"/>
      </dsp:txXfrm>
    </dsp:sp>
    <dsp:sp modelId="{CBF6522C-A446-4FDB-9983-573748EDB4D2}">
      <dsp:nvSpPr>
        <dsp:cNvPr id="0" name=""/>
        <dsp:cNvSpPr/>
      </dsp:nvSpPr>
      <dsp:spPr>
        <a:xfrm>
          <a:off x="1721846" y="2481755"/>
          <a:ext cx="1422109" cy="1383633"/>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err="1" smtClean="0"/>
            <a:t>Procedure</a:t>
          </a:r>
          <a:r>
            <a:rPr lang="de-DE" sz="1400" b="1" kern="1200" dirty="0" smtClean="0"/>
            <a:t>, </a:t>
          </a:r>
          <a:r>
            <a:rPr lang="de-DE" sz="1400" b="1" kern="1200" dirty="0" err="1" smtClean="0"/>
            <a:t>work</a:t>
          </a:r>
          <a:r>
            <a:rPr lang="de-DE" sz="1400" b="1" kern="1200" dirty="0" smtClean="0"/>
            <a:t> </a:t>
          </a:r>
          <a:r>
            <a:rPr lang="de-DE" sz="1400" b="1" kern="1200" dirty="0" err="1" smtClean="0"/>
            <a:t>process</a:t>
          </a:r>
          <a:endParaRPr lang="de-DE" sz="1400" b="1" kern="1200" dirty="0" smtClean="0"/>
        </a:p>
        <a:p>
          <a:pPr lvl="0" algn="ctr" defTabSz="622300">
            <a:lnSpc>
              <a:spcPct val="90000"/>
            </a:lnSpc>
            <a:spcBef>
              <a:spcPct val="0"/>
            </a:spcBef>
            <a:spcAft>
              <a:spcPct val="35000"/>
            </a:spcAft>
          </a:pPr>
          <a:r>
            <a:rPr lang="de-DE" sz="1400" b="1" kern="1200" dirty="0" smtClean="0"/>
            <a:t>(</a:t>
          </a:r>
          <a:r>
            <a:rPr lang="de-DE" sz="1400" b="1" kern="1200" dirty="0" err="1" smtClean="0"/>
            <a:t>install</a:t>
          </a:r>
          <a:r>
            <a:rPr lang="de-DE" sz="1400" b="1" kern="1200" dirty="0" smtClean="0"/>
            <a:t> </a:t>
          </a:r>
          <a:r>
            <a:rPr lang="de-DE" sz="1400" b="1" kern="1200" dirty="0" err="1" smtClean="0"/>
            <a:t>seat</a:t>
          </a:r>
          <a:r>
            <a:rPr lang="de-DE" sz="1400" b="1" kern="1200" dirty="0" smtClean="0"/>
            <a:t>)</a:t>
          </a:r>
        </a:p>
      </dsp:txBody>
      <dsp:txXfrm>
        <a:off x="1764397" y="2524306"/>
        <a:ext cx="1337007" cy="1298531"/>
      </dsp:txXfrm>
    </dsp:sp>
    <dsp:sp modelId="{3E6C495D-6B7D-44F4-86CF-E81C08F07113}">
      <dsp:nvSpPr>
        <dsp:cNvPr id="0" name=""/>
        <dsp:cNvSpPr/>
      </dsp:nvSpPr>
      <dsp:spPr>
        <a:xfrm>
          <a:off x="3172929" y="2481755"/>
          <a:ext cx="1422109" cy="1383633"/>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smtClean="0"/>
            <a:t>Sub-</a:t>
          </a:r>
          <a:r>
            <a:rPr lang="de-DE" sz="1400" b="1" kern="1200" dirty="0" err="1" smtClean="0"/>
            <a:t>process</a:t>
          </a:r>
          <a:endParaRPr lang="de-DE" sz="1400" b="1" kern="1200" dirty="0" smtClean="0"/>
        </a:p>
        <a:p>
          <a:pPr lvl="0" algn="ctr" defTabSz="622300">
            <a:lnSpc>
              <a:spcPct val="90000"/>
            </a:lnSpc>
            <a:spcBef>
              <a:spcPct val="0"/>
            </a:spcBef>
            <a:spcAft>
              <a:spcPct val="35000"/>
            </a:spcAft>
          </a:pPr>
          <a:r>
            <a:rPr lang="de-DE" sz="1400" b="1" kern="1200" dirty="0" smtClean="0"/>
            <a:t>(</a:t>
          </a:r>
          <a:r>
            <a:rPr lang="de-DE" sz="1400" b="1" kern="1200" dirty="0" err="1" smtClean="0"/>
            <a:t>install</a:t>
          </a:r>
          <a:r>
            <a:rPr lang="de-DE" sz="1400" b="1" kern="1200" dirty="0" smtClean="0"/>
            <a:t> </a:t>
          </a:r>
          <a:r>
            <a:rPr lang="de-DE" sz="1400" b="1" kern="1200" dirty="0" err="1" smtClean="0"/>
            <a:t>seat</a:t>
          </a:r>
          <a:r>
            <a:rPr lang="de-DE" sz="1400" b="1" kern="1200" dirty="0" smtClean="0"/>
            <a:t> in </a:t>
          </a:r>
          <a:r>
            <a:rPr lang="de-DE" sz="1400" b="1" kern="1200" dirty="0" err="1" smtClean="0"/>
            <a:t>vehicle</a:t>
          </a:r>
          <a:r>
            <a:rPr lang="de-DE" sz="1400" b="1" kern="1200" dirty="0" smtClean="0"/>
            <a:t>)</a:t>
          </a:r>
        </a:p>
      </dsp:txBody>
      <dsp:txXfrm>
        <a:off x="3215480" y="2524306"/>
        <a:ext cx="1337007" cy="1298531"/>
      </dsp:txXfrm>
    </dsp:sp>
    <dsp:sp modelId="{BA88246E-CDB5-42D0-95BC-A4C6F7280F69}">
      <dsp:nvSpPr>
        <dsp:cNvPr id="0" name=""/>
        <dsp:cNvSpPr/>
      </dsp:nvSpPr>
      <dsp:spPr>
        <a:xfrm>
          <a:off x="4624012" y="2481755"/>
          <a:ext cx="1422109" cy="1383633"/>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err="1" smtClean="0"/>
            <a:t>Process</a:t>
          </a:r>
          <a:r>
            <a:rPr lang="de-DE" sz="1400" b="1" kern="1200" dirty="0" smtClean="0"/>
            <a:t> </a:t>
          </a:r>
          <a:r>
            <a:rPr lang="de-DE" sz="1400" b="1" kern="1200" dirty="0" err="1" smtClean="0"/>
            <a:t>step</a:t>
          </a:r>
          <a:endParaRPr lang="de-DE" sz="1400" b="1" kern="1200" dirty="0" smtClean="0"/>
        </a:p>
        <a:p>
          <a:pPr lvl="0" algn="ctr" defTabSz="622300">
            <a:lnSpc>
              <a:spcPct val="90000"/>
            </a:lnSpc>
            <a:spcBef>
              <a:spcPct val="0"/>
            </a:spcBef>
            <a:spcAft>
              <a:spcPct val="35000"/>
            </a:spcAft>
          </a:pPr>
          <a:r>
            <a:rPr lang="de-DE" sz="1400" b="1" kern="1200" dirty="0" smtClean="0"/>
            <a:t>(</a:t>
          </a:r>
          <a:r>
            <a:rPr lang="de-DE" sz="1400" b="1" kern="1200" dirty="0" err="1" smtClean="0"/>
            <a:t>insert</a:t>
          </a:r>
          <a:r>
            <a:rPr lang="de-DE" sz="1400" b="1" kern="1200" dirty="0" smtClean="0"/>
            <a:t> </a:t>
          </a:r>
          <a:r>
            <a:rPr lang="de-DE" sz="1400" b="1" kern="1200" dirty="0" err="1" smtClean="0"/>
            <a:t>screw</a:t>
          </a:r>
          <a:r>
            <a:rPr lang="de-DE" sz="1400" b="1" kern="1200" dirty="0" smtClean="0"/>
            <a:t>)</a:t>
          </a:r>
        </a:p>
      </dsp:txBody>
      <dsp:txXfrm>
        <a:off x="4666563" y="2524306"/>
        <a:ext cx="1337007" cy="1298531"/>
      </dsp:txXfrm>
    </dsp:sp>
    <dsp:sp modelId="{460120AB-24BF-483D-88E6-570F37FDE124}">
      <dsp:nvSpPr>
        <dsp:cNvPr id="0" name=""/>
        <dsp:cNvSpPr/>
      </dsp:nvSpPr>
      <dsp:spPr>
        <a:xfrm>
          <a:off x="6075095" y="2481755"/>
          <a:ext cx="1422109" cy="1383633"/>
        </a:xfrm>
        <a:prstGeom prst="roundRect">
          <a:avLst>
            <a:gd name="adj" fmla="val 105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dirty="0" err="1" smtClean="0"/>
            <a:t>Process</a:t>
          </a:r>
          <a:r>
            <a:rPr lang="de-DE" sz="1400" b="1" kern="1200" dirty="0" smtClean="0"/>
            <a:t> </a:t>
          </a:r>
          <a:r>
            <a:rPr lang="de-DE" sz="1400" b="1" kern="1200" dirty="0" err="1" smtClean="0"/>
            <a:t>element</a:t>
          </a:r>
          <a:endParaRPr lang="de-DE" sz="1400" b="1" kern="1200" dirty="0" smtClean="0"/>
        </a:p>
        <a:p>
          <a:pPr lvl="0" algn="ctr" defTabSz="622300">
            <a:lnSpc>
              <a:spcPct val="90000"/>
            </a:lnSpc>
            <a:spcBef>
              <a:spcPct val="0"/>
            </a:spcBef>
            <a:spcAft>
              <a:spcPct val="35000"/>
            </a:spcAft>
          </a:pPr>
          <a:r>
            <a:rPr lang="de-DE" sz="1400" b="1" kern="1200" dirty="0" smtClean="0"/>
            <a:t>(</a:t>
          </a:r>
          <a:r>
            <a:rPr lang="de-DE" sz="1400" b="1" kern="1200" dirty="0" err="1" smtClean="0"/>
            <a:t>retrieve</a:t>
          </a:r>
          <a:r>
            <a:rPr lang="de-DE" sz="1400" b="1" kern="1200" dirty="0" smtClean="0"/>
            <a:t> </a:t>
          </a:r>
          <a:r>
            <a:rPr lang="de-DE" sz="1400" b="1" kern="1200" dirty="0" err="1" smtClean="0"/>
            <a:t>screw</a:t>
          </a:r>
          <a:r>
            <a:rPr lang="de-DE" sz="1400" b="1" kern="1200" dirty="0" smtClean="0"/>
            <a:t>)</a:t>
          </a:r>
        </a:p>
      </dsp:txBody>
      <dsp:txXfrm>
        <a:off x="6117646" y="2524306"/>
        <a:ext cx="1337007" cy="12985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61C93-7C36-4C83-8F9B-600A5F437FAC}">
      <dsp:nvSpPr>
        <dsp:cNvPr id="0" name=""/>
        <dsp:cNvSpPr/>
      </dsp:nvSpPr>
      <dsp:spPr>
        <a:xfrm>
          <a:off x="213105" y="496"/>
          <a:ext cx="1393938" cy="5804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Sort</a:t>
          </a:r>
          <a:endParaRPr lang="de-DE" sz="1800" kern="1200" dirty="0"/>
        </a:p>
      </dsp:txBody>
      <dsp:txXfrm>
        <a:off x="230105" y="17496"/>
        <a:ext cx="1359938" cy="546429"/>
      </dsp:txXfrm>
    </dsp:sp>
    <dsp:sp modelId="{4C656FD8-C99A-412A-BBCB-87DDDF6ECBC5}">
      <dsp:nvSpPr>
        <dsp:cNvPr id="0" name=""/>
        <dsp:cNvSpPr/>
      </dsp:nvSpPr>
      <dsp:spPr>
        <a:xfrm rot="5400000">
          <a:off x="801244" y="595436"/>
          <a:ext cx="217661" cy="2611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solidFill>
              <a:schemeClr val="accent1">
                <a:lumMod val="25000"/>
              </a:schemeClr>
            </a:solidFill>
          </a:endParaRPr>
        </a:p>
      </dsp:txBody>
      <dsp:txXfrm rot="-5400000">
        <a:off x="831717" y="617202"/>
        <a:ext cx="156715" cy="152363"/>
      </dsp:txXfrm>
    </dsp:sp>
    <dsp:sp modelId="{49D19D59-D91F-4B17-AD3F-EAB18A57B4B7}">
      <dsp:nvSpPr>
        <dsp:cNvPr id="0" name=""/>
        <dsp:cNvSpPr/>
      </dsp:nvSpPr>
      <dsp:spPr>
        <a:xfrm>
          <a:off x="213105" y="871140"/>
          <a:ext cx="1393938" cy="5804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t>Set in </a:t>
          </a:r>
          <a:r>
            <a:rPr lang="de-DE" sz="1800" kern="1200" dirty="0" err="1" smtClean="0"/>
            <a:t>order</a:t>
          </a:r>
          <a:endParaRPr lang="de-DE" sz="1800" kern="1200" dirty="0"/>
        </a:p>
      </dsp:txBody>
      <dsp:txXfrm>
        <a:off x="230105" y="888140"/>
        <a:ext cx="1359938" cy="546429"/>
      </dsp:txXfrm>
    </dsp:sp>
    <dsp:sp modelId="{431D49B4-EFDF-410B-AE76-D87024D54128}">
      <dsp:nvSpPr>
        <dsp:cNvPr id="0" name=""/>
        <dsp:cNvSpPr/>
      </dsp:nvSpPr>
      <dsp:spPr>
        <a:xfrm rot="5400000">
          <a:off x="801244" y="1466081"/>
          <a:ext cx="217661" cy="2611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solidFill>
              <a:schemeClr val="accent1">
                <a:lumMod val="25000"/>
              </a:schemeClr>
            </a:solidFill>
          </a:endParaRPr>
        </a:p>
      </dsp:txBody>
      <dsp:txXfrm rot="-5400000">
        <a:off x="831717" y="1487847"/>
        <a:ext cx="156715" cy="152363"/>
      </dsp:txXfrm>
    </dsp:sp>
    <dsp:sp modelId="{A9F391E0-22C7-4F85-81F7-D9AE093C7970}">
      <dsp:nvSpPr>
        <dsp:cNvPr id="0" name=""/>
        <dsp:cNvSpPr/>
      </dsp:nvSpPr>
      <dsp:spPr>
        <a:xfrm>
          <a:off x="213105" y="1741785"/>
          <a:ext cx="1393938" cy="5804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Sweep</a:t>
          </a:r>
          <a:endParaRPr lang="de-DE" sz="1800" kern="1200" dirty="0"/>
        </a:p>
      </dsp:txBody>
      <dsp:txXfrm>
        <a:off x="230105" y="1758785"/>
        <a:ext cx="1359938" cy="546429"/>
      </dsp:txXfrm>
    </dsp:sp>
    <dsp:sp modelId="{10D12AE6-2546-4CC2-A99F-C7AE6B089658}">
      <dsp:nvSpPr>
        <dsp:cNvPr id="0" name=""/>
        <dsp:cNvSpPr/>
      </dsp:nvSpPr>
      <dsp:spPr>
        <a:xfrm rot="5400000">
          <a:off x="801244" y="2336725"/>
          <a:ext cx="217661" cy="2611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solidFill>
              <a:schemeClr val="accent1">
                <a:lumMod val="25000"/>
              </a:schemeClr>
            </a:solidFill>
          </a:endParaRPr>
        </a:p>
      </dsp:txBody>
      <dsp:txXfrm rot="-5400000">
        <a:off x="831717" y="2358491"/>
        <a:ext cx="156715" cy="152363"/>
      </dsp:txXfrm>
    </dsp:sp>
    <dsp:sp modelId="{92B3C8E3-BD19-4817-B6FA-1F5DC2091F96}">
      <dsp:nvSpPr>
        <dsp:cNvPr id="0" name=""/>
        <dsp:cNvSpPr/>
      </dsp:nvSpPr>
      <dsp:spPr>
        <a:xfrm>
          <a:off x="213105" y="2612429"/>
          <a:ext cx="1393938" cy="5804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Standardize</a:t>
          </a:r>
          <a:endParaRPr lang="de-DE" sz="1800" kern="1200" dirty="0" smtClean="0"/>
        </a:p>
      </dsp:txBody>
      <dsp:txXfrm>
        <a:off x="230105" y="2629429"/>
        <a:ext cx="1359938" cy="546429"/>
      </dsp:txXfrm>
    </dsp:sp>
    <dsp:sp modelId="{285B29E8-7AD8-49FE-94EA-E46B67153C7E}">
      <dsp:nvSpPr>
        <dsp:cNvPr id="0" name=""/>
        <dsp:cNvSpPr/>
      </dsp:nvSpPr>
      <dsp:spPr>
        <a:xfrm rot="5400000">
          <a:off x="801244" y="3207370"/>
          <a:ext cx="217661" cy="26119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e-DE" sz="1100" kern="1200">
            <a:solidFill>
              <a:schemeClr val="accent1">
                <a:lumMod val="25000"/>
              </a:schemeClr>
            </a:solidFill>
          </a:endParaRPr>
        </a:p>
      </dsp:txBody>
      <dsp:txXfrm rot="-5400000">
        <a:off x="831717" y="3229136"/>
        <a:ext cx="156715" cy="152363"/>
      </dsp:txXfrm>
    </dsp:sp>
    <dsp:sp modelId="{F38183B6-E83F-41A3-BB0B-D0D6422E2276}">
      <dsp:nvSpPr>
        <dsp:cNvPr id="0" name=""/>
        <dsp:cNvSpPr/>
      </dsp:nvSpPr>
      <dsp:spPr>
        <a:xfrm>
          <a:off x="213105" y="3483074"/>
          <a:ext cx="1393938" cy="58042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Sustain</a:t>
          </a:r>
          <a:endParaRPr lang="de-DE" sz="1800" kern="1200" dirty="0" smtClean="0"/>
        </a:p>
      </dsp:txBody>
      <dsp:txXfrm>
        <a:off x="230105" y="3500074"/>
        <a:ext cx="1359938" cy="5464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C8515-0770-405D-8779-3A857F94E9C5}">
      <dsp:nvSpPr>
        <dsp:cNvPr id="0" name=""/>
        <dsp:cNvSpPr/>
      </dsp:nvSpPr>
      <dsp:spPr>
        <a:xfrm>
          <a:off x="4286294" y="-241806"/>
          <a:ext cx="1834185" cy="153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smtClean="0"/>
            <a:t>Process</a:t>
          </a:r>
          <a:r>
            <a:rPr lang="de-DE" sz="1400" kern="1200" dirty="0" smtClean="0"/>
            <a:t> </a:t>
          </a:r>
          <a:r>
            <a:rPr lang="de-DE" sz="1400" kern="1200" dirty="0" err="1" smtClean="0"/>
            <a:t>and</a:t>
          </a:r>
          <a:r>
            <a:rPr lang="de-DE" sz="1400" kern="1200" dirty="0" smtClean="0"/>
            <a:t> </a:t>
          </a:r>
          <a:r>
            <a:rPr lang="de-DE" sz="1400" kern="1200" dirty="0" err="1" smtClean="0"/>
            <a:t>work</a:t>
          </a:r>
          <a:r>
            <a:rPr lang="de-DE" sz="1400" kern="1200" dirty="0" smtClean="0"/>
            <a:t> </a:t>
          </a:r>
          <a:r>
            <a:rPr lang="de-DE" sz="1400" kern="1200" dirty="0" err="1" smtClean="0"/>
            <a:t>organization</a:t>
          </a:r>
          <a:endParaRPr lang="de-DE" sz="1400" kern="1200" dirty="0"/>
        </a:p>
      </dsp:txBody>
      <dsp:txXfrm>
        <a:off x="4286294" y="-241806"/>
        <a:ext cx="1834185" cy="1535513"/>
      </dsp:txXfrm>
    </dsp:sp>
    <dsp:sp modelId="{4BBF4110-AAFE-4AD6-B208-44C4B9AAEAA1}">
      <dsp:nvSpPr>
        <dsp:cNvPr id="0" name=""/>
        <dsp:cNvSpPr/>
      </dsp:nvSpPr>
      <dsp:spPr>
        <a:xfrm>
          <a:off x="1638723" y="14770"/>
          <a:ext cx="4894022" cy="4894022"/>
        </a:xfrm>
        <a:prstGeom prst="circularArrow">
          <a:avLst>
            <a:gd name="adj1" fmla="val 3993"/>
            <a:gd name="adj2" fmla="val 250508"/>
            <a:gd name="adj3" fmla="val 20572264"/>
            <a:gd name="adj4" fmla="val 19709764"/>
            <a:gd name="adj5" fmla="val 46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29DB4F-16E9-4E67-9736-1BCADA1267DB}">
      <dsp:nvSpPr>
        <dsp:cNvPr id="0" name=""/>
        <dsp:cNvSpPr/>
      </dsp:nvSpPr>
      <dsp:spPr>
        <a:xfrm>
          <a:off x="5152216" y="1960703"/>
          <a:ext cx="2337648" cy="100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JIT</a:t>
          </a:r>
        </a:p>
        <a:p>
          <a:pPr lvl="0" algn="ctr" defTabSz="622300">
            <a:lnSpc>
              <a:spcPct val="90000"/>
            </a:lnSpc>
            <a:spcBef>
              <a:spcPct val="0"/>
            </a:spcBef>
            <a:spcAft>
              <a:spcPct val="35000"/>
            </a:spcAft>
          </a:pPr>
          <a:r>
            <a:rPr lang="de-DE" sz="1400" kern="1200" dirty="0" err="1" smtClean="0"/>
            <a:t>Logistics</a:t>
          </a:r>
          <a:endParaRPr lang="de-DE" sz="1400" kern="1200" dirty="0" smtClean="0"/>
        </a:p>
      </dsp:txBody>
      <dsp:txXfrm>
        <a:off x="5152216" y="1960703"/>
        <a:ext cx="2337648" cy="1002155"/>
      </dsp:txXfrm>
    </dsp:sp>
    <dsp:sp modelId="{2E67104E-8540-4115-8843-F943FC54BAD3}">
      <dsp:nvSpPr>
        <dsp:cNvPr id="0" name=""/>
        <dsp:cNvSpPr/>
      </dsp:nvSpPr>
      <dsp:spPr>
        <a:xfrm>
          <a:off x="1684521" y="-153862"/>
          <a:ext cx="4894022" cy="4894022"/>
        </a:xfrm>
        <a:prstGeom prst="circularArrow">
          <a:avLst>
            <a:gd name="adj1" fmla="val 3993"/>
            <a:gd name="adj2" fmla="val 250508"/>
            <a:gd name="adj3" fmla="val 1897789"/>
            <a:gd name="adj4" fmla="val 1046036"/>
            <a:gd name="adj5" fmla="val 46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A63EF4-127B-4CEA-9898-405870A54884}">
      <dsp:nvSpPr>
        <dsp:cNvPr id="0" name=""/>
        <dsp:cNvSpPr/>
      </dsp:nvSpPr>
      <dsp:spPr>
        <a:xfrm>
          <a:off x="4391734" y="3600864"/>
          <a:ext cx="1623292" cy="146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Robust </a:t>
          </a:r>
          <a:br>
            <a:rPr lang="de-DE" sz="1400" kern="1200" dirty="0" smtClean="0"/>
          </a:br>
          <a:r>
            <a:rPr lang="de-DE" sz="1400" kern="1200" dirty="0" err="1" smtClean="0"/>
            <a:t>processes</a:t>
          </a:r>
          <a:endParaRPr lang="de-DE" sz="1400" kern="1200" dirty="0"/>
        </a:p>
      </dsp:txBody>
      <dsp:txXfrm>
        <a:off x="4391734" y="3600864"/>
        <a:ext cx="1623292" cy="1465091"/>
      </dsp:txXfrm>
    </dsp:sp>
    <dsp:sp modelId="{B5685482-81C9-4FB3-A60F-4B5ABF784DB3}">
      <dsp:nvSpPr>
        <dsp:cNvPr id="0" name=""/>
        <dsp:cNvSpPr/>
      </dsp:nvSpPr>
      <dsp:spPr>
        <a:xfrm>
          <a:off x="1457123" y="-8351"/>
          <a:ext cx="4894022" cy="4894022"/>
        </a:xfrm>
        <a:prstGeom prst="circularArrow">
          <a:avLst>
            <a:gd name="adj1" fmla="val 3993"/>
            <a:gd name="adj2" fmla="val 250508"/>
            <a:gd name="adj3" fmla="val 5444051"/>
            <a:gd name="adj4" fmla="val 4644026"/>
            <a:gd name="adj5" fmla="val 46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A2B886-CEFA-4DC3-8D58-2BD069A0785F}">
      <dsp:nvSpPr>
        <dsp:cNvPr id="0" name=""/>
        <dsp:cNvSpPr/>
      </dsp:nvSpPr>
      <dsp:spPr>
        <a:xfrm>
          <a:off x="2223325" y="3655982"/>
          <a:ext cx="1489514" cy="1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err="1" smtClean="0"/>
            <a:t>Process</a:t>
          </a:r>
          <a:r>
            <a:rPr lang="de-DE" sz="1400" kern="1200" dirty="0" smtClean="0"/>
            <a:t> </a:t>
          </a:r>
          <a:r>
            <a:rPr lang="de-DE" sz="1400" kern="1200" dirty="0" err="1" smtClean="0"/>
            <a:t>of</a:t>
          </a:r>
          <a:endParaRPr lang="de-DE" sz="1400" kern="1200" dirty="0" smtClean="0"/>
        </a:p>
        <a:p>
          <a:pPr lvl="0" algn="ctr" defTabSz="622300">
            <a:lnSpc>
              <a:spcPct val="90000"/>
            </a:lnSpc>
            <a:spcBef>
              <a:spcPct val="0"/>
            </a:spcBef>
            <a:spcAft>
              <a:spcPct val="35000"/>
            </a:spcAft>
          </a:pPr>
          <a:r>
            <a:rPr lang="de-DE" sz="1400" kern="1200" dirty="0" err="1" smtClean="0"/>
            <a:t>continual</a:t>
          </a:r>
          <a:r>
            <a:rPr lang="de-DE" sz="1400" kern="1200" dirty="0" smtClean="0"/>
            <a:t> </a:t>
          </a:r>
          <a:r>
            <a:rPr lang="de-DE" sz="1400" kern="1200" dirty="0" err="1" smtClean="0"/>
            <a:t>improvement</a:t>
          </a:r>
          <a:endParaRPr lang="de-DE" sz="1400" kern="1200" dirty="0"/>
        </a:p>
      </dsp:txBody>
      <dsp:txXfrm>
        <a:off x="2223325" y="3655982"/>
        <a:ext cx="1489514" cy="1483260"/>
      </dsp:txXfrm>
    </dsp:sp>
    <dsp:sp modelId="{9A19F4B3-1561-43B1-9531-8C6B29AA5EE9}">
      <dsp:nvSpPr>
        <dsp:cNvPr id="0" name=""/>
        <dsp:cNvSpPr/>
      </dsp:nvSpPr>
      <dsp:spPr>
        <a:xfrm>
          <a:off x="1638723" y="14770"/>
          <a:ext cx="4894022" cy="4894022"/>
        </a:xfrm>
        <a:prstGeom prst="circularArrow">
          <a:avLst>
            <a:gd name="adj1" fmla="val 3993"/>
            <a:gd name="adj2" fmla="val 250508"/>
            <a:gd name="adj3" fmla="val 9772264"/>
            <a:gd name="adj4" fmla="val 8785603"/>
            <a:gd name="adj5" fmla="val 46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006BB9-F6C4-4CF5-BBDF-ED287FB7046A}">
      <dsp:nvSpPr>
        <dsp:cNvPr id="0" name=""/>
        <dsp:cNvSpPr/>
      </dsp:nvSpPr>
      <dsp:spPr>
        <a:xfrm>
          <a:off x="574634" y="1960703"/>
          <a:ext cx="2551589" cy="100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Professional </a:t>
          </a:r>
          <a:r>
            <a:rPr lang="de-DE" sz="1400" kern="1200" dirty="0" err="1" smtClean="0"/>
            <a:t>work</a:t>
          </a:r>
          <a:endParaRPr lang="de-DE" sz="1400" kern="1200" dirty="0" smtClean="0"/>
        </a:p>
        <a:p>
          <a:pPr lvl="0" algn="ctr" defTabSz="622300">
            <a:lnSpc>
              <a:spcPct val="90000"/>
            </a:lnSpc>
            <a:spcBef>
              <a:spcPct val="0"/>
            </a:spcBef>
            <a:spcAft>
              <a:spcPct val="35000"/>
            </a:spcAft>
          </a:pPr>
          <a:r>
            <a:rPr lang="de-DE" sz="1400" kern="1200" dirty="0" err="1" smtClean="0"/>
            <a:t>routines</a:t>
          </a:r>
          <a:endParaRPr lang="de-DE" sz="1400" kern="1200" dirty="0"/>
        </a:p>
      </dsp:txBody>
      <dsp:txXfrm>
        <a:off x="574634" y="1960703"/>
        <a:ext cx="2551589" cy="1002155"/>
      </dsp:txXfrm>
    </dsp:sp>
    <dsp:sp modelId="{FF7B922F-411A-4A81-A850-E57D3CB7907C}">
      <dsp:nvSpPr>
        <dsp:cNvPr id="0" name=""/>
        <dsp:cNvSpPr/>
      </dsp:nvSpPr>
      <dsp:spPr>
        <a:xfrm>
          <a:off x="1638723" y="14770"/>
          <a:ext cx="4894022" cy="4894022"/>
        </a:xfrm>
        <a:prstGeom prst="circularArrow">
          <a:avLst>
            <a:gd name="adj1" fmla="val 3993"/>
            <a:gd name="adj2" fmla="val 250508"/>
            <a:gd name="adj3" fmla="val 12697085"/>
            <a:gd name="adj4" fmla="val 11577228"/>
            <a:gd name="adj5" fmla="val 46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396452-67EF-47B1-98C7-6B1A11BA44AA}">
      <dsp:nvSpPr>
        <dsp:cNvPr id="0" name=""/>
        <dsp:cNvSpPr/>
      </dsp:nvSpPr>
      <dsp:spPr>
        <a:xfrm>
          <a:off x="2149842" y="-102536"/>
          <a:ext cx="1636480" cy="12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Visual</a:t>
          </a:r>
        </a:p>
        <a:p>
          <a:pPr lvl="0" algn="ctr" defTabSz="622300">
            <a:lnSpc>
              <a:spcPct val="90000"/>
            </a:lnSpc>
            <a:spcBef>
              <a:spcPct val="0"/>
            </a:spcBef>
            <a:spcAft>
              <a:spcPct val="35000"/>
            </a:spcAft>
          </a:pPr>
          <a:r>
            <a:rPr lang="de-DE" sz="1400" kern="1200" dirty="0" err="1" smtClean="0"/>
            <a:t>management</a:t>
          </a:r>
          <a:endParaRPr lang="de-DE" sz="1400" kern="1200" dirty="0"/>
        </a:p>
      </dsp:txBody>
      <dsp:txXfrm>
        <a:off x="2149842" y="-102536"/>
        <a:ext cx="1636480" cy="1256974"/>
      </dsp:txXfrm>
    </dsp:sp>
    <dsp:sp modelId="{80888EB9-5047-46CD-9AC6-A0B3DDBAF7CC}">
      <dsp:nvSpPr>
        <dsp:cNvPr id="0" name=""/>
        <dsp:cNvSpPr/>
      </dsp:nvSpPr>
      <dsp:spPr>
        <a:xfrm>
          <a:off x="1638723" y="14770"/>
          <a:ext cx="4894022" cy="4894022"/>
        </a:xfrm>
        <a:prstGeom prst="circularArrow">
          <a:avLst>
            <a:gd name="adj1" fmla="val 3993"/>
            <a:gd name="adj2" fmla="val 250508"/>
            <a:gd name="adj3" fmla="val 16258355"/>
            <a:gd name="adj4" fmla="val 15738136"/>
            <a:gd name="adj5" fmla="val 465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E8BED-C41F-4E4B-8C99-9FBACE7B7AFD}">
      <dsp:nvSpPr>
        <dsp:cNvPr id="0" name=""/>
        <dsp:cNvSpPr/>
      </dsp:nvSpPr>
      <dsp:spPr>
        <a:xfrm>
          <a:off x="3048000" y="993721"/>
          <a:ext cx="2525650" cy="219168"/>
        </a:xfrm>
        <a:custGeom>
          <a:avLst/>
          <a:gdLst/>
          <a:ahLst/>
          <a:cxnLst/>
          <a:rect l="0" t="0" r="0" b="0"/>
          <a:pathLst>
            <a:path>
              <a:moveTo>
                <a:pt x="0" y="0"/>
              </a:moveTo>
              <a:lnTo>
                <a:pt x="0" y="109584"/>
              </a:lnTo>
              <a:lnTo>
                <a:pt x="2525650" y="109584"/>
              </a:lnTo>
              <a:lnTo>
                <a:pt x="2525650" y="219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1E974-1609-4689-BA7E-A97CE33ECF8C}">
      <dsp:nvSpPr>
        <dsp:cNvPr id="0" name=""/>
        <dsp:cNvSpPr/>
      </dsp:nvSpPr>
      <dsp:spPr>
        <a:xfrm>
          <a:off x="3048000" y="993721"/>
          <a:ext cx="1262825" cy="219168"/>
        </a:xfrm>
        <a:custGeom>
          <a:avLst/>
          <a:gdLst/>
          <a:ahLst/>
          <a:cxnLst/>
          <a:rect l="0" t="0" r="0" b="0"/>
          <a:pathLst>
            <a:path>
              <a:moveTo>
                <a:pt x="0" y="0"/>
              </a:moveTo>
              <a:lnTo>
                <a:pt x="0" y="109584"/>
              </a:lnTo>
              <a:lnTo>
                <a:pt x="1262825" y="109584"/>
              </a:lnTo>
              <a:lnTo>
                <a:pt x="1262825" y="219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0F95E-170C-42DD-B834-D905EC3B2000}">
      <dsp:nvSpPr>
        <dsp:cNvPr id="0" name=""/>
        <dsp:cNvSpPr/>
      </dsp:nvSpPr>
      <dsp:spPr>
        <a:xfrm>
          <a:off x="3002280" y="993721"/>
          <a:ext cx="91440" cy="219168"/>
        </a:xfrm>
        <a:custGeom>
          <a:avLst/>
          <a:gdLst/>
          <a:ahLst/>
          <a:cxnLst/>
          <a:rect l="0" t="0" r="0" b="0"/>
          <a:pathLst>
            <a:path>
              <a:moveTo>
                <a:pt x="45720" y="0"/>
              </a:moveTo>
              <a:lnTo>
                <a:pt x="45720" y="219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4C784-2DFE-4B26-931E-CC296862FBB6}">
      <dsp:nvSpPr>
        <dsp:cNvPr id="0" name=""/>
        <dsp:cNvSpPr/>
      </dsp:nvSpPr>
      <dsp:spPr>
        <a:xfrm>
          <a:off x="1785174" y="993721"/>
          <a:ext cx="1262825" cy="219168"/>
        </a:xfrm>
        <a:custGeom>
          <a:avLst/>
          <a:gdLst/>
          <a:ahLst/>
          <a:cxnLst/>
          <a:rect l="0" t="0" r="0" b="0"/>
          <a:pathLst>
            <a:path>
              <a:moveTo>
                <a:pt x="1262825" y="0"/>
              </a:moveTo>
              <a:lnTo>
                <a:pt x="1262825" y="109584"/>
              </a:lnTo>
              <a:lnTo>
                <a:pt x="0" y="109584"/>
              </a:lnTo>
              <a:lnTo>
                <a:pt x="0" y="219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DC750-69A0-44EA-BC3D-B918D1B71E6B}">
      <dsp:nvSpPr>
        <dsp:cNvPr id="0" name=""/>
        <dsp:cNvSpPr/>
      </dsp:nvSpPr>
      <dsp:spPr>
        <a:xfrm>
          <a:off x="522349" y="993721"/>
          <a:ext cx="2525650" cy="219168"/>
        </a:xfrm>
        <a:custGeom>
          <a:avLst/>
          <a:gdLst/>
          <a:ahLst/>
          <a:cxnLst/>
          <a:rect l="0" t="0" r="0" b="0"/>
          <a:pathLst>
            <a:path>
              <a:moveTo>
                <a:pt x="2525650" y="0"/>
              </a:moveTo>
              <a:lnTo>
                <a:pt x="2525650" y="109584"/>
              </a:lnTo>
              <a:lnTo>
                <a:pt x="0" y="109584"/>
              </a:lnTo>
              <a:lnTo>
                <a:pt x="0" y="219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B6EF8-DB8F-4C44-B734-12C6C1CD1728}">
      <dsp:nvSpPr>
        <dsp:cNvPr id="0" name=""/>
        <dsp:cNvSpPr/>
      </dsp:nvSpPr>
      <dsp:spPr>
        <a:xfrm>
          <a:off x="2526171" y="471893"/>
          <a:ext cx="1043657" cy="5218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solidFill>
                <a:schemeClr val="accent1">
                  <a:lumMod val="25000"/>
                </a:schemeClr>
              </a:solidFill>
            </a:rPr>
            <a:t>Guide</a:t>
          </a:r>
          <a:endParaRPr lang="de-DE" sz="2100" kern="1200" dirty="0"/>
        </a:p>
      </dsp:txBody>
      <dsp:txXfrm>
        <a:off x="2526171" y="471893"/>
        <a:ext cx="1043657" cy="521828"/>
      </dsp:txXfrm>
    </dsp:sp>
    <dsp:sp modelId="{C44EBF42-6D85-4D43-8487-48F861167DAF}">
      <dsp:nvSpPr>
        <dsp:cNvPr id="0" name=""/>
        <dsp:cNvSpPr/>
      </dsp:nvSpPr>
      <dsp:spPr>
        <a:xfrm>
          <a:off x="520" y="1212890"/>
          <a:ext cx="1043657" cy="5218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err="1" smtClean="0">
              <a:solidFill>
                <a:schemeClr val="accent1">
                  <a:lumMod val="25000"/>
                </a:schemeClr>
              </a:solidFill>
            </a:rPr>
            <a:t>Develop</a:t>
          </a:r>
          <a:endParaRPr lang="de-DE" sz="2100" kern="1200" dirty="0"/>
        </a:p>
      </dsp:txBody>
      <dsp:txXfrm>
        <a:off x="520" y="1212890"/>
        <a:ext cx="1043657" cy="521828"/>
      </dsp:txXfrm>
    </dsp:sp>
    <dsp:sp modelId="{01F4E561-80B8-4A35-8AA4-7105D0A565F7}">
      <dsp:nvSpPr>
        <dsp:cNvPr id="0" name=""/>
        <dsp:cNvSpPr/>
      </dsp:nvSpPr>
      <dsp:spPr>
        <a:xfrm>
          <a:off x="1263346" y="1212890"/>
          <a:ext cx="1043657" cy="5218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err="1" smtClean="0"/>
            <a:t>Procure</a:t>
          </a:r>
          <a:endParaRPr lang="de-DE" sz="2100" kern="1200" dirty="0"/>
        </a:p>
      </dsp:txBody>
      <dsp:txXfrm>
        <a:off x="1263346" y="1212890"/>
        <a:ext cx="1043657" cy="521828"/>
      </dsp:txXfrm>
    </dsp:sp>
    <dsp:sp modelId="{23A5BD61-1F57-4641-8FCA-947D88B84506}">
      <dsp:nvSpPr>
        <dsp:cNvPr id="0" name=""/>
        <dsp:cNvSpPr/>
      </dsp:nvSpPr>
      <dsp:spPr>
        <a:xfrm>
          <a:off x="2526171" y="1212890"/>
          <a:ext cx="1043657" cy="5218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smtClean="0">
              <a:solidFill>
                <a:schemeClr val="accent1">
                  <a:lumMod val="25000"/>
                </a:schemeClr>
              </a:solidFill>
            </a:rPr>
            <a:t>Store</a:t>
          </a:r>
          <a:endParaRPr lang="de-DE" sz="2100" kern="1200" dirty="0"/>
        </a:p>
      </dsp:txBody>
      <dsp:txXfrm>
        <a:off x="2526171" y="1212890"/>
        <a:ext cx="1043657" cy="521828"/>
      </dsp:txXfrm>
    </dsp:sp>
    <dsp:sp modelId="{2C230317-128A-45C1-B766-9F746F2155AB}">
      <dsp:nvSpPr>
        <dsp:cNvPr id="0" name=""/>
        <dsp:cNvSpPr/>
      </dsp:nvSpPr>
      <dsp:spPr>
        <a:xfrm>
          <a:off x="3788996" y="1212890"/>
          <a:ext cx="1043657" cy="5218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smtClean="0"/>
            <a:t>…</a:t>
          </a:r>
          <a:endParaRPr lang="de-DE" sz="3600" kern="1200" dirty="0"/>
        </a:p>
      </dsp:txBody>
      <dsp:txXfrm>
        <a:off x="3788996" y="1212890"/>
        <a:ext cx="1043657" cy="521828"/>
      </dsp:txXfrm>
    </dsp:sp>
    <dsp:sp modelId="{5766A7B5-5CDF-43A4-9F9D-26CDF1B80513}">
      <dsp:nvSpPr>
        <dsp:cNvPr id="0" name=""/>
        <dsp:cNvSpPr/>
      </dsp:nvSpPr>
      <dsp:spPr>
        <a:xfrm>
          <a:off x="5051821" y="1212890"/>
          <a:ext cx="1043657" cy="5218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err="1" smtClean="0"/>
            <a:t>Produce</a:t>
          </a:r>
          <a:endParaRPr lang="de-DE" sz="2100" kern="1200" dirty="0"/>
        </a:p>
      </dsp:txBody>
      <dsp:txXfrm>
        <a:off x="5051821" y="1212890"/>
        <a:ext cx="1043657" cy="521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00BEB-D247-4C87-B0E5-0A08A12CD1B8}">
      <dsp:nvSpPr>
        <dsp:cNvPr id="0" name=""/>
        <dsp:cNvSpPr/>
      </dsp:nvSpPr>
      <dsp:spPr>
        <a:xfrm>
          <a:off x="1067818" y="318609"/>
          <a:ext cx="755489" cy="131117"/>
        </a:xfrm>
        <a:custGeom>
          <a:avLst/>
          <a:gdLst/>
          <a:ahLst/>
          <a:cxnLst/>
          <a:rect l="0" t="0" r="0" b="0"/>
          <a:pathLst>
            <a:path>
              <a:moveTo>
                <a:pt x="0" y="0"/>
              </a:moveTo>
              <a:lnTo>
                <a:pt x="0" y="65558"/>
              </a:lnTo>
              <a:lnTo>
                <a:pt x="755489" y="65558"/>
              </a:lnTo>
              <a:lnTo>
                <a:pt x="755489" y="131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B6953-F820-42DD-97F0-BD768CFBEF32}">
      <dsp:nvSpPr>
        <dsp:cNvPr id="0" name=""/>
        <dsp:cNvSpPr/>
      </dsp:nvSpPr>
      <dsp:spPr>
        <a:xfrm>
          <a:off x="1022098" y="318609"/>
          <a:ext cx="91440" cy="131117"/>
        </a:xfrm>
        <a:custGeom>
          <a:avLst/>
          <a:gdLst/>
          <a:ahLst/>
          <a:cxnLst/>
          <a:rect l="0" t="0" r="0" b="0"/>
          <a:pathLst>
            <a:path>
              <a:moveTo>
                <a:pt x="45720" y="0"/>
              </a:moveTo>
              <a:lnTo>
                <a:pt x="45720" y="131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4383C-7A09-4478-BF9D-38BA54668608}">
      <dsp:nvSpPr>
        <dsp:cNvPr id="0" name=""/>
        <dsp:cNvSpPr/>
      </dsp:nvSpPr>
      <dsp:spPr>
        <a:xfrm>
          <a:off x="312328" y="318609"/>
          <a:ext cx="755489" cy="131117"/>
        </a:xfrm>
        <a:custGeom>
          <a:avLst/>
          <a:gdLst/>
          <a:ahLst/>
          <a:cxnLst/>
          <a:rect l="0" t="0" r="0" b="0"/>
          <a:pathLst>
            <a:path>
              <a:moveTo>
                <a:pt x="755489" y="0"/>
              </a:moveTo>
              <a:lnTo>
                <a:pt x="755489" y="65558"/>
              </a:lnTo>
              <a:lnTo>
                <a:pt x="0" y="65558"/>
              </a:lnTo>
              <a:lnTo>
                <a:pt x="0" y="131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10EAA-C66A-4326-B0BB-CE4E0E4223B9}">
      <dsp:nvSpPr>
        <dsp:cNvPr id="0" name=""/>
        <dsp:cNvSpPr/>
      </dsp:nvSpPr>
      <dsp:spPr>
        <a:xfrm>
          <a:off x="755632" y="6423"/>
          <a:ext cx="624371" cy="3121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Management</a:t>
          </a:r>
          <a:endParaRPr lang="de-DE" sz="800" kern="1200" dirty="0"/>
        </a:p>
      </dsp:txBody>
      <dsp:txXfrm>
        <a:off x="755632" y="6423"/>
        <a:ext cx="624371" cy="312185"/>
      </dsp:txXfrm>
    </dsp:sp>
    <dsp:sp modelId="{2808C13C-9712-4DD8-B06B-52C8207E5BF6}">
      <dsp:nvSpPr>
        <dsp:cNvPr id="0" name=""/>
        <dsp:cNvSpPr/>
      </dsp:nvSpPr>
      <dsp:spPr>
        <a:xfrm>
          <a:off x="143" y="449727"/>
          <a:ext cx="624371" cy="3121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Department A</a:t>
          </a:r>
          <a:endParaRPr lang="de-DE" sz="800" kern="1200" dirty="0"/>
        </a:p>
      </dsp:txBody>
      <dsp:txXfrm>
        <a:off x="143" y="449727"/>
        <a:ext cx="624371" cy="312185"/>
      </dsp:txXfrm>
    </dsp:sp>
    <dsp:sp modelId="{85D9D7FD-7880-4D21-A0C8-4D85165FDD6C}">
      <dsp:nvSpPr>
        <dsp:cNvPr id="0" name=""/>
        <dsp:cNvSpPr/>
      </dsp:nvSpPr>
      <dsp:spPr>
        <a:xfrm>
          <a:off x="755632" y="449727"/>
          <a:ext cx="624371" cy="3121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Department B</a:t>
          </a:r>
          <a:endParaRPr lang="de-DE" sz="800" kern="1200" dirty="0"/>
        </a:p>
      </dsp:txBody>
      <dsp:txXfrm>
        <a:off x="755632" y="449727"/>
        <a:ext cx="624371" cy="312185"/>
      </dsp:txXfrm>
    </dsp:sp>
    <dsp:sp modelId="{50C9ACAF-0F59-4AFA-AEE3-76CCD3AD9AC2}">
      <dsp:nvSpPr>
        <dsp:cNvPr id="0" name=""/>
        <dsp:cNvSpPr/>
      </dsp:nvSpPr>
      <dsp:spPr>
        <a:xfrm>
          <a:off x="1511121" y="449727"/>
          <a:ext cx="624371" cy="31218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Department C</a:t>
          </a:r>
          <a:endParaRPr lang="de-DE" sz="800" kern="1200" dirty="0"/>
        </a:p>
      </dsp:txBody>
      <dsp:txXfrm>
        <a:off x="1511121" y="449727"/>
        <a:ext cx="624371" cy="312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B2CC-B17D-41A7-932B-8C3B857B4B33}">
      <dsp:nvSpPr>
        <dsp:cNvPr id="0" name=""/>
        <dsp:cNvSpPr/>
      </dsp:nvSpPr>
      <dsp:spPr>
        <a:xfrm>
          <a:off x="1578654" y="304245"/>
          <a:ext cx="91440" cy="279157"/>
        </a:xfrm>
        <a:custGeom>
          <a:avLst/>
          <a:gdLst/>
          <a:ahLst/>
          <a:cxnLst/>
          <a:rect l="0" t="0" r="0" b="0"/>
          <a:pathLst>
            <a:path>
              <a:moveTo>
                <a:pt x="109440" y="0"/>
              </a:moveTo>
              <a:lnTo>
                <a:pt x="109440" y="279157"/>
              </a:lnTo>
              <a:lnTo>
                <a:pt x="45720" y="279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00BEB-D247-4C87-B0E5-0A08A12CD1B8}">
      <dsp:nvSpPr>
        <dsp:cNvPr id="0" name=""/>
        <dsp:cNvSpPr/>
      </dsp:nvSpPr>
      <dsp:spPr>
        <a:xfrm>
          <a:off x="1688095" y="304245"/>
          <a:ext cx="734306" cy="558315"/>
        </a:xfrm>
        <a:custGeom>
          <a:avLst/>
          <a:gdLst/>
          <a:ahLst/>
          <a:cxnLst/>
          <a:rect l="0" t="0" r="0" b="0"/>
          <a:pathLst>
            <a:path>
              <a:moveTo>
                <a:pt x="0" y="0"/>
              </a:moveTo>
              <a:lnTo>
                <a:pt x="0" y="494595"/>
              </a:lnTo>
              <a:lnTo>
                <a:pt x="734306" y="494595"/>
              </a:lnTo>
              <a:lnTo>
                <a:pt x="734306" y="558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B6953-F820-42DD-97F0-BD768CFBEF32}">
      <dsp:nvSpPr>
        <dsp:cNvPr id="0" name=""/>
        <dsp:cNvSpPr/>
      </dsp:nvSpPr>
      <dsp:spPr>
        <a:xfrm>
          <a:off x="1642374" y="304245"/>
          <a:ext cx="91440" cy="558315"/>
        </a:xfrm>
        <a:custGeom>
          <a:avLst/>
          <a:gdLst/>
          <a:ahLst/>
          <a:cxnLst/>
          <a:rect l="0" t="0" r="0" b="0"/>
          <a:pathLst>
            <a:path>
              <a:moveTo>
                <a:pt x="45720" y="0"/>
              </a:moveTo>
              <a:lnTo>
                <a:pt x="45720" y="558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4383C-7A09-4478-BF9D-38BA54668608}">
      <dsp:nvSpPr>
        <dsp:cNvPr id="0" name=""/>
        <dsp:cNvSpPr/>
      </dsp:nvSpPr>
      <dsp:spPr>
        <a:xfrm>
          <a:off x="953788" y="304245"/>
          <a:ext cx="734306" cy="558315"/>
        </a:xfrm>
        <a:custGeom>
          <a:avLst/>
          <a:gdLst/>
          <a:ahLst/>
          <a:cxnLst/>
          <a:rect l="0" t="0" r="0" b="0"/>
          <a:pathLst>
            <a:path>
              <a:moveTo>
                <a:pt x="734306" y="0"/>
              </a:moveTo>
              <a:lnTo>
                <a:pt x="734306" y="494595"/>
              </a:lnTo>
              <a:lnTo>
                <a:pt x="0" y="494595"/>
              </a:lnTo>
              <a:lnTo>
                <a:pt x="0" y="558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10EAA-C66A-4326-B0BB-CE4E0E4223B9}">
      <dsp:nvSpPr>
        <dsp:cNvPr id="0" name=""/>
        <dsp:cNvSpPr/>
      </dsp:nvSpPr>
      <dsp:spPr>
        <a:xfrm>
          <a:off x="1384662" y="812"/>
          <a:ext cx="606865" cy="3034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Management</a:t>
          </a:r>
          <a:endParaRPr lang="de-DE" sz="800" kern="1200" dirty="0"/>
        </a:p>
      </dsp:txBody>
      <dsp:txXfrm>
        <a:off x="1384662" y="812"/>
        <a:ext cx="606865" cy="303432"/>
      </dsp:txXfrm>
    </dsp:sp>
    <dsp:sp modelId="{2808C13C-9712-4DD8-B06B-52C8207E5BF6}">
      <dsp:nvSpPr>
        <dsp:cNvPr id="0" name=""/>
        <dsp:cNvSpPr/>
      </dsp:nvSpPr>
      <dsp:spPr>
        <a:xfrm>
          <a:off x="650355" y="862561"/>
          <a:ext cx="606865" cy="3034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Department A</a:t>
          </a:r>
          <a:endParaRPr lang="de-DE" sz="800" kern="1200" dirty="0"/>
        </a:p>
      </dsp:txBody>
      <dsp:txXfrm>
        <a:off x="650355" y="862561"/>
        <a:ext cx="606865" cy="303432"/>
      </dsp:txXfrm>
    </dsp:sp>
    <dsp:sp modelId="{85D9D7FD-7880-4D21-A0C8-4D85165FDD6C}">
      <dsp:nvSpPr>
        <dsp:cNvPr id="0" name=""/>
        <dsp:cNvSpPr/>
      </dsp:nvSpPr>
      <dsp:spPr>
        <a:xfrm>
          <a:off x="1384662" y="862561"/>
          <a:ext cx="606865" cy="3034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Department B</a:t>
          </a:r>
          <a:endParaRPr lang="de-DE" sz="800" kern="1200" dirty="0"/>
        </a:p>
      </dsp:txBody>
      <dsp:txXfrm>
        <a:off x="1384662" y="862561"/>
        <a:ext cx="606865" cy="303432"/>
      </dsp:txXfrm>
    </dsp:sp>
    <dsp:sp modelId="{50C9ACAF-0F59-4AFA-AEE3-76CCD3AD9AC2}">
      <dsp:nvSpPr>
        <dsp:cNvPr id="0" name=""/>
        <dsp:cNvSpPr/>
      </dsp:nvSpPr>
      <dsp:spPr>
        <a:xfrm>
          <a:off x="2118969" y="862561"/>
          <a:ext cx="606865" cy="3034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smtClean="0"/>
            <a:t>Department C</a:t>
          </a:r>
          <a:endParaRPr lang="de-DE" sz="800" kern="1200" dirty="0"/>
        </a:p>
      </dsp:txBody>
      <dsp:txXfrm>
        <a:off x="2118969" y="862561"/>
        <a:ext cx="606865" cy="303432"/>
      </dsp:txXfrm>
    </dsp:sp>
    <dsp:sp modelId="{CAE8CF21-0BF3-43EA-8CFF-497B3B1DF659}">
      <dsp:nvSpPr>
        <dsp:cNvPr id="0" name=""/>
        <dsp:cNvSpPr/>
      </dsp:nvSpPr>
      <dsp:spPr>
        <a:xfrm>
          <a:off x="1017508" y="431687"/>
          <a:ext cx="606865" cy="3034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err="1" smtClean="0"/>
            <a:t>Staff</a:t>
          </a:r>
          <a:r>
            <a:rPr lang="de-DE" sz="800" kern="1200" dirty="0" smtClean="0"/>
            <a:t> </a:t>
          </a:r>
          <a:r>
            <a:rPr lang="de-DE" sz="800" kern="1200" dirty="0" err="1" smtClean="0"/>
            <a:t>department</a:t>
          </a:r>
          <a:endParaRPr lang="de-DE" sz="800" kern="1200" dirty="0"/>
        </a:p>
      </dsp:txBody>
      <dsp:txXfrm>
        <a:off x="1017508" y="431687"/>
        <a:ext cx="606865" cy="303432"/>
      </dsp:txXfrm>
    </dsp:sp>
    <dsp:sp modelId="{97E87E9D-491B-4B14-8B8F-CAC8D4324CDA}">
      <dsp:nvSpPr>
        <dsp:cNvPr id="0" name=""/>
        <dsp:cNvSpPr/>
      </dsp:nvSpPr>
      <dsp:spPr>
        <a:xfrm>
          <a:off x="2118969" y="812"/>
          <a:ext cx="606865" cy="3034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de-DE" sz="800" kern="1200" dirty="0" err="1" smtClean="0"/>
            <a:t>Staff</a:t>
          </a:r>
          <a:r>
            <a:rPr lang="de-DE" sz="800" kern="1200" dirty="0" smtClean="0"/>
            <a:t> </a:t>
          </a:r>
          <a:r>
            <a:rPr lang="de-DE" sz="800" kern="1200" dirty="0" err="1" smtClean="0"/>
            <a:t>department</a:t>
          </a:r>
          <a:endParaRPr lang="de-DE" sz="800" kern="1200" dirty="0"/>
        </a:p>
      </dsp:txBody>
      <dsp:txXfrm>
        <a:off x="2118969" y="812"/>
        <a:ext cx="606865" cy="303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D02A6-4F1D-429F-8320-9256B44F3F61}">
      <dsp:nvSpPr>
        <dsp:cNvPr id="0" name=""/>
        <dsp:cNvSpPr/>
      </dsp:nvSpPr>
      <dsp:spPr>
        <a:xfrm>
          <a:off x="224" y="0"/>
          <a:ext cx="584045" cy="1204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Product A</a:t>
          </a:r>
          <a:endParaRPr lang="de-DE" sz="1000" kern="1200" dirty="0"/>
        </a:p>
      </dsp:txBody>
      <dsp:txXfrm>
        <a:off x="224" y="0"/>
        <a:ext cx="584045" cy="361407"/>
      </dsp:txXfrm>
    </dsp:sp>
    <dsp:sp modelId="{DC4D7BE8-7DAB-4887-9D53-C002B4147F11}">
      <dsp:nvSpPr>
        <dsp:cNvPr id="0" name=""/>
        <dsp:cNvSpPr/>
      </dsp:nvSpPr>
      <dsp:spPr>
        <a:xfrm>
          <a:off x="58629" y="361759"/>
          <a:ext cx="467236" cy="3632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e-DE" sz="700" kern="1200" dirty="0" err="1" smtClean="0"/>
            <a:t>Procure</a:t>
          </a:r>
          <a:r>
            <a:rPr lang="de-DE" sz="700" kern="1200" dirty="0" smtClean="0"/>
            <a:t>-</a:t>
          </a:r>
          <a:br>
            <a:rPr lang="de-DE" sz="700" kern="1200" dirty="0" smtClean="0"/>
          </a:br>
          <a:r>
            <a:rPr lang="de-DE" sz="700" kern="1200" dirty="0" err="1" smtClean="0"/>
            <a:t>ment</a:t>
          </a:r>
          <a:endParaRPr lang="de-DE" sz="700" kern="1200" dirty="0"/>
        </a:p>
      </dsp:txBody>
      <dsp:txXfrm>
        <a:off x="69268" y="372398"/>
        <a:ext cx="445958" cy="341952"/>
      </dsp:txXfrm>
    </dsp:sp>
    <dsp:sp modelId="{A96D6905-F0FB-433C-B2E1-12C33C6A7AEB}">
      <dsp:nvSpPr>
        <dsp:cNvPr id="0" name=""/>
        <dsp:cNvSpPr/>
      </dsp:nvSpPr>
      <dsp:spPr>
        <a:xfrm>
          <a:off x="58629" y="780872"/>
          <a:ext cx="467236" cy="3632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e-DE" sz="700" kern="1200" dirty="0" err="1" smtClean="0"/>
            <a:t>Produc-tion</a:t>
          </a:r>
          <a:endParaRPr lang="de-DE" sz="700" kern="1200" dirty="0"/>
        </a:p>
      </dsp:txBody>
      <dsp:txXfrm>
        <a:off x="69268" y="791511"/>
        <a:ext cx="445958" cy="341952"/>
      </dsp:txXfrm>
    </dsp:sp>
    <dsp:sp modelId="{DFC37EC9-2913-45E8-B3F9-45CBB59D27E0}">
      <dsp:nvSpPr>
        <dsp:cNvPr id="0" name=""/>
        <dsp:cNvSpPr/>
      </dsp:nvSpPr>
      <dsp:spPr>
        <a:xfrm>
          <a:off x="628074" y="0"/>
          <a:ext cx="584045" cy="1204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Product B</a:t>
          </a:r>
          <a:endParaRPr lang="de-DE" sz="1000" kern="1200" dirty="0"/>
        </a:p>
      </dsp:txBody>
      <dsp:txXfrm>
        <a:off x="628074" y="0"/>
        <a:ext cx="584045" cy="361407"/>
      </dsp:txXfrm>
    </dsp:sp>
    <dsp:sp modelId="{ACF4BB10-BD74-4ADF-B06F-D8770D1116ED}">
      <dsp:nvSpPr>
        <dsp:cNvPr id="0" name=""/>
        <dsp:cNvSpPr/>
      </dsp:nvSpPr>
      <dsp:spPr>
        <a:xfrm>
          <a:off x="686478" y="361759"/>
          <a:ext cx="467236" cy="3632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e-DE" sz="700" kern="1200" dirty="0" err="1" smtClean="0"/>
            <a:t>Procure-ment</a:t>
          </a:r>
          <a:endParaRPr lang="de-DE" sz="700" kern="1200" dirty="0"/>
        </a:p>
      </dsp:txBody>
      <dsp:txXfrm>
        <a:off x="697117" y="372398"/>
        <a:ext cx="445958" cy="341952"/>
      </dsp:txXfrm>
    </dsp:sp>
    <dsp:sp modelId="{3F8C3965-C5F3-4B37-8E9D-23D1C5704857}">
      <dsp:nvSpPr>
        <dsp:cNvPr id="0" name=""/>
        <dsp:cNvSpPr/>
      </dsp:nvSpPr>
      <dsp:spPr>
        <a:xfrm>
          <a:off x="686478" y="780872"/>
          <a:ext cx="467236" cy="3632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e-DE" sz="700" kern="1200" dirty="0" err="1" smtClean="0"/>
            <a:t>Produc-tion</a:t>
          </a:r>
          <a:endParaRPr lang="de-DE" sz="700" kern="1200" dirty="0"/>
        </a:p>
      </dsp:txBody>
      <dsp:txXfrm>
        <a:off x="697117" y="791511"/>
        <a:ext cx="445958" cy="341952"/>
      </dsp:txXfrm>
    </dsp:sp>
    <dsp:sp modelId="{BBFB22FA-CD84-4D2F-8F77-F1271334F6E1}">
      <dsp:nvSpPr>
        <dsp:cNvPr id="0" name=""/>
        <dsp:cNvSpPr/>
      </dsp:nvSpPr>
      <dsp:spPr>
        <a:xfrm>
          <a:off x="1256148" y="0"/>
          <a:ext cx="584045" cy="1204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Service</a:t>
          </a:r>
          <a:endParaRPr lang="de-DE" sz="1000" kern="1200" dirty="0"/>
        </a:p>
      </dsp:txBody>
      <dsp:txXfrm>
        <a:off x="1256148" y="0"/>
        <a:ext cx="584045" cy="361407"/>
      </dsp:txXfrm>
    </dsp:sp>
    <dsp:sp modelId="{D62079EF-B102-4FA8-B62D-0905D4B58B5F}">
      <dsp:nvSpPr>
        <dsp:cNvPr id="0" name=""/>
        <dsp:cNvSpPr/>
      </dsp:nvSpPr>
      <dsp:spPr>
        <a:xfrm>
          <a:off x="1314328" y="361759"/>
          <a:ext cx="467236" cy="3632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e-DE" sz="700" kern="1200" dirty="0" err="1" smtClean="0"/>
            <a:t>Procure-ment</a:t>
          </a:r>
          <a:endParaRPr lang="de-DE" sz="700" kern="1200" dirty="0"/>
        </a:p>
      </dsp:txBody>
      <dsp:txXfrm>
        <a:off x="1324967" y="372398"/>
        <a:ext cx="445958" cy="341952"/>
      </dsp:txXfrm>
    </dsp:sp>
    <dsp:sp modelId="{9D6E0B69-94D0-40E0-9A67-F32EFF336C04}">
      <dsp:nvSpPr>
        <dsp:cNvPr id="0" name=""/>
        <dsp:cNvSpPr/>
      </dsp:nvSpPr>
      <dsp:spPr>
        <a:xfrm>
          <a:off x="1314328" y="780872"/>
          <a:ext cx="467236" cy="3632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lvl="0" algn="ctr" defTabSz="311150">
            <a:lnSpc>
              <a:spcPct val="90000"/>
            </a:lnSpc>
            <a:spcBef>
              <a:spcPct val="0"/>
            </a:spcBef>
            <a:spcAft>
              <a:spcPct val="35000"/>
            </a:spcAft>
          </a:pPr>
          <a:r>
            <a:rPr lang="de-DE" sz="700" kern="1200" dirty="0" err="1" smtClean="0"/>
            <a:t>Produc-tion</a:t>
          </a:r>
          <a:endParaRPr lang="de-DE" sz="700" kern="1200" dirty="0"/>
        </a:p>
      </dsp:txBody>
      <dsp:txXfrm>
        <a:off x="1324967" y="791511"/>
        <a:ext cx="445958" cy="341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B8901-FFCD-49AC-9C5D-65A9A323BD39}">
      <dsp:nvSpPr>
        <dsp:cNvPr id="0" name=""/>
        <dsp:cNvSpPr/>
      </dsp:nvSpPr>
      <dsp:spPr>
        <a:xfrm>
          <a:off x="191561" y="0"/>
          <a:ext cx="1606252" cy="160625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0F072-61E8-417C-A9B1-E48EF62D2F98}">
      <dsp:nvSpPr>
        <dsp:cNvPr id="0" name=""/>
        <dsp:cNvSpPr/>
      </dsp:nvSpPr>
      <dsp:spPr>
        <a:xfrm>
          <a:off x="339256" y="152594"/>
          <a:ext cx="626438" cy="62643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smtClean="0"/>
            <a:t>Procurement product A</a:t>
          </a:r>
          <a:endParaRPr lang="de-DE" sz="700" kern="1200" dirty="0"/>
        </a:p>
      </dsp:txBody>
      <dsp:txXfrm>
        <a:off x="369836" y="183174"/>
        <a:ext cx="565278" cy="565278"/>
      </dsp:txXfrm>
    </dsp:sp>
    <dsp:sp modelId="{3CBDD90C-F6AE-417D-9AB1-217462820A3F}">
      <dsp:nvSpPr>
        <dsp:cNvPr id="0" name=""/>
        <dsp:cNvSpPr/>
      </dsp:nvSpPr>
      <dsp:spPr>
        <a:xfrm>
          <a:off x="1013882" y="152594"/>
          <a:ext cx="626438" cy="62643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smtClean="0"/>
            <a:t>Production product A</a:t>
          </a:r>
          <a:endParaRPr lang="de-DE" sz="700" kern="1200" dirty="0"/>
        </a:p>
      </dsp:txBody>
      <dsp:txXfrm>
        <a:off x="1044462" y="183174"/>
        <a:ext cx="565278" cy="565278"/>
      </dsp:txXfrm>
    </dsp:sp>
    <dsp:sp modelId="{B0F631EB-C04E-4472-A9CF-6F44457C5E8B}">
      <dsp:nvSpPr>
        <dsp:cNvPr id="0" name=""/>
        <dsp:cNvSpPr/>
      </dsp:nvSpPr>
      <dsp:spPr>
        <a:xfrm>
          <a:off x="339256" y="827220"/>
          <a:ext cx="626438" cy="62643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smtClean="0"/>
            <a:t>Procurement product B</a:t>
          </a:r>
          <a:endParaRPr lang="de-DE" sz="700" kern="1200" dirty="0"/>
        </a:p>
      </dsp:txBody>
      <dsp:txXfrm>
        <a:off x="369836" y="857800"/>
        <a:ext cx="565278" cy="565278"/>
      </dsp:txXfrm>
    </dsp:sp>
    <dsp:sp modelId="{0FDA8ACF-309D-4CD1-9BB1-779DD1DEE9BE}">
      <dsp:nvSpPr>
        <dsp:cNvPr id="0" name=""/>
        <dsp:cNvSpPr/>
      </dsp:nvSpPr>
      <dsp:spPr>
        <a:xfrm>
          <a:off x="1013882" y="827220"/>
          <a:ext cx="626438" cy="62643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de-DE" sz="700" kern="1200" dirty="0" smtClean="0"/>
            <a:t>Production product B</a:t>
          </a:r>
          <a:endParaRPr lang="de-DE" sz="700" kern="1200" dirty="0"/>
        </a:p>
      </dsp:txBody>
      <dsp:txXfrm>
        <a:off x="1044462" y="857800"/>
        <a:ext cx="565278" cy="5652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133E8-E694-4064-BA99-AA7EF5B53CF0}">
      <dsp:nvSpPr>
        <dsp:cNvPr id="0" name=""/>
        <dsp:cNvSpPr/>
      </dsp:nvSpPr>
      <dsp:spPr>
        <a:xfrm>
          <a:off x="732873" y="349435"/>
          <a:ext cx="870524" cy="870524"/>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t>Group</a:t>
          </a:r>
          <a:endParaRPr lang="de-DE" sz="1600" kern="1200" dirty="0"/>
        </a:p>
      </dsp:txBody>
      <dsp:txXfrm>
        <a:off x="860358" y="476920"/>
        <a:ext cx="615554" cy="615554"/>
      </dsp:txXfrm>
    </dsp:sp>
    <dsp:sp modelId="{AFD345EF-C6D7-47CE-9E1E-B50EC878A63C}">
      <dsp:nvSpPr>
        <dsp:cNvPr id="0" name=""/>
        <dsp:cNvSpPr/>
      </dsp:nvSpPr>
      <dsp:spPr>
        <a:xfrm>
          <a:off x="922961" y="-27596"/>
          <a:ext cx="490348" cy="4907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8890" rIns="0" bIns="8890" numCol="1" spcCol="1270" anchor="ctr" anchorCtr="0">
          <a:noAutofit/>
        </a:bodyPr>
        <a:lstStyle/>
        <a:p>
          <a:pPr lvl="0" algn="ctr" defTabSz="311150">
            <a:lnSpc>
              <a:spcPct val="90000"/>
            </a:lnSpc>
            <a:spcBef>
              <a:spcPct val="0"/>
            </a:spcBef>
            <a:spcAft>
              <a:spcPct val="35000"/>
            </a:spcAft>
          </a:pPr>
          <a:r>
            <a:rPr lang="de-DE" sz="700" kern="1200" dirty="0" err="1" smtClean="0"/>
            <a:t>Procure-ment</a:t>
          </a:r>
          <a:endParaRPr lang="de-DE" sz="700" kern="1200" dirty="0"/>
        </a:p>
      </dsp:txBody>
      <dsp:txXfrm>
        <a:off x="994771" y="44275"/>
        <a:ext cx="346728" cy="347024"/>
      </dsp:txXfrm>
    </dsp:sp>
    <dsp:sp modelId="{A3D76307-7B30-4837-84A7-8EF1A105927B}">
      <dsp:nvSpPr>
        <dsp:cNvPr id="0" name=""/>
        <dsp:cNvSpPr/>
      </dsp:nvSpPr>
      <dsp:spPr>
        <a:xfrm>
          <a:off x="1489872" y="539314"/>
          <a:ext cx="490348" cy="4907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DE" sz="700" kern="1200" dirty="0" smtClean="0"/>
            <a:t>Pro-</a:t>
          </a:r>
          <a:r>
            <a:rPr lang="de-DE" sz="700" kern="1200" dirty="0" err="1" smtClean="0"/>
            <a:t>duction</a:t>
          </a:r>
          <a:endParaRPr lang="de-DE" sz="700" kern="1200" dirty="0"/>
        </a:p>
      </dsp:txBody>
      <dsp:txXfrm>
        <a:off x="1561682" y="611185"/>
        <a:ext cx="346728" cy="347024"/>
      </dsp:txXfrm>
    </dsp:sp>
    <dsp:sp modelId="{3D2B80A8-A19A-40DC-9F3C-F1CE6BC4EBD1}">
      <dsp:nvSpPr>
        <dsp:cNvPr id="0" name=""/>
        <dsp:cNvSpPr/>
      </dsp:nvSpPr>
      <dsp:spPr>
        <a:xfrm>
          <a:off x="922961" y="1106226"/>
          <a:ext cx="490348" cy="4907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DE" sz="700" kern="1200" dirty="0" smtClean="0"/>
            <a:t>Storage</a:t>
          </a:r>
          <a:endParaRPr lang="de-DE" sz="700" kern="1200" dirty="0"/>
        </a:p>
      </dsp:txBody>
      <dsp:txXfrm>
        <a:off x="994771" y="1178097"/>
        <a:ext cx="346728" cy="347024"/>
      </dsp:txXfrm>
    </dsp:sp>
    <dsp:sp modelId="{BFBC9857-337F-4063-B725-18C179E3B1D0}">
      <dsp:nvSpPr>
        <dsp:cNvPr id="0" name=""/>
        <dsp:cNvSpPr/>
      </dsp:nvSpPr>
      <dsp:spPr>
        <a:xfrm>
          <a:off x="356049" y="539314"/>
          <a:ext cx="490348" cy="49076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de-DE" sz="700" kern="1200" dirty="0" smtClean="0"/>
            <a:t>Sales</a:t>
          </a:r>
          <a:endParaRPr lang="de-DE" sz="700" kern="1200" dirty="0"/>
        </a:p>
      </dsp:txBody>
      <dsp:txXfrm>
        <a:off x="427859" y="611185"/>
        <a:ext cx="346728" cy="3470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B2F0-F576-4CEB-8E9E-D6A21D1FD661}">
      <dsp:nvSpPr>
        <dsp:cNvPr id="0" name=""/>
        <dsp:cNvSpPr/>
      </dsp:nvSpPr>
      <dsp:spPr>
        <a:xfrm>
          <a:off x="71435" y="0"/>
          <a:ext cx="1972567" cy="2286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smtClean="0"/>
            <a:t>Complete</a:t>
          </a:r>
          <a:r>
            <a:rPr lang="de-DE" sz="2000" kern="1200" dirty="0" smtClean="0"/>
            <a:t> </a:t>
          </a:r>
          <a:r>
            <a:rPr lang="de-DE" sz="2000" kern="1200" dirty="0" err="1" smtClean="0"/>
            <a:t>process</a:t>
          </a:r>
          <a:endParaRPr lang="de-DE" sz="2000" kern="1200" dirty="0"/>
        </a:p>
      </dsp:txBody>
      <dsp:txXfrm>
        <a:off x="71435" y="0"/>
        <a:ext cx="1972567" cy="685804"/>
      </dsp:txXfrm>
    </dsp:sp>
    <dsp:sp modelId="{A8D65EBC-108A-454B-B3D4-19E6BEE775C6}">
      <dsp:nvSpPr>
        <dsp:cNvPr id="0" name=""/>
        <dsp:cNvSpPr/>
      </dsp:nvSpPr>
      <dsp:spPr>
        <a:xfrm>
          <a:off x="198015" y="685804"/>
          <a:ext cx="1578054" cy="148591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solidFill>
                <a:schemeClr val="accent1">
                  <a:lumMod val="25000"/>
                </a:schemeClr>
              </a:solidFill>
            </a:rPr>
            <a:t>Design</a:t>
          </a:r>
          <a:endParaRPr lang="de-DE" sz="1800" kern="1200" dirty="0"/>
        </a:p>
      </dsp:txBody>
      <dsp:txXfrm>
        <a:off x="241536" y="729325"/>
        <a:ext cx="1491012" cy="1398868"/>
      </dsp:txXfrm>
    </dsp:sp>
    <dsp:sp modelId="{1CE1249F-18EF-4773-89E2-ECFB062D2D85}">
      <dsp:nvSpPr>
        <dsp:cNvPr id="0" name=""/>
        <dsp:cNvSpPr/>
      </dsp:nvSpPr>
      <dsp:spPr>
        <a:xfrm>
          <a:off x="2121269" y="0"/>
          <a:ext cx="1972567" cy="2286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smtClean="0"/>
            <a:t>Sub-</a:t>
          </a:r>
          <a:r>
            <a:rPr lang="de-DE" sz="2000" kern="1200" dirty="0" err="1" smtClean="0"/>
            <a:t>process</a:t>
          </a:r>
          <a:endParaRPr lang="de-DE" sz="2000" kern="1200" dirty="0"/>
        </a:p>
      </dsp:txBody>
      <dsp:txXfrm>
        <a:off x="2121269" y="0"/>
        <a:ext cx="1972567" cy="685804"/>
      </dsp:txXfrm>
    </dsp:sp>
    <dsp:sp modelId="{92F1DF9F-3BA3-4B6D-8B85-58C96D71147D}">
      <dsp:nvSpPr>
        <dsp:cNvPr id="0" name=""/>
        <dsp:cNvSpPr/>
      </dsp:nvSpPr>
      <dsp:spPr>
        <a:xfrm>
          <a:off x="2318525" y="686474"/>
          <a:ext cx="1578054" cy="6892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err="1" smtClean="0">
              <a:solidFill>
                <a:schemeClr val="accent1">
                  <a:lumMod val="25000"/>
                </a:schemeClr>
              </a:solidFill>
            </a:rPr>
            <a:t>Mechanical</a:t>
          </a:r>
          <a:r>
            <a:rPr lang="de-DE" sz="1800" kern="1200" dirty="0" smtClean="0">
              <a:solidFill>
                <a:schemeClr val="accent1">
                  <a:lumMod val="25000"/>
                </a:schemeClr>
              </a:solidFill>
            </a:rPr>
            <a:t> design</a:t>
          </a:r>
          <a:endParaRPr lang="de-DE" sz="1800" kern="1200" dirty="0"/>
        </a:p>
      </dsp:txBody>
      <dsp:txXfrm>
        <a:off x="2338713" y="706662"/>
        <a:ext cx="1537678" cy="648889"/>
      </dsp:txXfrm>
    </dsp:sp>
    <dsp:sp modelId="{6A462E10-9ED1-46E4-B544-982310537217}">
      <dsp:nvSpPr>
        <dsp:cNvPr id="0" name=""/>
        <dsp:cNvSpPr/>
      </dsp:nvSpPr>
      <dsp:spPr>
        <a:xfrm>
          <a:off x="2318525" y="1481780"/>
          <a:ext cx="1578054" cy="689265"/>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err="1" smtClean="0">
              <a:solidFill>
                <a:schemeClr val="accent1">
                  <a:lumMod val="25000"/>
                </a:schemeClr>
              </a:solidFill>
            </a:rPr>
            <a:t>Electrical</a:t>
          </a:r>
          <a:r>
            <a:rPr lang="de-DE" sz="1800" kern="1200" dirty="0" smtClean="0">
              <a:solidFill>
                <a:schemeClr val="accent1">
                  <a:lumMod val="25000"/>
                </a:schemeClr>
              </a:solidFill>
            </a:rPr>
            <a:t> design</a:t>
          </a:r>
          <a:endParaRPr lang="de-DE" sz="1800" kern="1200" dirty="0"/>
        </a:p>
      </dsp:txBody>
      <dsp:txXfrm>
        <a:off x="2338713" y="1501968"/>
        <a:ext cx="1537678" cy="648889"/>
      </dsp:txXfrm>
    </dsp:sp>
    <dsp:sp modelId="{1A68EDF9-B7E0-47C3-B001-A846F34EAC8A}">
      <dsp:nvSpPr>
        <dsp:cNvPr id="0" name=""/>
        <dsp:cNvSpPr/>
      </dsp:nvSpPr>
      <dsp:spPr>
        <a:xfrm>
          <a:off x="4241779" y="0"/>
          <a:ext cx="1972567" cy="22860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smtClean="0"/>
            <a:t>Process</a:t>
          </a:r>
          <a:r>
            <a:rPr lang="de-DE" sz="2000" kern="1200" dirty="0" smtClean="0"/>
            <a:t> </a:t>
          </a:r>
          <a:r>
            <a:rPr lang="de-DE" sz="2000" kern="1200" dirty="0" err="1" smtClean="0"/>
            <a:t>stage</a:t>
          </a:r>
          <a:endParaRPr lang="de-DE" sz="2000" kern="1200" dirty="0"/>
        </a:p>
      </dsp:txBody>
      <dsp:txXfrm>
        <a:off x="4241779" y="0"/>
        <a:ext cx="1972567" cy="685804"/>
      </dsp:txXfrm>
    </dsp:sp>
    <dsp:sp modelId="{96C8747B-C187-4FC3-A3E0-A70A5FAB0B5F}">
      <dsp:nvSpPr>
        <dsp:cNvPr id="0" name=""/>
        <dsp:cNvSpPr/>
      </dsp:nvSpPr>
      <dsp:spPr>
        <a:xfrm>
          <a:off x="4439036" y="685860"/>
          <a:ext cx="1578054" cy="33302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solidFill>
                <a:schemeClr val="accent1">
                  <a:lumMod val="25000"/>
                </a:schemeClr>
              </a:solidFill>
            </a:rPr>
            <a:t>Research</a:t>
          </a:r>
          <a:endParaRPr lang="de-DE" sz="1800" kern="1200" dirty="0"/>
        </a:p>
      </dsp:txBody>
      <dsp:txXfrm>
        <a:off x="4448790" y="695614"/>
        <a:ext cx="1558546" cy="313515"/>
      </dsp:txXfrm>
    </dsp:sp>
    <dsp:sp modelId="{E06B4C4B-1E8A-4654-8A1B-CD09FD16E25D}">
      <dsp:nvSpPr>
        <dsp:cNvPr id="0" name=""/>
        <dsp:cNvSpPr/>
      </dsp:nvSpPr>
      <dsp:spPr>
        <a:xfrm>
          <a:off x="4439036" y="1070118"/>
          <a:ext cx="1578054" cy="33302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err="1" smtClean="0">
              <a:solidFill>
                <a:schemeClr val="accent1">
                  <a:lumMod val="25000"/>
                </a:schemeClr>
              </a:solidFill>
            </a:rPr>
            <a:t>Planning</a:t>
          </a:r>
          <a:endParaRPr lang="de-DE" sz="1800" kern="1200" dirty="0"/>
        </a:p>
      </dsp:txBody>
      <dsp:txXfrm>
        <a:off x="4448790" y="1079872"/>
        <a:ext cx="1558546" cy="313515"/>
      </dsp:txXfrm>
    </dsp:sp>
    <dsp:sp modelId="{85C36246-5BED-488F-997E-5295EFB1BA7B}">
      <dsp:nvSpPr>
        <dsp:cNvPr id="0" name=""/>
        <dsp:cNvSpPr/>
      </dsp:nvSpPr>
      <dsp:spPr>
        <a:xfrm>
          <a:off x="4439036" y="1454377"/>
          <a:ext cx="1578054" cy="33302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dirty="0" smtClean="0">
              <a:solidFill>
                <a:schemeClr val="accent1">
                  <a:lumMod val="25000"/>
                </a:schemeClr>
              </a:solidFill>
            </a:rPr>
            <a:t>Engineering</a:t>
          </a:r>
          <a:endParaRPr lang="de-DE" sz="1800" kern="1200" dirty="0"/>
        </a:p>
      </dsp:txBody>
      <dsp:txXfrm>
        <a:off x="4448790" y="1464131"/>
        <a:ext cx="1558546" cy="313515"/>
      </dsp:txXfrm>
    </dsp:sp>
    <dsp:sp modelId="{6DAECBB4-DC22-469A-A445-F27D828EC6CD}">
      <dsp:nvSpPr>
        <dsp:cNvPr id="0" name=""/>
        <dsp:cNvSpPr/>
      </dsp:nvSpPr>
      <dsp:spPr>
        <a:xfrm>
          <a:off x="4439036" y="1838635"/>
          <a:ext cx="1578054" cy="333023"/>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de-DE" sz="1800" kern="1200" smtClean="0">
              <a:solidFill>
                <a:schemeClr val="accent1">
                  <a:lumMod val="25000"/>
                </a:schemeClr>
              </a:solidFill>
            </a:rPr>
            <a:t>Simulation</a:t>
          </a:r>
          <a:endParaRPr lang="de-DE" sz="1800" kern="1200" dirty="0"/>
        </a:p>
      </dsp:txBody>
      <dsp:txXfrm>
        <a:off x="4448790" y="1848389"/>
        <a:ext cx="1558546" cy="313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CBFFD-C8DD-454B-AF1F-B2EC81A9C25C}">
      <dsp:nvSpPr>
        <dsp:cNvPr id="0" name=""/>
        <dsp:cNvSpPr/>
      </dsp:nvSpPr>
      <dsp:spPr>
        <a:xfrm>
          <a:off x="1204175" y="2068780"/>
          <a:ext cx="491715" cy="1519053"/>
        </a:xfrm>
        <a:custGeom>
          <a:avLst/>
          <a:gdLst/>
          <a:ahLst/>
          <a:cxnLst/>
          <a:rect l="0" t="0" r="0" b="0"/>
          <a:pathLst>
            <a:path>
              <a:moveTo>
                <a:pt x="0" y="0"/>
              </a:moveTo>
              <a:lnTo>
                <a:pt x="245857" y="0"/>
              </a:lnTo>
              <a:lnTo>
                <a:pt x="245857" y="1519053"/>
              </a:lnTo>
              <a:lnTo>
                <a:pt x="491715" y="15190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solidFill>
              <a:schemeClr val="tx1">
                <a:lumMod val="50000"/>
                <a:lumOff val="50000"/>
              </a:schemeClr>
            </a:solidFill>
          </a:endParaRPr>
        </a:p>
      </dsp:txBody>
      <dsp:txXfrm>
        <a:off x="1410116" y="2788391"/>
        <a:ext cx="79832" cy="79832"/>
      </dsp:txXfrm>
    </dsp:sp>
    <dsp:sp modelId="{44E35877-8D08-447E-8B4D-9A332D51AC86}">
      <dsp:nvSpPr>
        <dsp:cNvPr id="0" name=""/>
        <dsp:cNvSpPr/>
      </dsp:nvSpPr>
      <dsp:spPr>
        <a:xfrm>
          <a:off x="1204175" y="2068780"/>
          <a:ext cx="491715" cy="911090"/>
        </a:xfrm>
        <a:custGeom>
          <a:avLst/>
          <a:gdLst/>
          <a:ahLst/>
          <a:cxnLst/>
          <a:rect l="0" t="0" r="0" b="0"/>
          <a:pathLst>
            <a:path>
              <a:moveTo>
                <a:pt x="0" y="0"/>
              </a:moveTo>
              <a:lnTo>
                <a:pt x="245857" y="0"/>
              </a:lnTo>
              <a:lnTo>
                <a:pt x="245857" y="911090"/>
              </a:lnTo>
              <a:lnTo>
                <a:pt x="491715" y="9110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1424149" y="2498443"/>
        <a:ext cx="51765" cy="51765"/>
      </dsp:txXfrm>
    </dsp:sp>
    <dsp:sp modelId="{CC541F39-E042-4559-8843-E11CA5ADD83F}">
      <dsp:nvSpPr>
        <dsp:cNvPr id="0" name=""/>
        <dsp:cNvSpPr/>
      </dsp:nvSpPr>
      <dsp:spPr>
        <a:xfrm>
          <a:off x="1204175" y="2068780"/>
          <a:ext cx="491715" cy="303127"/>
        </a:xfrm>
        <a:custGeom>
          <a:avLst/>
          <a:gdLst/>
          <a:ahLst/>
          <a:cxnLst/>
          <a:rect l="0" t="0" r="0" b="0"/>
          <a:pathLst>
            <a:path>
              <a:moveTo>
                <a:pt x="0" y="0"/>
              </a:moveTo>
              <a:lnTo>
                <a:pt x="245857" y="0"/>
              </a:lnTo>
              <a:lnTo>
                <a:pt x="245857" y="303127"/>
              </a:lnTo>
              <a:lnTo>
                <a:pt x="491715" y="30312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1435591" y="2205903"/>
        <a:ext cx="28882" cy="28882"/>
      </dsp:txXfrm>
    </dsp:sp>
    <dsp:sp modelId="{FF276946-FCFB-4CAE-B34C-DA874A73D3AE}">
      <dsp:nvSpPr>
        <dsp:cNvPr id="0" name=""/>
        <dsp:cNvSpPr/>
      </dsp:nvSpPr>
      <dsp:spPr>
        <a:xfrm>
          <a:off x="3251478" y="1792189"/>
          <a:ext cx="358765" cy="1491663"/>
        </a:xfrm>
        <a:custGeom>
          <a:avLst/>
          <a:gdLst/>
          <a:ahLst/>
          <a:cxnLst/>
          <a:rect l="0" t="0" r="0" b="0"/>
          <a:pathLst>
            <a:path>
              <a:moveTo>
                <a:pt x="0" y="0"/>
              </a:moveTo>
              <a:lnTo>
                <a:pt x="179382" y="0"/>
              </a:lnTo>
              <a:lnTo>
                <a:pt x="179382" y="1491663"/>
              </a:lnTo>
              <a:lnTo>
                <a:pt x="358765" y="149166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3392506" y="2499666"/>
        <a:ext cx="76710" cy="76710"/>
      </dsp:txXfrm>
    </dsp:sp>
    <dsp:sp modelId="{B16C73F9-FD80-4232-B223-07282606E162}">
      <dsp:nvSpPr>
        <dsp:cNvPr id="0" name=""/>
        <dsp:cNvSpPr/>
      </dsp:nvSpPr>
      <dsp:spPr>
        <a:xfrm>
          <a:off x="3251478" y="1792189"/>
          <a:ext cx="358765" cy="883700"/>
        </a:xfrm>
        <a:custGeom>
          <a:avLst/>
          <a:gdLst/>
          <a:ahLst/>
          <a:cxnLst/>
          <a:rect l="0" t="0" r="0" b="0"/>
          <a:pathLst>
            <a:path>
              <a:moveTo>
                <a:pt x="0" y="0"/>
              </a:moveTo>
              <a:lnTo>
                <a:pt x="179382" y="0"/>
              </a:lnTo>
              <a:lnTo>
                <a:pt x="179382" y="883700"/>
              </a:lnTo>
              <a:lnTo>
                <a:pt x="358765" y="88370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3407017" y="2210196"/>
        <a:ext cx="47687" cy="47687"/>
      </dsp:txXfrm>
    </dsp:sp>
    <dsp:sp modelId="{82C440A1-7246-47C4-91E3-A0BDA59DE60E}">
      <dsp:nvSpPr>
        <dsp:cNvPr id="0" name=""/>
        <dsp:cNvSpPr/>
      </dsp:nvSpPr>
      <dsp:spPr>
        <a:xfrm>
          <a:off x="3251478" y="1792189"/>
          <a:ext cx="358765" cy="275737"/>
        </a:xfrm>
        <a:custGeom>
          <a:avLst/>
          <a:gdLst/>
          <a:ahLst/>
          <a:cxnLst/>
          <a:rect l="0" t="0" r="0" b="0"/>
          <a:pathLst>
            <a:path>
              <a:moveTo>
                <a:pt x="0" y="0"/>
              </a:moveTo>
              <a:lnTo>
                <a:pt x="179382" y="0"/>
              </a:lnTo>
              <a:lnTo>
                <a:pt x="179382" y="275737"/>
              </a:lnTo>
              <a:lnTo>
                <a:pt x="358765" y="27573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3419549" y="1918746"/>
        <a:ext cx="22624" cy="22624"/>
      </dsp:txXfrm>
    </dsp:sp>
    <dsp:sp modelId="{F0CA28BD-6D01-4F1A-9F11-83B7AF53C343}">
      <dsp:nvSpPr>
        <dsp:cNvPr id="0" name=""/>
        <dsp:cNvSpPr/>
      </dsp:nvSpPr>
      <dsp:spPr>
        <a:xfrm>
          <a:off x="3251478" y="1459964"/>
          <a:ext cx="358765" cy="332224"/>
        </a:xfrm>
        <a:custGeom>
          <a:avLst/>
          <a:gdLst/>
          <a:ahLst/>
          <a:cxnLst/>
          <a:rect l="0" t="0" r="0" b="0"/>
          <a:pathLst>
            <a:path>
              <a:moveTo>
                <a:pt x="0" y="332224"/>
              </a:moveTo>
              <a:lnTo>
                <a:pt x="179382" y="332224"/>
              </a:lnTo>
              <a:lnTo>
                <a:pt x="179382" y="0"/>
              </a:lnTo>
              <a:lnTo>
                <a:pt x="358765"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3418637" y="1613852"/>
        <a:ext cx="24448" cy="24448"/>
      </dsp:txXfrm>
    </dsp:sp>
    <dsp:sp modelId="{E713DCAE-5F68-4B35-BA1E-983084CC07E7}">
      <dsp:nvSpPr>
        <dsp:cNvPr id="0" name=""/>
        <dsp:cNvSpPr/>
      </dsp:nvSpPr>
      <dsp:spPr>
        <a:xfrm>
          <a:off x="3251478" y="852001"/>
          <a:ext cx="358765" cy="940187"/>
        </a:xfrm>
        <a:custGeom>
          <a:avLst/>
          <a:gdLst/>
          <a:ahLst/>
          <a:cxnLst/>
          <a:rect l="0" t="0" r="0" b="0"/>
          <a:pathLst>
            <a:path>
              <a:moveTo>
                <a:pt x="0" y="940187"/>
              </a:moveTo>
              <a:lnTo>
                <a:pt x="179382" y="940187"/>
              </a:lnTo>
              <a:lnTo>
                <a:pt x="179382" y="0"/>
              </a:lnTo>
              <a:lnTo>
                <a:pt x="358765"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3405703" y="1296937"/>
        <a:ext cx="50315" cy="50315"/>
      </dsp:txXfrm>
    </dsp:sp>
    <dsp:sp modelId="{B5B03037-908B-449C-B56B-25480E7779E6}">
      <dsp:nvSpPr>
        <dsp:cNvPr id="0" name=""/>
        <dsp:cNvSpPr/>
      </dsp:nvSpPr>
      <dsp:spPr>
        <a:xfrm>
          <a:off x="3251478" y="244038"/>
          <a:ext cx="358765" cy="1548150"/>
        </a:xfrm>
        <a:custGeom>
          <a:avLst/>
          <a:gdLst/>
          <a:ahLst/>
          <a:cxnLst/>
          <a:rect l="0" t="0" r="0" b="0"/>
          <a:pathLst>
            <a:path>
              <a:moveTo>
                <a:pt x="0" y="1548150"/>
              </a:moveTo>
              <a:lnTo>
                <a:pt x="179382" y="1548150"/>
              </a:lnTo>
              <a:lnTo>
                <a:pt x="179382" y="0"/>
              </a:lnTo>
              <a:lnTo>
                <a:pt x="358765"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solidFill>
              <a:schemeClr val="tx1">
                <a:lumMod val="50000"/>
                <a:lumOff val="50000"/>
              </a:schemeClr>
            </a:solidFill>
          </a:endParaRPr>
        </a:p>
      </dsp:txBody>
      <dsp:txXfrm>
        <a:off x="3391131" y="978384"/>
        <a:ext cx="79458" cy="79458"/>
      </dsp:txXfrm>
    </dsp:sp>
    <dsp:sp modelId="{199F9E93-686A-4895-9B0A-5B1C093F2FD4}">
      <dsp:nvSpPr>
        <dsp:cNvPr id="0" name=""/>
        <dsp:cNvSpPr/>
      </dsp:nvSpPr>
      <dsp:spPr>
        <a:xfrm>
          <a:off x="1204175" y="1792189"/>
          <a:ext cx="452008" cy="276591"/>
        </a:xfrm>
        <a:custGeom>
          <a:avLst/>
          <a:gdLst/>
          <a:ahLst/>
          <a:cxnLst/>
          <a:rect l="0" t="0" r="0" b="0"/>
          <a:pathLst>
            <a:path>
              <a:moveTo>
                <a:pt x="0" y="276591"/>
              </a:moveTo>
              <a:lnTo>
                <a:pt x="226004" y="276591"/>
              </a:lnTo>
              <a:lnTo>
                <a:pt x="226004" y="0"/>
              </a:lnTo>
              <a:lnTo>
                <a:pt x="45200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1416931" y="1917237"/>
        <a:ext cx="26495" cy="26495"/>
      </dsp:txXfrm>
    </dsp:sp>
    <dsp:sp modelId="{954E9644-EB06-4054-9125-24872D01FEB1}">
      <dsp:nvSpPr>
        <dsp:cNvPr id="0" name=""/>
        <dsp:cNvSpPr/>
      </dsp:nvSpPr>
      <dsp:spPr>
        <a:xfrm>
          <a:off x="1204175" y="1155983"/>
          <a:ext cx="491715" cy="912797"/>
        </a:xfrm>
        <a:custGeom>
          <a:avLst/>
          <a:gdLst/>
          <a:ahLst/>
          <a:cxnLst/>
          <a:rect l="0" t="0" r="0" b="0"/>
          <a:pathLst>
            <a:path>
              <a:moveTo>
                <a:pt x="0" y="912797"/>
              </a:moveTo>
              <a:lnTo>
                <a:pt x="245857" y="912797"/>
              </a:lnTo>
              <a:lnTo>
                <a:pt x="245857" y="0"/>
              </a:lnTo>
              <a:lnTo>
                <a:pt x="491715"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solidFill>
              <a:schemeClr val="tx1">
                <a:lumMod val="50000"/>
                <a:lumOff val="50000"/>
              </a:schemeClr>
            </a:solidFill>
          </a:endParaRPr>
        </a:p>
      </dsp:txBody>
      <dsp:txXfrm>
        <a:off x="1424112" y="1586461"/>
        <a:ext cx="51840" cy="51840"/>
      </dsp:txXfrm>
    </dsp:sp>
    <dsp:sp modelId="{169EB83D-D981-4536-967B-EC6C4914B8E8}">
      <dsp:nvSpPr>
        <dsp:cNvPr id="0" name=""/>
        <dsp:cNvSpPr/>
      </dsp:nvSpPr>
      <dsp:spPr>
        <a:xfrm>
          <a:off x="1204175" y="548020"/>
          <a:ext cx="491715" cy="1520760"/>
        </a:xfrm>
        <a:custGeom>
          <a:avLst/>
          <a:gdLst/>
          <a:ahLst/>
          <a:cxnLst/>
          <a:rect l="0" t="0" r="0" b="0"/>
          <a:pathLst>
            <a:path>
              <a:moveTo>
                <a:pt x="0" y="1520760"/>
              </a:moveTo>
              <a:lnTo>
                <a:pt x="245857" y="1520760"/>
              </a:lnTo>
              <a:lnTo>
                <a:pt x="245857" y="0"/>
              </a:lnTo>
              <a:lnTo>
                <a:pt x="491715"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de-DE" sz="600" kern="1200">
            <a:solidFill>
              <a:schemeClr val="tx1">
                <a:lumMod val="50000"/>
                <a:lumOff val="50000"/>
              </a:schemeClr>
            </a:solidFill>
          </a:endParaRPr>
        </a:p>
      </dsp:txBody>
      <dsp:txXfrm>
        <a:off x="1410075" y="1268443"/>
        <a:ext cx="79913" cy="79913"/>
      </dsp:txXfrm>
    </dsp:sp>
    <dsp:sp modelId="{4BB37C46-E584-4045-BBDC-100B37BB41F2}">
      <dsp:nvSpPr>
        <dsp:cNvPr id="0" name=""/>
        <dsp:cNvSpPr/>
      </dsp:nvSpPr>
      <dsp:spPr>
        <a:xfrm rot="16200000">
          <a:off x="-1034229" y="1825595"/>
          <a:ext cx="3990438" cy="486370"/>
        </a:xfrm>
        <a:prstGeom prst="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de-DE" sz="2800" b="1" kern="1200" dirty="0" err="1" smtClean="0">
              <a:solidFill>
                <a:schemeClr val="tx1">
                  <a:lumMod val="50000"/>
                  <a:lumOff val="50000"/>
                </a:schemeClr>
              </a:solidFill>
            </a:rPr>
            <a:t>Vehicle</a:t>
          </a:r>
          <a:r>
            <a:rPr lang="de-DE" sz="2800" b="1" kern="1200" dirty="0" smtClean="0">
              <a:solidFill>
                <a:schemeClr val="tx1">
                  <a:lumMod val="50000"/>
                  <a:lumOff val="50000"/>
                </a:schemeClr>
              </a:solidFill>
            </a:rPr>
            <a:t> plant</a:t>
          </a:r>
          <a:endParaRPr lang="de-DE" sz="1400" kern="1200" dirty="0">
            <a:solidFill>
              <a:schemeClr val="tx1">
                <a:lumMod val="50000"/>
                <a:lumOff val="50000"/>
              </a:schemeClr>
            </a:solidFill>
          </a:endParaRPr>
        </a:p>
      </dsp:txBody>
      <dsp:txXfrm>
        <a:off x="-1034229" y="1825595"/>
        <a:ext cx="3990438" cy="486370"/>
      </dsp:txXfrm>
    </dsp:sp>
    <dsp:sp modelId="{AC759528-1131-4002-B321-7B0E1B99DE92}">
      <dsp:nvSpPr>
        <dsp:cNvPr id="0" name=""/>
        <dsp:cNvSpPr/>
      </dsp:nvSpPr>
      <dsp:spPr>
        <a:xfrm>
          <a:off x="1695890" y="304835"/>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Vehicle</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development</a:t>
          </a:r>
          <a:r>
            <a:rPr lang="de-DE" sz="1100" kern="1200" dirty="0" smtClean="0">
              <a:solidFill>
                <a:schemeClr val="tx1">
                  <a:lumMod val="50000"/>
                  <a:lumOff val="50000"/>
                </a:schemeClr>
              </a:solidFill>
            </a:rPr>
            <a:t> </a:t>
          </a:r>
        </a:p>
        <a:p>
          <a:pPr lvl="0" algn="ctr" defTabSz="488950">
            <a:lnSpc>
              <a:spcPct val="90000"/>
            </a:lnSpc>
            <a:spcBef>
              <a:spcPct val="0"/>
            </a:spcBef>
            <a:spcAft>
              <a:spcPct val="35000"/>
            </a:spcAft>
          </a:pPr>
          <a:endParaRPr lang="de-DE" sz="1100" kern="1200" dirty="0">
            <a:solidFill>
              <a:schemeClr val="tx1">
                <a:lumMod val="50000"/>
                <a:lumOff val="50000"/>
              </a:schemeClr>
            </a:solidFill>
          </a:endParaRPr>
        </a:p>
      </dsp:txBody>
      <dsp:txXfrm>
        <a:off x="1695890" y="304835"/>
        <a:ext cx="1595294" cy="486370"/>
      </dsp:txXfrm>
    </dsp:sp>
    <dsp:sp modelId="{924805CB-1152-4E97-B9B5-F4B351AF5F2C}">
      <dsp:nvSpPr>
        <dsp:cNvPr id="0" name=""/>
        <dsp:cNvSpPr/>
      </dsp:nvSpPr>
      <dsp:spPr>
        <a:xfrm>
          <a:off x="1695890" y="912797"/>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Planning</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of</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production</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processes</a:t>
          </a:r>
          <a:endParaRPr lang="de-DE" sz="1100" kern="1200" dirty="0" smtClean="0">
            <a:solidFill>
              <a:schemeClr val="tx1">
                <a:lumMod val="50000"/>
                <a:lumOff val="50000"/>
              </a:schemeClr>
            </a:solidFill>
          </a:endParaRPr>
        </a:p>
      </dsp:txBody>
      <dsp:txXfrm>
        <a:off x="1695890" y="912797"/>
        <a:ext cx="1595294" cy="486370"/>
      </dsp:txXfrm>
    </dsp:sp>
    <dsp:sp modelId="{2C0E8EF6-805E-4858-BB41-18FA410BE203}">
      <dsp:nvSpPr>
        <dsp:cNvPr id="0" name=""/>
        <dsp:cNvSpPr/>
      </dsp:nvSpPr>
      <dsp:spPr>
        <a:xfrm>
          <a:off x="1656183" y="1549004"/>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Bodyshell</a:t>
          </a:r>
          <a:r>
            <a:rPr lang="de-DE" sz="1100" kern="1200" dirty="0" smtClean="0">
              <a:solidFill>
                <a:schemeClr val="tx1">
                  <a:lumMod val="50000"/>
                  <a:lumOff val="50000"/>
                </a:schemeClr>
              </a:solidFill>
            </a:rPr>
            <a:t> </a:t>
          </a:r>
        </a:p>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manufacture</a:t>
          </a:r>
          <a:endParaRPr lang="de-DE" sz="1100" kern="1200" dirty="0">
            <a:solidFill>
              <a:schemeClr val="tx1">
                <a:lumMod val="50000"/>
                <a:lumOff val="50000"/>
              </a:schemeClr>
            </a:solidFill>
          </a:endParaRPr>
        </a:p>
      </dsp:txBody>
      <dsp:txXfrm>
        <a:off x="1656183" y="1549004"/>
        <a:ext cx="1595294" cy="486370"/>
      </dsp:txXfrm>
    </dsp:sp>
    <dsp:sp modelId="{1EC19EAD-C13A-460E-8A54-4D3DFFF21F12}">
      <dsp:nvSpPr>
        <dsp:cNvPr id="0" name=""/>
        <dsp:cNvSpPr/>
      </dsp:nvSpPr>
      <dsp:spPr>
        <a:xfrm>
          <a:off x="3610244" y="853"/>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solidFill>
                <a:schemeClr val="tx1">
                  <a:lumMod val="50000"/>
                  <a:lumOff val="50000"/>
                </a:schemeClr>
              </a:solidFill>
            </a:rPr>
            <a:t>Setup </a:t>
          </a:r>
          <a:r>
            <a:rPr lang="de-DE" sz="1100" kern="1200" dirty="0" err="1" smtClean="0">
              <a:solidFill>
                <a:schemeClr val="tx1">
                  <a:lumMod val="50000"/>
                  <a:lumOff val="50000"/>
                </a:schemeClr>
              </a:solidFill>
            </a:rPr>
            <a:t>and</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programming</a:t>
          </a:r>
          <a:r>
            <a:rPr lang="de-DE" sz="1100" kern="1200" dirty="0" smtClean="0">
              <a:solidFill>
                <a:schemeClr val="tx1">
                  <a:lumMod val="50000"/>
                  <a:lumOff val="50000"/>
                </a:schemeClr>
              </a:solidFill>
            </a:rPr>
            <a:t> </a:t>
          </a:r>
        </a:p>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of</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installations</a:t>
          </a:r>
          <a:endParaRPr lang="de-DE" sz="1100" kern="1200" dirty="0" smtClean="0">
            <a:solidFill>
              <a:schemeClr val="tx1">
                <a:lumMod val="50000"/>
                <a:lumOff val="50000"/>
              </a:schemeClr>
            </a:solidFill>
          </a:endParaRPr>
        </a:p>
      </dsp:txBody>
      <dsp:txXfrm>
        <a:off x="3610244" y="853"/>
        <a:ext cx="1595294" cy="486370"/>
      </dsp:txXfrm>
    </dsp:sp>
    <dsp:sp modelId="{3946037F-A4CE-4F53-A3B8-ECBC2F492178}">
      <dsp:nvSpPr>
        <dsp:cNvPr id="0" name=""/>
        <dsp:cNvSpPr/>
      </dsp:nvSpPr>
      <dsp:spPr>
        <a:xfrm>
          <a:off x="3610244" y="608816"/>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solidFill>
                <a:schemeClr val="tx1">
                  <a:lumMod val="50000"/>
                  <a:lumOff val="50000"/>
                </a:schemeClr>
              </a:solidFill>
            </a:rPr>
            <a:t>Maintenance</a:t>
          </a:r>
        </a:p>
      </dsp:txBody>
      <dsp:txXfrm>
        <a:off x="3610244" y="608816"/>
        <a:ext cx="1595294" cy="486370"/>
      </dsp:txXfrm>
    </dsp:sp>
    <dsp:sp modelId="{CF0C2C3F-B005-4374-8AFE-088C65FFFED2}">
      <dsp:nvSpPr>
        <dsp:cNvPr id="0" name=""/>
        <dsp:cNvSpPr/>
      </dsp:nvSpPr>
      <dsp:spPr>
        <a:xfrm>
          <a:off x="3610244" y="1216779"/>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Bending</a:t>
          </a:r>
          <a:r>
            <a:rPr lang="de-DE" sz="1100" kern="1200" dirty="0" smtClean="0">
              <a:solidFill>
                <a:schemeClr val="tx1">
                  <a:lumMod val="50000"/>
                  <a:lumOff val="50000"/>
                </a:schemeClr>
              </a:solidFill>
            </a:rPr>
            <a:t> </a:t>
          </a:r>
          <a:r>
            <a:rPr lang="de-DE" sz="1100" kern="1200" dirty="0" err="1" smtClean="0">
              <a:solidFill>
                <a:schemeClr val="tx1">
                  <a:lumMod val="50000"/>
                  <a:lumOff val="50000"/>
                </a:schemeClr>
              </a:solidFill>
            </a:rPr>
            <a:t>work</a:t>
          </a:r>
          <a:endParaRPr lang="de-DE" sz="1100" kern="1200" dirty="0" smtClean="0">
            <a:solidFill>
              <a:schemeClr val="tx1">
                <a:lumMod val="50000"/>
                <a:lumOff val="50000"/>
              </a:schemeClr>
            </a:solidFill>
          </a:endParaRPr>
        </a:p>
      </dsp:txBody>
      <dsp:txXfrm>
        <a:off x="3610244" y="1216779"/>
        <a:ext cx="1595294" cy="486370"/>
      </dsp:txXfrm>
    </dsp:sp>
    <dsp:sp modelId="{C5B78F52-0A09-48B5-84CD-F699E9D4BDB4}">
      <dsp:nvSpPr>
        <dsp:cNvPr id="0" name=""/>
        <dsp:cNvSpPr/>
      </dsp:nvSpPr>
      <dsp:spPr>
        <a:xfrm>
          <a:off x="3610244" y="1824742"/>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solidFill>
                <a:schemeClr val="tx1">
                  <a:lumMod val="50000"/>
                  <a:lumOff val="50000"/>
                </a:schemeClr>
              </a:solidFill>
            </a:rPr>
            <a:t>Surface finish</a:t>
          </a:r>
        </a:p>
      </dsp:txBody>
      <dsp:txXfrm>
        <a:off x="3610244" y="1824742"/>
        <a:ext cx="1595294" cy="486370"/>
      </dsp:txXfrm>
    </dsp:sp>
    <dsp:sp modelId="{9AC767CA-B72F-4916-86E9-E22E628A5D61}">
      <dsp:nvSpPr>
        <dsp:cNvPr id="0" name=""/>
        <dsp:cNvSpPr/>
      </dsp:nvSpPr>
      <dsp:spPr>
        <a:xfrm>
          <a:off x="3610244" y="2432705"/>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lumMod val="50000"/>
                  <a:lumOff val="50000"/>
                </a:schemeClr>
              </a:solidFill>
            </a:rPr>
            <a:t>Operation of installations/ loading of parts</a:t>
          </a:r>
          <a:endParaRPr lang="de-DE" sz="1100" kern="1200" dirty="0" smtClean="0">
            <a:solidFill>
              <a:schemeClr val="tx1">
                <a:lumMod val="50000"/>
                <a:lumOff val="50000"/>
              </a:schemeClr>
            </a:solidFill>
          </a:endParaRPr>
        </a:p>
      </dsp:txBody>
      <dsp:txXfrm>
        <a:off x="3610244" y="2432705"/>
        <a:ext cx="1595294" cy="486370"/>
      </dsp:txXfrm>
    </dsp:sp>
    <dsp:sp modelId="{3890FEEC-C9D9-4A37-8BDA-947CE8726245}">
      <dsp:nvSpPr>
        <dsp:cNvPr id="0" name=""/>
        <dsp:cNvSpPr/>
      </dsp:nvSpPr>
      <dsp:spPr>
        <a:xfrm>
          <a:off x="3610244" y="3040668"/>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smtClean="0">
              <a:solidFill>
                <a:schemeClr val="tx1">
                  <a:lumMod val="50000"/>
                  <a:lumOff val="50000"/>
                </a:schemeClr>
              </a:solidFill>
            </a:rPr>
            <a:t>Transport </a:t>
          </a:r>
          <a:r>
            <a:rPr lang="de-DE" sz="1100" kern="1200" dirty="0" err="1" smtClean="0">
              <a:solidFill>
                <a:schemeClr val="tx1">
                  <a:lumMod val="50000"/>
                  <a:lumOff val="50000"/>
                </a:schemeClr>
              </a:solidFill>
            </a:rPr>
            <a:t>work</a:t>
          </a:r>
          <a:endParaRPr lang="de-DE" sz="1100" kern="1200" dirty="0" smtClean="0">
            <a:solidFill>
              <a:schemeClr val="tx1">
                <a:lumMod val="50000"/>
                <a:lumOff val="50000"/>
              </a:schemeClr>
            </a:solidFill>
          </a:endParaRPr>
        </a:p>
      </dsp:txBody>
      <dsp:txXfrm>
        <a:off x="3610244" y="3040668"/>
        <a:ext cx="1595294" cy="486370"/>
      </dsp:txXfrm>
    </dsp:sp>
    <dsp:sp modelId="{FF33169D-3EE6-45F3-B64C-D2C02CB53C21}">
      <dsp:nvSpPr>
        <dsp:cNvPr id="0" name=""/>
        <dsp:cNvSpPr/>
      </dsp:nvSpPr>
      <dsp:spPr>
        <a:xfrm>
          <a:off x="1695890" y="2128723"/>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Paintwork</a:t>
          </a:r>
          <a:endParaRPr lang="de-DE" sz="1100" kern="1200" dirty="0" smtClean="0">
            <a:solidFill>
              <a:schemeClr val="tx1">
                <a:lumMod val="50000"/>
                <a:lumOff val="50000"/>
              </a:schemeClr>
            </a:solidFill>
          </a:endParaRPr>
        </a:p>
      </dsp:txBody>
      <dsp:txXfrm>
        <a:off x="1695890" y="2128723"/>
        <a:ext cx="1595294" cy="486370"/>
      </dsp:txXfrm>
    </dsp:sp>
    <dsp:sp modelId="{6935DAAD-959B-4C9E-9EF7-686BA31A04E7}">
      <dsp:nvSpPr>
        <dsp:cNvPr id="0" name=""/>
        <dsp:cNvSpPr/>
      </dsp:nvSpPr>
      <dsp:spPr>
        <a:xfrm>
          <a:off x="1695890" y="2736686"/>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Assembly</a:t>
          </a:r>
          <a:endParaRPr lang="de-DE" sz="1100" kern="1200" dirty="0" smtClean="0">
            <a:solidFill>
              <a:schemeClr val="tx1">
                <a:lumMod val="50000"/>
                <a:lumOff val="50000"/>
              </a:schemeClr>
            </a:solidFill>
          </a:endParaRPr>
        </a:p>
      </dsp:txBody>
      <dsp:txXfrm>
        <a:off x="1695890" y="2736686"/>
        <a:ext cx="1595294" cy="486370"/>
      </dsp:txXfrm>
    </dsp:sp>
    <dsp:sp modelId="{4815FC04-1494-4CCC-8D86-CF878DA5885D}">
      <dsp:nvSpPr>
        <dsp:cNvPr id="0" name=""/>
        <dsp:cNvSpPr/>
      </dsp:nvSpPr>
      <dsp:spPr>
        <a:xfrm>
          <a:off x="1695890" y="3344649"/>
          <a:ext cx="1595294" cy="48637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DE" sz="1100" kern="1200" dirty="0" err="1" smtClean="0">
              <a:solidFill>
                <a:schemeClr val="tx1">
                  <a:lumMod val="50000"/>
                  <a:lumOff val="50000"/>
                </a:schemeClr>
              </a:solidFill>
            </a:rPr>
            <a:t>Shipping</a:t>
          </a:r>
          <a:endParaRPr lang="de-DE" sz="1100" kern="1200" dirty="0" smtClean="0">
            <a:solidFill>
              <a:schemeClr val="tx1">
                <a:lumMod val="50000"/>
                <a:lumOff val="50000"/>
              </a:schemeClr>
            </a:solidFill>
          </a:endParaRPr>
        </a:p>
      </dsp:txBody>
      <dsp:txXfrm>
        <a:off x="1695890" y="3344649"/>
        <a:ext cx="1595294" cy="4863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139267" name="Rectangle 3"/>
          <p:cNvSpPr>
            <a:spLocks noGrp="1" noChangeArrowheads="1"/>
          </p:cNvSpPr>
          <p:nvPr>
            <p:ph type="dt" sz="quarter"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Arial" charset="0"/>
              </a:defRPr>
            </a:lvl1pPr>
          </a:lstStyle>
          <a:p>
            <a:pPr>
              <a:defRPr/>
            </a:pPr>
            <a:endParaRPr lang="de-DE" altLang="de-DE"/>
          </a:p>
        </p:txBody>
      </p:sp>
      <p:sp>
        <p:nvSpPr>
          <p:cNvPr id="139268" name="Rectangle 4"/>
          <p:cNvSpPr>
            <a:spLocks noGrp="1" noChangeArrowheads="1"/>
          </p:cNvSpPr>
          <p:nvPr>
            <p:ph type="ftr" sz="quarter" idx="2"/>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139269" name="Rectangle 5"/>
          <p:cNvSpPr>
            <a:spLocks noGrp="1" noChangeArrowheads="1"/>
          </p:cNvSpPr>
          <p:nvPr>
            <p:ph type="sldNum" sz="quarter" idx="3"/>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fld id="{4E64AA1D-B688-4AC0-A74F-99EA47D19248}"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54275" name="Rectangle 3"/>
          <p:cNvSpPr>
            <a:spLocks noGrp="1" noChangeArrowheads="1"/>
          </p:cNvSpPr>
          <p:nvPr>
            <p:ph type="dt" idx="1"/>
          </p:nvPr>
        </p:nvSpPr>
        <p:spPr bwMode="auto">
          <a:xfrm>
            <a:off x="3850443" y="0"/>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Arial" charset="0"/>
              </a:defRPr>
            </a:lvl1pPr>
          </a:lstStyle>
          <a:p>
            <a:pPr>
              <a:defRPr/>
            </a:pPr>
            <a:endParaRPr lang="de-DE" altLang="de-DE"/>
          </a:p>
        </p:txBody>
      </p:sp>
      <p:sp>
        <p:nvSpPr>
          <p:cNvPr id="717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79768" y="4689515"/>
            <a:ext cx="543814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54278" name="Rectangle 6"/>
          <p:cNvSpPr>
            <a:spLocks noGrp="1" noChangeArrowheads="1"/>
          </p:cNvSpPr>
          <p:nvPr>
            <p:ph type="ftr" sz="quarter" idx="4"/>
          </p:nvPr>
        </p:nvSpPr>
        <p:spPr bwMode="auto">
          <a:xfrm>
            <a:off x="0"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Arial" charset="0"/>
              </a:defRPr>
            </a:lvl1pPr>
          </a:lstStyle>
          <a:p>
            <a:pPr>
              <a:defRPr/>
            </a:pPr>
            <a:endParaRPr lang="de-DE" altLang="de-DE"/>
          </a:p>
        </p:txBody>
      </p:sp>
      <p:sp>
        <p:nvSpPr>
          <p:cNvPr id="54279" name="Rectangle 7"/>
          <p:cNvSpPr>
            <a:spLocks noGrp="1" noChangeArrowheads="1"/>
          </p:cNvSpPr>
          <p:nvPr>
            <p:ph type="sldNum" sz="quarter" idx="5"/>
          </p:nvPr>
        </p:nvSpPr>
        <p:spPr bwMode="auto">
          <a:xfrm>
            <a:off x="3850443" y="9377316"/>
            <a:ext cx="2945659"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defRPr>
            </a:lvl1pPr>
          </a:lstStyle>
          <a:p>
            <a:fld id="{E7F4AAEE-6436-4D0C-911E-7F17470D88F3}"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12A3F9-BDBA-4416-9B75-43E3B28666A8}" type="slidenum">
              <a:rPr lang="de-DE" altLang="de-DE"/>
              <a:pPr>
                <a:spcBef>
                  <a:spcPct val="0"/>
                </a:spcBef>
              </a:pPr>
              <a:t>1</a:t>
            </a:fld>
            <a:endParaRPr lang="de-DE" altLang="de-DE"/>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de-DE" sz="1400" dirty="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err="1" smtClean="0"/>
              <a:t>Since</a:t>
            </a:r>
            <a:r>
              <a:rPr lang="de-DE" dirty="0" smtClean="0"/>
              <a:t>, </a:t>
            </a:r>
            <a:r>
              <a:rPr lang="de-DE" dirty="0" err="1" smtClean="0"/>
              <a:t>therefore</a:t>
            </a:r>
            <a:r>
              <a:rPr lang="de-DE" dirty="0" smtClean="0"/>
              <a:t>, </a:t>
            </a:r>
            <a:r>
              <a:rPr lang="de-DE" dirty="0" err="1" smtClean="0"/>
              <a:t>work</a:t>
            </a:r>
            <a:r>
              <a:rPr lang="de-DE" dirty="0" smtClean="0"/>
              <a:t> </a:t>
            </a:r>
            <a:r>
              <a:rPr lang="de-DE" dirty="0" err="1" smtClean="0"/>
              <a:t>is</a:t>
            </a:r>
            <a:r>
              <a:rPr lang="de-DE" dirty="0" smtClean="0"/>
              <a:t> </a:t>
            </a:r>
            <a:r>
              <a:rPr lang="de-DE" dirty="0" err="1" smtClean="0"/>
              <a:t>the</a:t>
            </a:r>
            <a:r>
              <a:rPr lang="de-DE" dirty="0" smtClean="0"/>
              <a:t> </a:t>
            </a:r>
            <a:r>
              <a:rPr lang="de-DE" dirty="0" err="1" smtClean="0"/>
              <a:t>product</a:t>
            </a:r>
            <a:r>
              <a:rPr lang="de-DE" dirty="0" smtClean="0"/>
              <a:t> </a:t>
            </a:r>
            <a:r>
              <a:rPr lang="de-DE" dirty="0" err="1" smtClean="0"/>
              <a:t>of</a:t>
            </a:r>
            <a:r>
              <a:rPr lang="de-DE" dirty="0" smtClean="0"/>
              <a:t> </a:t>
            </a:r>
            <a:r>
              <a:rPr lang="de-DE" dirty="0" err="1" smtClean="0"/>
              <a:t>purposeful</a:t>
            </a:r>
            <a:r>
              <a:rPr lang="de-DE" dirty="0" smtClean="0"/>
              <a:t> human </a:t>
            </a:r>
            <a:r>
              <a:rPr lang="de-DE" dirty="0" err="1" smtClean="0"/>
              <a:t>action</a:t>
            </a:r>
            <a:r>
              <a:rPr lang="de-DE" dirty="0" smtClean="0"/>
              <a:t>, </a:t>
            </a:r>
            <a:r>
              <a:rPr lang="de-DE" dirty="0" err="1" smtClean="0"/>
              <a:t>it</a:t>
            </a:r>
            <a:r>
              <a:rPr lang="de-DE" dirty="0" smtClean="0"/>
              <a:t> </a:t>
            </a:r>
            <a:r>
              <a:rPr lang="de-DE" dirty="0" err="1" smtClean="0"/>
              <a:t>is</a:t>
            </a:r>
            <a:r>
              <a:rPr lang="de-DE" dirty="0" smtClean="0"/>
              <a:t> </a:t>
            </a:r>
            <a:r>
              <a:rPr lang="de-DE" dirty="0" err="1" smtClean="0"/>
              <a:t>worth</a:t>
            </a:r>
            <a:r>
              <a:rPr lang="de-DE" dirty="0" smtClean="0"/>
              <a:t> </a:t>
            </a:r>
            <a:r>
              <a:rPr lang="de-DE" dirty="0" err="1" smtClean="0"/>
              <a:t>considering</a:t>
            </a:r>
            <a:r>
              <a:rPr lang="de-DE" dirty="0" smtClean="0"/>
              <a:t> </a:t>
            </a:r>
            <a:r>
              <a:rPr lang="de-DE" dirty="0" err="1" smtClean="0"/>
              <a:t>concepts</a:t>
            </a:r>
            <a:r>
              <a:rPr lang="de-DE" dirty="0" smtClean="0"/>
              <a:t> </a:t>
            </a:r>
            <a:r>
              <a:rPr lang="de-DE" dirty="0" err="1" smtClean="0"/>
              <a:t>of</a:t>
            </a:r>
            <a:r>
              <a:rPr lang="de-DE" dirty="0" smtClean="0"/>
              <a:t> </a:t>
            </a:r>
            <a:r>
              <a:rPr lang="de-DE" dirty="0" err="1" smtClean="0"/>
              <a:t>humanity</a:t>
            </a:r>
            <a:r>
              <a:rPr lang="de-DE" dirty="0" smtClean="0"/>
              <a:t> in </a:t>
            </a:r>
            <a:r>
              <a:rPr lang="de-DE" dirty="0" err="1" smtClean="0"/>
              <a:t>the</a:t>
            </a:r>
            <a:r>
              <a:rPr lang="de-DE" dirty="0" smtClean="0"/>
              <a:t> </a:t>
            </a:r>
            <a:r>
              <a:rPr lang="de-DE" dirty="0" err="1" smtClean="0"/>
              <a:t>recent</a:t>
            </a:r>
            <a:r>
              <a:rPr lang="de-DE" dirty="0" smtClean="0"/>
              <a:t> </a:t>
            </a:r>
            <a:r>
              <a:rPr lang="de-DE" dirty="0" err="1" smtClean="0"/>
              <a:t>past</a:t>
            </a:r>
            <a:r>
              <a:rPr lang="de-DE" dirty="0" smtClean="0"/>
              <a:t>. </a:t>
            </a:r>
            <a:r>
              <a:rPr lang="de-DE" dirty="0" err="1" smtClean="0"/>
              <a:t>Each</a:t>
            </a:r>
            <a:r>
              <a:rPr lang="de-DE" dirty="0" smtClean="0"/>
              <a:t> </a:t>
            </a:r>
            <a:r>
              <a:rPr lang="de-DE" dirty="0" err="1" smtClean="0"/>
              <a:t>of</a:t>
            </a:r>
            <a:r>
              <a:rPr lang="de-DE" dirty="0" smtClean="0"/>
              <a:t> </a:t>
            </a:r>
            <a:r>
              <a:rPr lang="de-DE" dirty="0" err="1" smtClean="0"/>
              <a:t>these</a:t>
            </a:r>
            <a:r>
              <a:rPr lang="de-DE" dirty="0" smtClean="0"/>
              <a:t> </a:t>
            </a:r>
            <a:r>
              <a:rPr lang="de-DE" dirty="0" err="1" smtClean="0"/>
              <a:t>concepts</a:t>
            </a:r>
            <a:r>
              <a:rPr lang="de-DE" dirty="0" smtClean="0"/>
              <a:t> </a:t>
            </a:r>
            <a:r>
              <a:rPr lang="de-DE" dirty="0" err="1" smtClean="0"/>
              <a:t>of</a:t>
            </a:r>
            <a:r>
              <a:rPr lang="de-DE" dirty="0" smtClean="0"/>
              <a:t> </a:t>
            </a:r>
            <a:r>
              <a:rPr lang="de-DE" dirty="0" err="1" smtClean="0"/>
              <a:t>humanity</a:t>
            </a:r>
            <a:r>
              <a:rPr lang="de-DE" dirty="0" smtClean="0"/>
              <a:t> </a:t>
            </a:r>
            <a:r>
              <a:rPr lang="de-DE" dirty="0" err="1" smtClean="0"/>
              <a:t>could</a:t>
            </a:r>
            <a:r>
              <a:rPr lang="de-DE" dirty="0" smtClean="0"/>
              <a:t> </a:t>
            </a:r>
            <a:r>
              <a:rPr lang="de-DE" dirty="0" err="1" smtClean="0"/>
              <a:t>be</a:t>
            </a:r>
            <a:r>
              <a:rPr lang="de-DE" dirty="0" smtClean="0"/>
              <a:t> </a:t>
            </a:r>
            <a:r>
              <a:rPr lang="de-DE" dirty="0" err="1" smtClean="0"/>
              <a:t>said</a:t>
            </a:r>
            <a:r>
              <a:rPr lang="de-DE" dirty="0" smtClean="0"/>
              <a:t> </a:t>
            </a:r>
            <a:r>
              <a:rPr lang="de-DE" dirty="0" err="1" smtClean="0"/>
              <a:t>to</a:t>
            </a:r>
            <a:r>
              <a:rPr lang="de-DE" dirty="0" smtClean="0"/>
              <a:t> </a:t>
            </a:r>
            <a:r>
              <a:rPr lang="de-DE" dirty="0" err="1" smtClean="0"/>
              <a:t>imply</a:t>
            </a:r>
            <a:r>
              <a:rPr lang="de-DE" dirty="0" smtClean="0"/>
              <a:t> a </a:t>
            </a:r>
            <a:r>
              <a:rPr lang="de-DE" dirty="0" err="1" smtClean="0"/>
              <a:t>philosophy</a:t>
            </a:r>
            <a:r>
              <a:rPr lang="de-DE" dirty="0" smtClean="0"/>
              <a:t> </a:t>
            </a:r>
            <a:r>
              <a:rPr lang="de-DE" dirty="0" err="1" smtClean="0"/>
              <a:t>for</a:t>
            </a:r>
            <a:r>
              <a:rPr lang="de-DE" dirty="0" smtClean="0"/>
              <a:t> </a:t>
            </a:r>
            <a:r>
              <a:rPr lang="de-DE" dirty="0" err="1" smtClean="0"/>
              <a:t>the</a:t>
            </a:r>
            <a:r>
              <a:rPr lang="de-DE" dirty="0" smtClean="0"/>
              <a:t> </a:t>
            </a:r>
            <a:r>
              <a:rPr lang="de-DE" dirty="0" err="1" smtClean="0"/>
              <a:t>guidance</a:t>
            </a:r>
            <a:r>
              <a:rPr lang="de-DE" dirty="0" smtClean="0"/>
              <a:t> </a:t>
            </a:r>
            <a:r>
              <a:rPr lang="de-DE" dirty="0" err="1" smtClean="0"/>
              <a:t>and</a:t>
            </a:r>
            <a:r>
              <a:rPr lang="de-DE" dirty="0" smtClean="0"/>
              <a:t> </a:t>
            </a:r>
            <a:r>
              <a:rPr lang="de-DE" dirty="0" err="1" smtClean="0"/>
              <a:t>motivation</a:t>
            </a:r>
            <a:r>
              <a:rPr lang="de-DE" dirty="0" smtClean="0"/>
              <a:t> </a:t>
            </a:r>
            <a:r>
              <a:rPr lang="de-DE" dirty="0" err="1" smtClean="0"/>
              <a:t>of</a:t>
            </a:r>
            <a:r>
              <a:rPr lang="de-DE" dirty="0" smtClean="0"/>
              <a:t> </a:t>
            </a:r>
            <a:r>
              <a:rPr lang="de-DE" dirty="0" err="1" smtClean="0"/>
              <a:t>employees</a:t>
            </a:r>
            <a:r>
              <a:rPr lang="de-DE" dirty="0" smtClean="0"/>
              <a:t>. At </a:t>
            </a:r>
            <a:r>
              <a:rPr lang="de-DE" dirty="0" err="1" smtClean="0"/>
              <a:t>this</a:t>
            </a:r>
            <a:r>
              <a:rPr lang="de-DE" dirty="0" smtClean="0"/>
              <a:t> </a:t>
            </a:r>
            <a:r>
              <a:rPr lang="de-DE" dirty="0" err="1" smtClean="0"/>
              <a:t>point</a:t>
            </a:r>
            <a:r>
              <a:rPr lang="de-DE" dirty="0" smtClean="0"/>
              <a:t> </a:t>
            </a:r>
            <a:r>
              <a:rPr lang="de-DE" dirty="0" err="1" smtClean="0"/>
              <a:t>however</a:t>
            </a:r>
            <a:r>
              <a:rPr lang="de-DE" dirty="0" smtClean="0"/>
              <a:t> </a:t>
            </a:r>
            <a:r>
              <a:rPr lang="de-DE" dirty="0" err="1" smtClean="0"/>
              <a:t>we</a:t>
            </a:r>
            <a:r>
              <a:rPr lang="de-DE" dirty="0" smtClean="0"/>
              <a:t> find </a:t>
            </a:r>
            <a:r>
              <a:rPr lang="de-DE" dirty="0" err="1" smtClean="0"/>
              <a:t>ourselves</a:t>
            </a:r>
            <a:r>
              <a:rPr lang="de-DE" dirty="0" smtClean="0"/>
              <a:t> in a </a:t>
            </a:r>
            <a:r>
              <a:rPr lang="de-DE" dirty="0" err="1" smtClean="0"/>
              <a:t>dilemma</a:t>
            </a:r>
            <a:r>
              <a:rPr lang="de-DE" dirty="0" smtClean="0"/>
              <a:t>, in </a:t>
            </a:r>
            <a:r>
              <a:rPr lang="de-DE" dirty="0" err="1" smtClean="0"/>
              <a:t>that</a:t>
            </a:r>
            <a:r>
              <a:rPr lang="de-DE" dirty="0" smtClean="0"/>
              <a:t> simple, </a:t>
            </a:r>
            <a:r>
              <a:rPr lang="de-DE" dirty="0" err="1" smtClean="0"/>
              <a:t>generalized</a:t>
            </a:r>
            <a:r>
              <a:rPr lang="de-DE" dirty="0" smtClean="0"/>
              <a:t> </a:t>
            </a:r>
            <a:r>
              <a:rPr lang="de-DE" dirty="0" err="1" smtClean="0"/>
              <a:t>explanatory</a:t>
            </a:r>
            <a:r>
              <a:rPr lang="de-DE" dirty="0" smtClean="0"/>
              <a:t> </a:t>
            </a:r>
            <a:r>
              <a:rPr lang="de-DE" dirty="0" err="1" smtClean="0"/>
              <a:t>models</a:t>
            </a:r>
            <a:r>
              <a:rPr lang="de-DE" dirty="0" smtClean="0"/>
              <a:t> </a:t>
            </a:r>
            <a:r>
              <a:rPr lang="de-DE" dirty="0" err="1" smtClean="0"/>
              <a:t>repeatedly</a:t>
            </a:r>
            <a:r>
              <a:rPr lang="de-DE" dirty="0" smtClean="0"/>
              <a:t> </a:t>
            </a:r>
            <a:r>
              <a:rPr lang="de-DE" dirty="0" err="1" smtClean="0"/>
              <a:t>fail</a:t>
            </a:r>
            <a:r>
              <a:rPr lang="de-DE" dirty="0" smtClean="0"/>
              <a:t>, </a:t>
            </a:r>
            <a:r>
              <a:rPr lang="de-DE" dirty="0" err="1" smtClean="0"/>
              <a:t>owing</a:t>
            </a:r>
            <a:r>
              <a:rPr lang="de-DE" dirty="0" smtClean="0"/>
              <a:t> </a:t>
            </a:r>
            <a:r>
              <a:rPr lang="de-DE" dirty="0" err="1" smtClean="0"/>
              <a:t>to</a:t>
            </a:r>
            <a:r>
              <a:rPr lang="de-DE" dirty="0" smtClean="0"/>
              <a:t> </a:t>
            </a:r>
            <a:r>
              <a:rPr lang="de-DE" dirty="0" err="1" smtClean="0"/>
              <a:t>the</a:t>
            </a:r>
            <a:r>
              <a:rPr lang="de-DE" dirty="0" smtClean="0"/>
              <a:t> </a:t>
            </a:r>
            <a:r>
              <a:rPr lang="de-DE" dirty="0" err="1" smtClean="0"/>
              <a:t>complexity</a:t>
            </a:r>
            <a:r>
              <a:rPr lang="de-DE" dirty="0" smtClean="0"/>
              <a:t> </a:t>
            </a:r>
            <a:r>
              <a:rPr lang="de-DE" dirty="0" err="1" smtClean="0"/>
              <a:t>of</a:t>
            </a:r>
            <a:r>
              <a:rPr lang="de-DE" dirty="0" smtClean="0"/>
              <a:t> </a:t>
            </a:r>
            <a:r>
              <a:rPr lang="de-DE" dirty="0" err="1" smtClean="0"/>
              <a:t>society</a:t>
            </a:r>
            <a:r>
              <a:rPr lang="de-DE" dirty="0" smtClean="0"/>
              <a:t> </a:t>
            </a:r>
            <a:r>
              <a:rPr lang="de-DE" dirty="0" err="1" smtClean="0"/>
              <a:t>and</a:t>
            </a:r>
            <a:r>
              <a:rPr lang="de-DE" dirty="0" smtClean="0"/>
              <a:t> </a:t>
            </a:r>
            <a:r>
              <a:rPr lang="de-DE" dirty="0" err="1" smtClean="0"/>
              <a:t>the</a:t>
            </a:r>
            <a:r>
              <a:rPr lang="de-DE" dirty="0" smtClean="0"/>
              <a:t> </a:t>
            </a:r>
            <a:r>
              <a:rPr lang="de-DE" dirty="0" err="1" smtClean="0"/>
              <a:t>diversity</a:t>
            </a:r>
            <a:r>
              <a:rPr lang="de-DE" dirty="0" smtClean="0"/>
              <a:t> </a:t>
            </a:r>
            <a:r>
              <a:rPr lang="de-DE" dirty="0" err="1" smtClean="0"/>
              <a:t>of</a:t>
            </a:r>
            <a:r>
              <a:rPr lang="de-DE" dirty="0" smtClean="0"/>
              <a:t> individual </a:t>
            </a:r>
            <a:r>
              <a:rPr lang="de-DE" dirty="0" err="1" smtClean="0"/>
              <a:t>goals</a:t>
            </a:r>
            <a:r>
              <a:rPr lang="de-DE" dirty="0" smtClean="0"/>
              <a:t> </a:t>
            </a:r>
            <a:r>
              <a:rPr lang="de-DE" dirty="0" err="1" smtClean="0"/>
              <a:t>and</a:t>
            </a:r>
            <a:r>
              <a:rPr lang="de-DE" dirty="0" smtClean="0"/>
              <a:t> </a:t>
            </a:r>
            <a:r>
              <a:rPr lang="de-DE" dirty="0" err="1" smtClean="0"/>
              <a:t>scope</a:t>
            </a:r>
            <a:r>
              <a:rPr lang="de-DE" dirty="0" smtClean="0"/>
              <a:t> </a:t>
            </a:r>
            <a:r>
              <a:rPr lang="de-DE" dirty="0" err="1" smtClean="0"/>
              <a:t>for</a:t>
            </a:r>
            <a:r>
              <a:rPr lang="de-DE" dirty="0" smtClean="0"/>
              <a:t> </a:t>
            </a:r>
            <a:r>
              <a:rPr lang="de-DE" dirty="0" err="1" smtClean="0"/>
              <a:t>development</a:t>
            </a:r>
            <a:r>
              <a:rPr lang="de-DE" dirty="0" smtClean="0"/>
              <a:t>.</a:t>
            </a:r>
          </a:p>
          <a:p>
            <a:pPr eaLnBrk="1" hangingPunct="1"/>
            <a:r>
              <a:rPr lang="de-DE" dirty="0" err="1" smtClean="0"/>
              <a:t>Some</a:t>
            </a:r>
            <a:r>
              <a:rPr lang="de-DE" dirty="0" smtClean="0"/>
              <a:t> </a:t>
            </a:r>
            <a:r>
              <a:rPr lang="de-DE" dirty="0" err="1" smtClean="0"/>
              <a:t>individuals</a:t>
            </a:r>
            <a:r>
              <a:rPr lang="de-DE" dirty="0" smtClean="0"/>
              <a:t> </a:t>
            </a:r>
            <a:r>
              <a:rPr lang="de-DE" dirty="0" err="1" smtClean="0"/>
              <a:t>for</a:t>
            </a:r>
            <a:r>
              <a:rPr lang="de-DE" dirty="0" smtClean="0"/>
              <a:t> </a:t>
            </a:r>
            <a:r>
              <a:rPr lang="de-DE" dirty="0" err="1" smtClean="0"/>
              <a:t>example</a:t>
            </a:r>
            <a:r>
              <a:rPr lang="de-DE" dirty="0" smtClean="0"/>
              <a:t> </a:t>
            </a:r>
            <a:r>
              <a:rPr lang="de-DE" dirty="0" err="1" smtClean="0"/>
              <a:t>subject</a:t>
            </a:r>
            <a:r>
              <a:rPr lang="de-DE" dirty="0" smtClean="0"/>
              <a:t> </a:t>
            </a:r>
            <a:r>
              <a:rPr lang="de-DE" dirty="0" err="1" smtClean="0"/>
              <a:t>themselves</a:t>
            </a:r>
            <a:r>
              <a:rPr lang="de-DE" dirty="0" smtClean="0"/>
              <a:t> </a:t>
            </a:r>
            <a:r>
              <a:rPr lang="de-DE" dirty="0" err="1" smtClean="0"/>
              <a:t>to</a:t>
            </a:r>
            <a:r>
              <a:rPr lang="de-DE" dirty="0" smtClean="0"/>
              <a:t> an </a:t>
            </a:r>
            <a:r>
              <a:rPr lang="de-DE" dirty="0" err="1" smtClean="0"/>
              <a:t>ordeal</a:t>
            </a:r>
            <a:r>
              <a:rPr lang="de-DE" dirty="0" smtClean="0"/>
              <a:t> </a:t>
            </a:r>
            <a:r>
              <a:rPr lang="de-DE" dirty="0" err="1" smtClean="0"/>
              <a:t>of</a:t>
            </a:r>
            <a:r>
              <a:rPr lang="de-DE" dirty="0" smtClean="0"/>
              <a:t> </a:t>
            </a:r>
            <a:r>
              <a:rPr lang="de-DE" dirty="0" err="1" smtClean="0"/>
              <a:t>preparing</a:t>
            </a:r>
            <a:r>
              <a:rPr lang="de-DE" dirty="0" smtClean="0"/>
              <a:t> </a:t>
            </a:r>
            <a:r>
              <a:rPr lang="de-DE" dirty="0" err="1" smtClean="0"/>
              <a:t>as</a:t>
            </a:r>
            <a:r>
              <a:rPr lang="de-DE" dirty="0" smtClean="0"/>
              <a:t> </a:t>
            </a:r>
            <a:r>
              <a:rPr lang="de-DE" dirty="0" err="1" smtClean="0"/>
              <a:t>early</a:t>
            </a:r>
            <a:r>
              <a:rPr lang="de-DE" dirty="0" smtClean="0"/>
              <a:t> </a:t>
            </a:r>
            <a:r>
              <a:rPr lang="de-DE" dirty="0" err="1" smtClean="0"/>
              <a:t>as</a:t>
            </a:r>
            <a:r>
              <a:rPr lang="de-DE" dirty="0" smtClean="0"/>
              <a:t> </a:t>
            </a:r>
            <a:r>
              <a:rPr lang="de-DE" dirty="0" err="1" smtClean="0"/>
              <a:t>possible</a:t>
            </a:r>
            <a:r>
              <a:rPr lang="de-DE" dirty="0" smtClean="0"/>
              <a:t> </a:t>
            </a:r>
            <a:r>
              <a:rPr lang="de-DE" dirty="0" err="1" smtClean="0"/>
              <a:t>for</a:t>
            </a:r>
            <a:r>
              <a:rPr lang="de-DE" dirty="0" smtClean="0"/>
              <a:t> </a:t>
            </a:r>
            <a:r>
              <a:rPr lang="de-DE" dirty="0" err="1" smtClean="0"/>
              <a:t>their</a:t>
            </a:r>
            <a:r>
              <a:rPr lang="de-DE" dirty="0" smtClean="0"/>
              <a:t> </a:t>
            </a:r>
            <a:r>
              <a:rPr lang="de-DE" dirty="0" err="1" smtClean="0"/>
              <a:t>twilight</a:t>
            </a:r>
            <a:r>
              <a:rPr lang="de-DE" dirty="0" smtClean="0"/>
              <a:t> </a:t>
            </a:r>
            <a:r>
              <a:rPr lang="de-DE" dirty="0" err="1" smtClean="0"/>
              <a:t>years</a:t>
            </a:r>
            <a:r>
              <a:rPr lang="de-DE" dirty="0" smtClean="0"/>
              <a:t>, </a:t>
            </a:r>
            <a:r>
              <a:rPr lang="de-DE" dirty="0" err="1" smtClean="0"/>
              <a:t>whilst</a:t>
            </a:r>
            <a:r>
              <a:rPr lang="de-DE" dirty="0" smtClean="0"/>
              <a:t> </a:t>
            </a:r>
            <a:r>
              <a:rPr lang="de-DE" dirty="0" err="1" smtClean="0"/>
              <a:t>others</a:t>
            </a:r>
            <a:r>
              <a:rPr lang="de-DE" dirty="0" smtClean="0"/>
              <a:t> </a:t>
            </a:r>
            <a:r>
              <a:rPr lang="de-DE" dirty="0" err="1" smtClean="0"/>
              <a:t>enjoy</a:t>
            </a:r>
            <a:r>
              <a:rPr lang="de-DE" dirty="0" smtClean="0"/>
              <a:t> </a:t>
            </a:r>
            <a:r>
              <a:rPr lang="de-DE" dirty="0" err="1" smtClean="0"/>
              <a:t>being</a:t>
            </a:r>
            <a:r>
              <a:rPr lang="de-DE" dirty="0" smtClean="0"/>
              <a:t> </a:t>
            </a:r>
            <a:r>
              <a:rPr lang="de-DE" dirty="0" err="1" smtClean="0"/>
              <a:t>tasked</a:t>
            </a:r>
            <a:r>
              <a:rPr lang="de-DE" dirty="0" smtClean="0"/>
              <a:t> </a:t>
            </a:r>
            <a:r>
              <a:rPr lang="de-DE" dirty="0" err="1" smtClean="0"/>
              <a:t>with</a:t>
            </a:r>
            <a:r>
              <a:rPr lang="de-DE" dirty="0" smtClean="0"/>
              <a:t> </a:t>
            </a:r>
            <a:r>
              <a:rPr lang="de-DE" dirty="0" err="1" smtClean="0"/>
              <a:t>specific</a:t>
            </a:r>
            <a:r>
              <a:rPr lang="de-DE" dirty="0" smtClean="0"/>
              <a:t>, simple </a:t>
            </a:r>
            <a:r>
              <a:rPr lang="de-DE" dirty="0" err="1" smtClean="0"/>
              <a:t>and</a:t>
            </a:r>
            <a:r>
              <a:rPr lang="de-DE" dirty="0" smtClean="0"/>
              <a:t> </a:t>
            </a:r>
            <a:r>
              <a:rPr lang="de-DE" dirty="0" err="1" smtClean="0"/>
              <a:t>easily</a:t>
            </a:r>
            <a:r>
              <a:rPr lang="de-DE" dirty="0" smtClean="0"/>
              <a:t> </a:t>
            </a:r>
            <a:r>
              <a:rPr lang="de-DE" dirty="0" err="1" smtClean="0"/>
              <a:t>grasped</a:t>
            </a:r>
            <a:r>
              <a:rPr lang="de-DE" dirty="0" smtClean="0"/>
              <a:t> </a:t>
            </a:r>
            <a:r>
              <a:rPr lang="de-DE" dirty="0" err="1" smtClean="0"/>
              <a:t>working</a:t>
            </a:r>
            <a:r>
              <a:rPr lang="de-DE" dirty="0" smtClean="0"/>
              <a:t> </a:t>
            </a:r>
            <a:r>
              <a:rPr lang="de-DE" dirty="0" err="1" smtClean="0"/>
              <a:t>activities</a:t>
            </a:r>
            <a:r>
              <a:rPr lang="de-DE" dirty="0" smtClean="0"/>
              <a:t>, </a:t>
            </a:r>
            <a:r>
              <a:rPr lang="de-DE" dirty="0" err="1" smtClean="0"/>
              <a:t>or</a:t>
            </a:r>
            <a:r>
              <a:rPr lang="de-DE" dirty="0" smtClean="0"/>
              <a:t> </a:t>
            </a:r>
            <a:r>
              <a:rPr lang="de-DE" dirty="0" err="1" smtClean="0"/>
              <a:t>prefer</a:t>
            </a:r>
            <a:r>
              <a:rPr lang="de-DE" dirty="0" smtClean="0"/>
              <a:t> </a:t>
            </a:r>
            <a:r>
              <a:rPr lang="de-DE" dirty="0" err="1" smtClean="0"/>
              <a:t>tasks</a:t>
            </a:r>
            <a:r>
              <a:rPr lang="de-DE" dirty="0" smtClean="0"/>
              <a:t> </a:t>
            </a:r>
            <a:r>
              <a:rPr lang="de-DE" dirty="0" err="1" smtClean="0"/>
              <a:t>presenting</a:t>
            </a:r>
            <a:r>
              <a:rPr lang="de-DE" dirty="0" smtClean="0"/>
              <a:t> </a:t>
            </a:r>
            <a:r>
              <a:rPr lang="de-DE" dirty="0" err="1" smtClean="0"/>
              <a:t>the</a:t>
            </a:r>
            <a:r>
              <a:rPr lang="de-DE" dirty="0" smtClean="0"/>
              <a:t> </a:t>
            </a:r>
            <a:r>
              <a:rPr lang="de-DE" dirty="0" err="1" smtClean="0"/>
              <a:t>lowest</a:t>
            </a:r>
            <a:r>
              <a:rPr lang="de-DE" dirty="0" smtClean="0"/>
              <a:t> </a:t>
            </a:r>
            <a:r>
              <a:rPr lang="de-DE" dirty="0" err="1" smtClean="0"/>
              <a:t>possible</a:t>
            </a:r>
            <a:r>
              <a:rPr lang="de-DE" dirty="0" smtClean="0"/>
              <a:t> mental </a:t>
            </a:r>
            <a:r>
              <a:rPr lang="de-DE" dirty="0" err="1" smtClean="0"/>
              <a:t>challenges</a:t>
            </a:r>
            <a:r>
              <a:rPr lang="de-DE" dirty="0" smtClean="0"/>
              <a:t>.</a:t>
            </a:r>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11</a:t>
            </a:fld>
            <a:endParaRPr lang="de-DE" altLang="de-DE"/>
          </a:p>
        </p:txBody>
      </p:sp>
    </p:spTree>
    <p:extLst>
      <p:ext uri="{BB962C8B-B14F-4D97-AF65-F5344CB8AC3E}">
        <p14:creationId xmlns:p14="http://schemas.microsoft.com/office/powerpoint/2010/main" val="404891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Herzberg's</a:t>
            </a:r>
            <a:r>
              <a:rPr lang="de-DE" dirty="0" smtClean="0"/>
              <a:t> </a:t>
            </a:r>
            <a:r>
              <a:rPr lang="de-DE" dirty="0" err="1" smtClean="0"/>
              <a:t>two-factor</a:t>
            </a:r>
            <a:r>
              <a:rPr lang="de-DE" dirty="0" smtClean="0"/>
              <a:t> </a:t>
            </a:r>
            <a:r>
              <a:rPr lang="de-DE" dirty="0" err="1" smtClean="0"/>
              <a:t>theory</a:t>
            </a:r>
            <a:r>
              <a:rPr lang="de-DE" dirty="0" smtClean="0"/>
              <a:t> </a:t>
            </a:r>
            <a:r>
              <a:rPr lang="de-DE" dirty="0" err="1" smtClean="0"/>
              <a:t>constitutes</a:t>
            </a:r>
            <a:r>
              <a:rPr lang="de-DE" dirty="0" smtClean="0"/>
              <a:t> </a:t>
            </a:r>
            <a:r>
              <a:rPr lang="de-DE" dirty="0" err="1" smtClean="0"/>
              <a:t>the</a:t>
            </a:r>
            <a:r>
              <a:rPr lang="de-DE" dirty="0" smtClean="0"/>
              <a:t> </a:t>
            </a:r>
            <a:r>
              <a:rPr lang="de-DE" dirty="0" err="1" smtClean="0"/>
              <a:t>foundation</a:t>
            </a:r>
            <a:r>
              <a:rPr lang="de-DE" dirty="0" smtClean="0"/>
              <a:t>, </a:t>
            </a:r>
            <a:r>
              <a:rPr lang="de-DE" dirty="0" err="1" smtClean="0"/>
              <a:t>or</a:t>
            </a:r>
            <a:r>
              <a:rPr lang="de-DE" dirty="0" smtClean="0"/>
              <a:t> </a:t>
            </a:r>
            <a:r>
              <a:rPr lang="de-DE" dirty="0" err="1" smtClean="0"/>
              <a:t>explanatory</a:t>
            </a:r>
            <a:r>
              <a:rPr lang="de-DE" dirty="0" smtClean="0"/>
              <a:t> </a:t>
            </a:r>
            <a:r>
              <a:rPr lang="de-DE" dirty="0" err="1" smtClean="0"/>
              <a:t>model</a:t>
            </a:r>
            <a:r>
              <a:rPr lang="de-DE" dirty="0" smtClean="0"/>
              <a:t>, </a:t>
            </a:r>
            <a:r>
              <a:rPr lang="de-DE" dirty="0" err="1" smtClean="0"/>
              <a:t>for</a:t>
            </a:r>
            <a:r>
              <a:rPr lang="de-DE" dirty="0" smtClean="0"/>
              <a:t> </a:t>
            </a:r>
            <a:r>
              <a:rPr lang="de-DE" dirty="0" err="1" smtClean="0"/>
              <a:t>structuring</a:t>
            </a:r>
            <a:r>
              <a:rPr lang="de-DE" dirty="0" smtClean="0"/>
              <a:t> </a:t>
            </a:r>
            <a:r>
              <a:rPr lang="de-DE" dirty="0" err="1" smtClean="0"/>
              <a:t>tasks</a:t>
            </a:r>
            <a:r>
              <a:rPr lang="de-DE" dirty="0" smtClean="0"/>
              <a:t> in such a </a:t>
            </a:r>
            <a:r>
              <a:rPr lang="de-DE" dirty="0" err="1" smtClean="0"/>
              <a:t>way</a:t>
            </a:r>
            <a:r>
              <a:rPr lang="de-DE" dirty="0" smtClean="0"/>
              <a:t> </a:t>
            </a:r>
            <a:r>
              <a:rPr lang="de-DE" dirty="0" err="1" smtClean="0"/>
              <a:t>as</a:t>
            </a:r>
            <a:r>
              <a:rPr lang="de-DE" dirty="0" smtClean="0"/>
              <a:t> </a:t>
            </a:r>
            <a:r>
              <a:rPr lang="de-DE" dirty="0" err="1" smtClean="0"/>
              <a:t>to</a:t>
            </a:r>
            <a:r>
              <a:rPr lang="de-DE" dirty="0" smtClean="0"/>
              <a:t> </a:t>
            </a:r>
            <a:r>
              <a:rPr lang="de-DE" dirty="0" err="1" smtClean="0"/>
              <a:t>generate</a:t>
            </a:r>
            <a:r>
              <a:rPr lang="de-DE" dirty="0" smtClean="0"/>
              <a:t> </a:t>
            </a:r>
            <a:r>
              <a:rPr lang="de-DE" dirty="0" err="1" smtClean="0"/>
              <a:t>motivation</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12</a:t>
            </a:fld>
            <a:endParaRPr lang="de-DE" altLang="de-DE"/>
          </a:p>
        </p:txBody>
      </p:sp>
    </p:spTree>
    <p:extLst>
      <p:ext uri="{BB962C8B-B14F-4D97-AF65-F5344CB8AC3E}">
        <p14:creationId xmlns:p14="http://schemas.microsoft.com/office/powerpoint/2010/main" val="32504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err="1" smtClean="0"/>
              <a:t>Measures</a:t>
            </a:r>
            <a:r>
              <a:rPr lang="de-DE" dirty="0" smtClean="0"/>
              <a:t> </a:t>
            </a:r>
            <a:r>
              <a:rPr lang="de-DE" dirty="0" err="1" smtClean="0"/>
              <a:t>for</a:t>
            </a:r>
            <a:r>
              <a:rPr lang="de-DE" dirty="0" smtClean="0"/>
              <a:t> </a:t>
            </a:r>
            <a:r>
              <a:rPr lang="de-DE" dirty="0" err="1" smtClean="0"/>
              <a:t>work</a:t>
            </a:r>
            <a:r>
              <a:rPr lang="de-DE" dirty="0" smtClean="0"/>
              <a:t> design </a:t>
            </a:r>
            <a:r>
              <a:rPr lang="de-DE" dirty="0" err="1" smtClean="0"/>
              <a:t>that</a:t>
            </a:r>
            <a:r>
              <a:rPr lang="de-DE" dirty="0" smtClean="0"/>
              <a:t> </a:t>
            </a:r>
            <a:r>
              <a:rPr lang="de-DE" dirty="0" err="1" smtClean="0"/>
              <a:t>satisfy</a:t>
            </a:r>
            <a:r>
              <a:rPr lang="de-DE" dirty="0" smtClean="0"/>
              <a:t> </a:t>
            </a:r>
            <a:r>
              <a:rPr lang="de-DE" dirty="0" err="1" smtClean="0"/>
              <a:t>these</a:t>
            </a:r>
            <a:r>
              <a:rPr lang="de-DE" dirty="0" smtClean="0"/>
              <a:t> design </a:t>
            </a:r>
            <a:r>
              <a:rPr lang="de-DE" dirty="0" err="1" smtClean="0"/>
              <a:t>requirements</a:t>
            </a:r>
            <a:r>
              <a:rPr lang="de-DE" dirty="0" smtClean="0"/>
              <a:t> </a:t>
            </a:r>
            <a:r>
              <a:rPr lang="de-DE" dirty="0" err="1" smtClean="0"/>
              <a:t>are</a:t>
            </a:r>
            <a:r>
              <a:rPr lang="de-DE" dirty="0" smtClean="0"/>
              <a:t> </a:t>
            </a:r>
            <a:r>
              <a:rPr lang="de-DE" dirty="0" err="1" smtClean="0"/>
              <a:t>derived</a:t>
            </a:r>
            <a:r>
              <a:rPr lang="de-DE" dirty="0" smtClean="0"/>
              <a:t> </a:t>
            </a:r>
            <a:r>
              <a:rPr lang="de-DE" dirty="0" err="1" smtClean="0"/>
              <a:t>from</a:t>
            </a:r>
            <a:r>
              <a:rPr lang="de-DE" dirty="0" smtClean="0"/>
              <a:t> </a:t>
            </a:r>
            <a:r>
              <a:rPr lang="de-DE" dirty="0" err="1" smtClean="0"/>
              <a:t>generation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scope</a:t>
            </a:r>
            <a:r>
              <a:rPr lang="de-DE" dirty="0" smtClean="0"/>
              <a:t> </a:t>
            </a:r>
            <a:r>
              <a:rPr lang="de-DE" dirty="0" err="1" smtClean="0"/>
              <a:t>for</a:t>
            </a:r>
            <a:r>
              <a:rPr lang="de-DE" dirty="0" smtClean="0"/>
              <a:t> </a:t>
            </a:r>
            <a:r>
              <a:rPr lang="de-DE" dirty="0" err="1" smtClean="0"/>
              <a:t>action</a:t>
            </a:r>
            <a:r>
              <a:rPr lang="de-DE" dirty="0" smtClean="0"/>
              <a:t> </a:t>
            </a:r>
            <a:r>
              <a:rPr lang="de-DE" dirty="0" err="1" smtClean="0"/>
              <a:t>and</a:t>
            </a:r>
            <a:r>
              <a:rPr lang="de-DE" dirty="0" smtClean="0"/>
              <a:t> </a:t>
            </a:r>
            <a:r>
              <a:rPr lang="de-DE" dirty="0" err="1" smtClean="0"/>
              <a:t>decision-making</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supported</a:t>
            </a:r>
            <a:r>
              <a:rPr lang="de-DE" dirty="0" smtClean="0"/>
              <a:t> </a:t>
            </a:r>
            <a:r>
              <a:rPr lang="de-DE" dirty="0" err="1" smtClean="0"/>
              <a:t>by</a:t>
            </a:r>
            <a:r>
              <a:rPr lang="de-DE" dirty="0" smtClean="0"/>
              <a:t> </a:t>
            </a:r>
            <a:r>
              <a:rPr lang="de-DE" dirty="0" err="1" smtClean="0"/>
              <a:t>various</a:t>
            </a:r>
            <a:r>
              <a:rPr lang="de-DE" dirty="0" smtClean="0"/>
              <a:t> </a:t>
            </a:r>
            <a:r>
              <a:rPr lang="de-DE" dirty="0" err="1" smtClean="0"/>
              <a:t>forms</a:t>
            </a:r>
            <a:r>
              <a:rPr lang="de-DE" dirty="0" smtClean="0"/>
              <a:t> </a:t>
            </a:r>
            <a:r>
              <a:rPr lang="de-DE" dirty="0" err="1" smtClean="0"/>
              <a:t>of</a:t>
            </a:r>
            <a:r>
              <a:rPr lang="de-DE" dirty="0" smtClean="0"/>
              <a:t> </a:t>
            </a:r>
            <a:r>
              <a:rPr lang="de-DE" dirty="0" err="1" smtClean="0"/>
              <a:t>organization</a:t>
            </a:r>
            <a:r>
              <a:rPr lang="de-DE" dirty="0" smtClean="0"/>
              <a:t>. </a:t>
            </a:r>
            <a:r>
              <a:rPr lang="de-DE" dirty="0" err="1" smtClean="0"/>
              <a:t>Ulich</a:t>
            </a:r>
            <a:r>
              <a:rPr lang="de-DE" dirty="0" smtClean="0"/>
              <a:t> </a:t>
            </a:r>
            <a:r>
              <a:rPr lang="de-DE" dirty="0" err="1" smtClean="0"/>
              <a:t>has</a:t>
            </a:r>
            <a:r>
              <a:rPr lang="de-DE" dirty="0" smtClean="0"/>
              <a:t> </a:t>
            </a:r>
            <a:r>
              <a:rPr lang="de-DE" dirty="0" err="1" smtClean="0"/>
              <a:t>implemented</a:t>
            </a:r>
            <a:r>
              <a:rPr lang="de-DE" dirty="0" smtClean="0"/>
              <a:t> </a:t>
            </a:r>
            <a:r>
              <a:rPr lang="de-DE" dirty="0" err="1" smtClean="0"/>
              <a:t>Herzberg's</a:t>
            </a:r>
            <a:r>
              <a:rPr lang="de-DE" dirty="0" smtClean="0"/>
              <a:t> </a:t>
            </a:r>
            <a:r>
              <a:rPr lang="de-DE" dirty="0" err="1" smtClean="0"/>
              <a:t>ideas</a:t>
            </a:r>
            <a:r>
              <a:rPr lang="de-DE" dirty="0" smtClean="0"/>
              <a:t> in a </a:t>
            </a:r>
            <a:r>
              <a:rPr lang="de-DE" dirty="0" err="1" smtClean="0"/>
              <a:t>model</a:t>
            </a:r>
            <a:r>
              <a:rPr lang="de-DE" dirty="0" smtClean="0"/>
              <a:t> </a:t>
            </a:r>
            <a:r>
              <a:rPr lang="de-DE" dirty="0" err="1" smtClean="0"/>
              <a:t>for</a:t>
            </a:r>
            <a:r>
              <a:rPr lang="de-DE" dirty="0" smtClean="0"/>
              <a:t> </a:t>
            </a:r>
            <a:r>
              <a:rPr lang="de-DE" dirty="0" err="1" smtClean="0"/>
              <a:t>extending</a:t>
            </a:r>
            <a:r>
              <a:rPr lang="de-DE" dirty="0" smtClean="0"/>
              <a:t> </a:t>
            </a:r>
            <a:r>
              <a:rPr lang="de-DE" dirty="0" err="1" smtClean="0"/>
              <a:t>the</a:t>
            </a:r>
            <a:r>
              <a:rPr lang="de-DE" dirty="0" smtClean="0"/>
              <a:t> </a:t>
            </a:r>
            <a:r>
              <a:rPr lang="de-DE" dirty="0" err="1" smtClean="0"/>
              <a:t>scope</a:t>
            </a:r>
            <a:r>
              <a:rPr lang="de-DE" dirty="0" smtClean="0"/>
              <a:t> </a:t>
            </a:r>
            <a:r>
              <a:rPr lang="de-DE" dirty="0" err="1" smtClean="0"/>
              <a:t>for</a:t>
            </a:r>
            <a:r>
              <a:rPr lang="de-DE" dirty="0" smtClean="0"/>
              <a:t> </a:t>
            </a:r>
            <a:r>
              <a:rPr lang="de-DE" dirty="0" err="1" smtClean="0"/>
              <a:t>activity</a:t>
            </a:r>
            <a:r>
              <a:rPr lang="de-DE" dirty="0" smtClean="0"/>
              <a:t>, </a:t>
            </a:r>
            <a:r>
              <a:rPr lang="de-DE" dirty="0" err="1" smtClean="0"/>
              <a:t>action</a:t>
            </a:r>
            <a:r>
              <a:rPr lang="de-DE" dirty="0" smtClean="0"/>
              <a:t> </a:t>
            </a:r>
            <a:r>
              <a:rPr lang="de-DE" dirty="0" err="1" smtClean="0"/>
              <a:t>and</a:t>
            </a:r>
            <a:r>
              <a:rPr lang="de-DE" dirty="0" smtClean="0"/>
              <a:t> </a:t>
            </a:r>
            <a:r>
              <a:rPr lang="de-DE" dirty="0" err="1" smtClean="0"/>
              <a:t>interaction</a:t>
            </a:r>
            <a:r>
              <a:rPr lang="de-DE" dirty="0" smtClean="0"/>
              <a:t>.</a:t>
            </a:r>
          </a:p>
          <a:p>
            <a:pPr eaLnBrk="1" hangingPunct="1"/>
            <a:r>
              <a:rPr lang="de-DE" baseline="0" dirty="0" smtClean="0"/>
              <a:t>An </a:t>
            </a:r>
            <a:r>
              <a:rPr lang="de-DE" baseline="0" dirty="0" err="1" smtClean="0"/>
              <a:t>example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production</a:t>
            </a:r>
            <a:r>
              <a:rPr lang="de-DE" baseline="0" dirty="0" smtClean="0"/>
              <a:t> </a:t>
            </a:r>
            <a:r>
              <a:rPr lang="de-DE" baseline="0" dirty="0" err="1" smtClean="0"/>
              <a:t>of</a:t>
            </a:r>
            <a:r>
              <a:rPr lang="de-DE" baseline="0" dirty="0" smtClean="0"/>
              <a:t> a </a:t>
            </a:r>
            <a:r>
              <a:rPr lang="de-DE" baseline="0" dirty="0" err="1" smtClean="0"/>
              <a:t>discrete</a:t>
            </a:r>
            <a:r>
              <a:rPr lang="de-DE" baseline="0" dirty="0" smtClean="0"/>
              <a:t> </a:t>
            </a:r>
            <a:r>
              <a:rPr lang="de-DE" baseline="0" dirty="0" err="1" smtClean="0"/>
              <a:t>part</a:t>
            </a:r>
            <a:r>
              <a:rPr lang="de-DE" baseline="0" dirty="0" smtClean="0"/>
              <a:t> </a:t>
            </a:r>
            <a:r>
              <a:rPr lang="de-DE" baseline="0" dirty="0" err="1" smtClean="0"/>
              <a:t>that</a:t>
            </a:r>
            <a:r>
              <a:rPr lang="de-DE" baseline="0" dirty="0" smtClean="0"/>
              <a:t> </a:t>
            </a:r>
            <a:r>
              <a:rPr lang="de-DE" baseline="0" dirty="0" err="1" smtClean="0"/>
              <a:t>is</a:t>
            </a:r>
            <a:r>
              <a:rPr lang="de-DE" baseline="0" dirty="0" smtClean="0"/>
              <a:t> </a:t>
            </a:r>
            <a:r>
              <a:rPr lang="de-DE" baseline="0" dirty="0" err="1" smtClean="0"/>
              <a:t>extended</a:t>
            </a:r>
            <a:r>
              <a:rPr lang="de-DE" baseline="0" dirty="0" smtClean="0"/>
              <a:t> in </a:t>
            </a:r>
            <a:r>
              <a:rPr lang="de-DE" baseline="0" dirty="0" err="1" smtClean="0"/>
              <a:t>order</a:t>
            </a:r>
            <a:r>
              <a:rPr lang="de-DE" baseline="0" dirty="0" smtClean="0"/>
              <a:t> </a:t>
            </a:r>
            <a:r>
              <a:rPr lang="de-DE" baseline="0" dirty="0" err="1" smtClean="0"/>
              <a:t>for</a:t>
            </a:r>
            <a:r>
              <a:rPr lang="de-DE" baseline="0" dirty="0" smtClean="0"/>
              <a:t> a </a:t>
            </a:r>
            <a:r>
              <a:rPr lang="de-DE" baseline="0" dirty="0" err="1" smtClean="0"/>
              <a:t>task</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extended</a:t>
            </a:r>
            <a:r>
              <a:rPr lang="de-DE" baseline="0" dirty="0" smtClean="0"/>
              <a:t> </a:t>
            </a:r>
            <a:r>
              <a:rPr lang="de-DE" baseline="0" dirty="0" err="1" smtClean="0"/>
              <a:t>through</a:t>
            </a:r>
            <a:r>
              <a:rPr lang="de-DE" baseline="0" dirty="0" smtClean="0"/>
              <a:t> </a:t>
            </a:r>
            <a:r>
              <a:rPr lang="de-DE" baseline="0" dirty="0" err="1" smtClean="0"/>
              <a:t>to</a:t>
            </a:r>
            <a:r>
              <a:rPr lang="de-DE" baseline="0" dirty="0" smtClean="0"/>
              <a:t> </a:t>
            </a:r>
            <a:r>
              <a:rPr lang="de-DE" baseline="0" dirty="0" err="1" smtClean="0"/>
              <a:t>complete</a:t>
            </a:r>
            <a:r>
              <a:rPr lang="de-DE" baseline="0" dirty="0" smtClean="0"/>
              <a:t> </a:t>
            </a:r>
            <a:r>
              <a:rPr lang="de-DE" baseline="0" dirty="0" err="1" smtClean="0"/>
              <a:t>manufacture</a:t>
            </a:r>
            <a:r>
              <a:rPr lang="de-DE" baseline="0" dirty="0" smtClean="0"/>
              <a:t> </a:t>
            </a:r>
            <a:r>
              <a:rPr lang="de-DE" baseline="0" dirty="0" err="1" smtClean="0"/>
              <a:t>of</a:t>
            </a:r>
            <a:r>
              <a:rPr lang="de-DE" baseline="0" dirty="0" smtClean="0"/>
              <a:t> a </a:t>
            </a:r>
            <a:r>
              <a:rPr lang="de-DE" baseline="0" dirty="0" err="1" smtClean="0"/>
              <a:t>functional</a:t>
            </a:r>
            <a:r>
              <a:rPr lang="de-DE" baseline="0" dirty="0" smtClean="0"/>
              <a:t> </a:t>
            </a:r>
            <a:r>
              <a:rPr lang="de-DE" baseline="0" dirty="0" err="1" smtClean="0"/>
              <a:t>assembly</a:t>
            </a:r>
            <a:r>
              <a:rPr lang="de-DE" baseline="0" dirty="0" smtClean="0"/>
              <a:t>. A </a:t>
            </a:r>
            <a:r>
              <a:rPr lang="de-DE" baseline="0" dirty="0" err="1" smtClean="0"/>
              <a:t>comprehensive</a:t>
            </a:r>
            <a:r>
              <a:rPr lang="de-DE" baseline="0" dirty="0" smtClean="0"/>
              <a:t> </a:t>
            </a:r>
            <a:r>
              <a:rPr lang="de-DE" baseline="0" dirty="0" err="1" smtClean="0"/>
              <a:t>task</a:t>
            </a:r>
            <a:r>
              <a:rPr lang="de-DE"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kind</a:t>
            </a:r>
            <a:r>
              <a:rPr lang="de-DE" baseline="0" dirty="0" smtClean="0"/>
              <a:t> </a:t>
            </a:r>
            <a:r>
              <a:rPr lang="de-DE" baseline="0" dirty="0" err="1" smtClean="0"/>
              <a:t>permits</a:t>
            </a:r>
            <a:r>
              <a:rPr lang="de-DE" baseline="0" dirty="0" smtClean="0"/>
              <a:t> </a:t>
            </a:r>
            <a:r>
              <a:rPr lang="de-DE" baseline="0" dirty="0" err="1" smtClean="0"/>
              <a:t>organization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work</a:t>
            </a:r>
            <a:r>
              <a:rPr lang="de-DE" baseline="0" dirty="0" smtClean="0"/>
              <a:t> </a:t>
            </a:r>
            <a:r>
              <a:rPr lang="de-DE" baseline="0" dirty="0" err="1" smtClean="0"/>
              <a:t>processes</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worker</a:t>
            </a:r>
            <a:r>
              <a:rPr lang="de-DE" baseline="0" dirty="0" smtClean="0"/>
              <a:t> </a:t>
            </a:r>
            <a:r>
              <a:rPr lang="de-DE" baseline="0" dirty="0" err="1" smtClean="0"/>
              <a:t>and</a:t>
            </a:r>
            <a:r>
              <a:rPr lang="de-DE" baseline="0" dirty="0" smtClean="0"/>
              <a:t> </a:t>
            </a:r>
            <a:r>
              <a:rPr lang="de-DE" baseline="0" dirty="0" err="1" smtClean="0"/>
              <a:t>monitoring</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function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product</a:t>
            </a:r>
            <a:r>
              <a:rPr lang="de-DE" baseline="0" dirty="0" smtClean="0"/>
              <a:t>. A </a:t>
            </a:r>
            <a:r>
              <a:rPr lang="de-DE" baseline="0" dirty="0" err="1" smtClean="0"/>
              <a:t>group</a:t>
            </a:r>
            <a:r>
              <a:rPr lang="de-DE" baseline="0" dirty="0" smtClean="0"/>
              <a:t> </a:t>
            </a:r>
            <a:r>
              <a:rPr lang="de-DE" baseline="0" dirty="0" err="1" smtClean="0"/>
              <a:t>is</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achieve</a:t>
            </a:r>
            <a:r>
              <a:rPr lang="de-DE" baseline="0" dirty="0" smtClean="0"/>
              <a:t> </a:t>
            </a:r>
            <a:r>
              <a:rPr lang="de-DE" baseline="0" dirty="0" err="1" smtClean="0"/>
              <a:t>greater</a:t>
            </a:r>
            <a:r>
              <a:rPr lang="de-DE" baseline="0" dirty="0" smtClean="0"/>
              <a:t> </a:t>
            </a:r>
            <a:r>
              <a:rPr lang="de-DE" baseline="0" dirty="0" err="1" smtClean="0"/>
              <a:t>efficiency</a:t>
            </a:r>
            <a:r>
              <a:rPr lang="de-DE" baseline="0" dirty="0" smtClean="0"/>
              <a:t> </a:t>
            </a:r>
            <a:r>
              <a:rPr lang="de-DE" baseline="0" dirty="0" err="1" smtClean="0"/>
              <a:t>when</a:t>
            </a:r>
            <a:r>
              <a:rPr lang="de-DE" baseline="0" dirty="0" smtClean="0"/>
              <a:t> </a:t>
            </a:r>
            <a:r>
              <a:rPr lang="de-DE" baseline="0" dirty="0" err="1" smtClean="0"/>
              <a:t>the</a:t>
            </a:r>
            <a:r>
              <a:rPr lang="de-DE" baseline="0" dirty="0" smtClean="0"/>
              <a:t> </a:t>
            </a:r>
            <a:r>
              <a:rPr lang="de-DE" baseline="0" dirty="0" err="1" smtClean="0"/>
              <a:t>feedback</a:t>
            </a:r>
            <a:r>
              <a:rPr lang="de-DE" baseline="0" dirty="0" smtClean="0"/>
              <a:t> </a:t>
            </a:r>
            <a:r>
              <a:rPr lang="de-DE" baseline="0" dirty="0" err="1" smtClean="0"/>
              <a:t>cycles</a:t>
            </a:r>
            <a:r>
              <a:rPr lang="de-DE" baseline="0" dirty="0" smtClean="0"/>
              <a:t> </a:t>
            </a:r>
            <a:r>
              <a:rPr lang="de-DE" baseline="0" dirty="0" err="1" smtClean="0"/>
              <a:t>are</a:t>
            </a:r>
            <a:r>
              <a:rPr lang="de-DE" baseline="0" dirty="0" smtClean="0"/>
              <a:t> </a:t>
            </a:r>
            <a:r>
              <a:rPr lang="de-DE" baseline="0" dirty="0" err="1" smtClean="0"/>
              <a:t>small</a:t>
            </a: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13</a:t>
            </a:fld>
            <a:endParaRPr lang="de-DE" altLang="de-DE"/>
          </a:p>
        </p:txBody>
      </p:sp>
    </p:spTree>
    <p:extLst>
      <p:ext uri="{BB962C8B-B14F-4D97-AF65-F5344CB8AC3E}">
        <p14:creationId xmlns:p14="http://schemas.microsoft.com/office/powerpoint/2010/main" val="364629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Summary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four</a:t>
            </a:r>
            <a:r>
              <a:rPr lang="de-DE" baseline="0" dirty="0" smtClean="0"/>
              <a:t> essential </a:t>
            </a:r>
            <a:r>
              <a:rPr lang="de-DE" baseline="0" dirty="0" err="1" smtClean="0"/>
              <a:t>task</a:t>
            </a:r>
            <a:r>
              <a:rPr lang="de-DE" baseline="0" dirty="0" smtClean="0"/>
              <a:t> </a:t>
            </a:r>
            <a:r>
              <a:rPr lang="de-DE" baseline="0" dirty="0" err="1" smtClean="0"/>
              <a:t>structuring</a:t>
            </a:r>
            <a:r>
              <a:rPr lang="de-DE" baseline="0" dirty="0" smtClean="0"/>
              <a:t> </a:t>
            </a:r>
            <a:r>
              <a:rPr lang="de-DE" baseline="0" dirty="0" err="1" smtClean="0"/>
              <a:t>measures</a:t>
            </a:r>
            <a:r>
              <a:rPr lang="de-DE" baseline="0" dirty="0" smtClean="0"/>
              <a:t> </a:t>
            </a:r>
            <a:r>
              <a:rPr lang="de-DE" baseline="0" dirty="0" err="1" smtClean="0"/>
              <a:t>for</a:t>
            </a:r>
            <a:r>
              <a:rPr lang="de-DE" baseline="0" dirty="0" smtClean="0"/>
              <a:t> </a:t>
            </a:r>
            <a:r>
              <a:rPr lang="de-DE" baseline="0" dirty="0" err="1" smtClean="0"/>
              <a:t>improvement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scope</a:t>
            </a:r>
            <a:r>
              <a:rPr lang="de-DE" baseline="0" dirty="0" smtClean="0"/>
              <a:t> </a:t>
            </a:r>
            <a:r>
              <a:rPr lang="de-DE" baseline="0" dirty="0" err="1" smtClean="0"/>
              <a:t>for</a:t>
            </a:r>
            <a:r>
              <a:rPr lang="de-DE" baseline="0" dirty="0" smtClean="0"/>
              <a:t> </a:t>
            </a:r>
            <a:r>
              <a:rPr lang="de-DE" baseline="0" dirty="0" err="1" smtClean="0"/>
              <a:t>action</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the</a:t>
            </a:r>
            <a:r>
              <a:rPr lang="de-DE" baseline="0" dirty="0" smtClean="0"/>
              <a:t> </a:t>
            </a:r>
            <a:r>
              <a:rPr lang="de-DE" baseline="0" dirty="0" err="1" smtClean="0"/>
              <a:t>motivation</a:t>
            </a: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14</a:t>
            </a:fld>
            <a:endParaRPr lang="de-DE" altLang="de-DE"/>
          </a:p>
        </p:txBody>
      </p:sp>
    </p:spTree>
    <p:extLst>
      <p:ext uri="{BB962C8B-B14F-4D97-AF65-F5344CB8AC3E}">
        <p14:creationId xmlns:p14="http://schemas.microsoft.com/office/powerpoint/2010/main" val="245493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Three</a:t>
            </a:r>
            <a:r>
              <a:rPr lang="de-DE" dirty="0" smtClean="0"/>
              <a:t> </a:t>
            </a:r>
            <a:r>
              <a:rPr lang="de-DE" dirty="0" err="1" smtClean="0"/>
              <a:t>levels</a:t>
            </a:r>
            <a:r>
              <a:rPr lang="de-DE" dirty="0" smtClean="0"/>
              <a:t> </a:t>
            </a:r>
            <a:r>
              <a:rPr lang="de-DE" dirty="0" err="1" smtClean="0"/>
              <a:t>of</a:t>
            </a:r>
            <a:r>
              <a:rPr lang="de-DE" dirty="0" smtClean="0"/>
              <a:t> </a:t>
            </a:r>
            <a:r>
              <a:rPr lang="de-DE" dirty="0" err="1" smtClean="0"/>
              <a:t>organization</a:t>
            </a:r>
            <a:r>
              <a:rPr lang="de-DE" dirty="0" smtClean="0"/>
              <a:t> </a:t>
            </a:r>
            <a:r>
              <a:rPr lang="de-DE" dirty="0" err="1" smtClean="0"/>
              <a:t>development</a:t>
            </a:r>
            <a:r>
              <a:rPr lang="de-DE" dirty="0" smtClean="0"/>
              <a:t> </a:t>
            </a:r>
            <a:r>
              <a:rPr lang="de-DE" dirty="0" err="1" smtClean="0"/>
              <a:t>are</a:t>
            </a:r>
            <a:r>
              <a:rPr lang="de-DE" dirty="0" smtClean="0"/>
              <a:t> </a:t>
            </a:r>
            <a:r>
              <a:rPr lang="de-DE" dirty="0" err="1" smtClean="0"/>
              <a:t>distinguished</a:t>
            </a:r>
            <a:endParaRPr lang="de-DE" dirty="0" smtClean="0"/>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15</a:t>
            </a:fld>
            <a:endParaRPr lang="de-DE" altLang="de-DE"/>
          </a:p>
        </p:txBody>
      </p:sp>
    </p:spTree>
    <p:extLst>
      <p:ext uri="{BB962C8B-B14F-4D97-AF65-F5344CB8AC3E}">
        <p14:creationId xmlns:p14="http://schemas.microsoft.com/office/powerpoint/2010/main" val="175956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16</a:t>
            </a:fld>
            <a:endParaRPr lang="de-DE" altLang="de-DE"/>
          </a:p>
        </p:txBody>
      </p:sp>
    </p:spTree>
    <p:extLst>
      <p:ext uri="{BB962C8B-B14F-4D97-AF65-F5344CB8AC3E}">
        <p14:creationId xmlns:p14="http://schemas.microsoft.com/office/powerpoint/2010/main" val="191823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Bottom-up</a:t>
            </a:r>
            <a:r>
              <a:rPr lang="de-DE" dirty="0" smtClean="0"/>
              <a:t>:</a:t>
            </a:r>
            <a:r>
              <a:rPr lang="de-DE" baseline="0" dirty="0" smtClean="0"/>
              <a:t> design </a:t>
            </a:r>
            <a:r>
              <a:rPr lang="de-DE" baseline="0" dirty="0" err="1" smtClean="0"/>
              <a:t>of</a:t>
            </a:r>
            <a:r>
              <a:rPr lang="de-DE" baseline="0" dirty="0" smtClean="0"/>
              <a:t> </a:t>
            </a:r>
            <a:r>
              <a:rPr lang="de-DE" baseline="0" dirty="0" err="1" smtClean="0"/>
              <a:t>parts</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a:t>
            </a:r>
            <a:r>
              <a:rPr lang="de-DE" baseline="0" dirty="0" err="1" smtClean="0"/>
              <a:t>combined</a:t>
            </a:r>
            <a:r>
              <a:rPr lang="de-DE" baseline="0" dirty="0" smtClean="0"/>
              <a:t> </a:t>
            </a:r>
            <a:r>
              <a:rPr lang="de-DE" baseline="0" dirty="0" err="1" smtClean="0"/>
              <a:t>to</a:t>
            </a:r>
            <a:r>
              <a:rPr lang="de-DE" baseline="0" dirty="0" smtClean="0"/>
              <a:t> form an intelligent </a:t>
            </a:r>
            <a:r>
              <a:rPr lang="de-DE" baseline="0" dirty="0" err="1" smtClean="0"/>
              <a:t>whole</a:t>
            </a:r>
            <a:endParaRPr lang="de-DE" baseline="0" dirty="0" smtClean="0"/>
          </a:p>
          <a:p>
            <a:r>
              <a:rPr lang="de-DE" baseline="0" dirty="0" smtClean="0"/>
              <a:t>Top-down: design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whole</a:t>
            </a:r>
            <a:r>
              <a:rPr lang="de-DE" baseline="0" dirty="0" smtClean="0"/>
              <a:t> </a:t>
            </a:r>
            <a:r>
              <a:rPr lang="de-DE" baseline="0" dirty="0" err="1" smtClean="0"/>
              <a:t>and</a:t>
            </a:r>
            <a:r>
              <a:rPr lang="de-DE" baseline="0" dirty="0" smtClean="0"/>
              <a:t> </a:t>
            </a:r>
            <a:r>
              <a:rPr lang="de-DE" baseline="0" dirty="0" err="1" smtClean="0"/>
              <a:t>step-by-step</a:t>
            </a:r>
            <a:r>
              <a:rPr lang="de-DE" baseline="0" dirty="0" smtClean="0"/>
              <a:t> </a:t>
            </a:r>
            <a:r>
              <a:rPr lang="de-DE" baseline="0" dirty="0" err="1" smtClean="0"/>
              <a:t>detailing</a:t>
            </a:r>
            <a:r>
              <a:rPr lang="de-DE" baseline="0" dirty="0" smtClean="0"/>
              <a:t> </a:t>
            </a:r>
            <a:r>
              <a:rPr lang="de-DE" baseline="0" dirty="0" err="1" smtClean="0"/>
              <a:t>according</a:t>
            </a:r>
            <a:r>
              <a:rPr lang="de-DE" baseline="0" dirty="0" smtClean="0"/>
              <a:t> </a:t>
            </a:r>
            <a:r>
              <a:rPr lang="de-DE" baseline="0" dirty="0" err="1" smtClean="0"/>
              <a:t>to</a:t>
            </a:r>
            <a:r>
              <a:rPr lang="de-DE" baseline="0" dirty="0" smtClean="0"/>
              <a:t> a </a:t>
            </a:r>
            <a:r>
              <a:rPr lang="de-DE" baseline="0" dirty="0" err="1" smtClean="0"/>
              <a:t>certain</a:t>
            </a:r>
            <a:r>
              <a:rPr lang="de-DE" baseline="0" dirty="0" smtClean="0"/>
              <a:t> </a:t>
            </a:r>
            <a:r>
              <a:rPr lang="de-DE" baseline="0" dirty="0" err="1" smtClean="0"/>
              <a:t>hierarchical</a:t>
            </a:r>
            <a:r>
              <a:rPr lang="de-DE" baseline="0" dirty="0" smtClean="0"/>
              <a:t> </a:t>
            </a:r>
            <a:r>
              <a:rPr lang="de-DE" baseline="0" dirty="0" err="1" smtClean="0"/>
              <a:t>order</a:t>
            </a:r>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19</a:t>
            </a:fld>
            <a:endParaRPr lang="de-DE" altLang="de-DE"/>
          </a:p>
        </p:txBody>
      </p:sp>
    </p:spTree>
    <p:extLst>
      <p:ext uri="{BB962C8B-B14F-4D97-AF65-F5344CB8AC3E}">
        <p14:creationId xmlns:p14="http://schemas.microsoft.com/office/powerpoint/2010/main" val="176039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22</a:t>
            </a:fld>
            <a:endParaRPr lang="de-DE" altLang="de-DE"/>
          </a:p>
        </p:txBody>
      </p:sp>
    </p:spTree>
    <p:extLst>
      <p:ext uri="{BB962C8B-B14F-4D97-AF65-F5344CB8AC3E}">
        <p14:creationId xmlns:p14="http://schemas.microsoft.com/office/powerpoint/2010/main" val="855769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Individual </a:t>
            </a:r>
            <a:r>
              <a:rPr lang="de-DE" b="1" dirty="0" err="1" smtClean="0"/>
              <a:t>work</a:t>
            </a:r>
            <a:endParaRPr lang="de-DE" b="1" dirty="0" smtClean="0"/>
          </a:p>
          <a:p>
            <a:r>
              <a:rPr lang="de-DE" sz="1200" b="0" dirty="0" smtClean="0"/>
              <a:t>The </a:t>
            </a:r>
            <a:r>
              <a:rPr lang="de-DE" sz="1200" b="0" dirty="0" err="1" smtClean="0"/>
              <a:t>starting</a:t>
            </a:r>
            <a:r>
              <a:rPr lang="de-DE" sz="1200" b="0" dirty="0" smtClean="0"/>
              <a:t>-point </a:t>
            </a:r>
            <a:r>
              <a:rPr lang="de-DE" sz="1200" b="0" dirty="0" err="1" smtClean="0"/>
              <a:t>and</a:t>
            </a:r>
            <a:r>
              <a:rPr lang="de-DE" sz="1200" b="0" dirty="0" smtClean="0"/>
              <a:t> </a:t>
            </a:r>
            <a:r>
              <a:rPr lang="de-DE" sz="1200" b="0" dirty="0" err="1" smtClean="0"/>
              <a:t>terms</a:t>
            </a:r>
            <a:r>
              <a:rPr lang="de-DE" sz="1200" b="0" dirty="0" smtClean="0"/>
              <a:t> </a:t>
            </a:r>
            <a:r>
              <a:rPr lang="de-DE" sz="1200" b="0" dirty="0" err="1" smtClean="0"/>
              <a:t>of</a:t>
            </a:r>
            <a:r>
              <a:rPr lang="de-DE" sz="1200" b="0" dirty="0" smtClean="0"/>
              <a:t> </a:t>
            </a:r>
            <a:r>
              <a:rPr lang="de-DE" sz="1200" b="0" dirty="0" err="1" smtClean="0"/>
              <a:t>reference</a:t>
            </a:r>
            <a:r>
              <a:rPr lang="de-DE" sz="1200" b="0" dirty="0" smtClean="0"/>
              <a:t> </a:t>
            </a:r>
            <a:r>
              <a:rPr lang="de-DE" sz="1200" b="0" dirty="0" err="1" smtClean="0"/>
              <a:t>of</a:t>
            </a:r>
            <a:r>
              <a:rPr lang="de-DE" sz="1200" b="0" dirty="0" smtClean="0"/>
              <a:t> </a:t>
            </a:r>
            <a:r>
              <a:rPr lang="de-DE" sz="1200" b="0" dirty="0" err="1" smtClean="0"/>
              <a:t>work</a:t>
            </a:r>
            <a:r>
              <a:rPr lang="de-DE" sz="1200" b="0" dirty="0" smtClean="0"/>
              <a:t> </a:t>
            </a:r>
            <a:r>
              <a:rPr lang="de-DE" sz="1200" b="0" dirty="0" err="1" smtClean="0"/>
              <a:t>organization</a:t>
            </a:r>
            <a:r>
              <a:rPr lang="de-DE" sz="1200" b="0" dirty="0" smtClean="0"/>
              <a:t> design </a:t>
            </a:r>
            <a:r>
              <a:rPr lang="de-DE" sz="1200" b="0" dirty="0" err="1" smtClean="0"/>
              <a:t>are</a:t>
            </a:r>
            <a:r>
              <a:rPr lang="de-DE" sz="1200" b="0" dirty="0" smtClean="0"/>
              <a:t> </a:t>
            </a:r>
            <a:r>
              <a:rPr lang="de-DE" sz="1200" b="0" dirty="0" err="1" smtClean="0"/>
              <a:t>forms</a:t>
            </a:r>
            <a:r>
              <a:rPr lang="de-DE" sz="1200" b="0" dirty="0" smtClean="0"/>
              <a:t> </a:t>
            </a:r>
            <a:r>
              <a:rPr lang="de-DE" sz="1200" b="0" dirty="0" err="1" smtClean="0"/>
              <a:t>of</a:t>
            </a:r>
            <a:r>
              <a:rPr lang="de-DE" sz="1200" b="0" dirty="0" smtClean="0"/>
              <a:t> individual </a:t>
            </a:r>
            <a:r>
              <a:rPr lang="de-DE" sz="1200" b="0" dirty="0" err="1" smtClean="0"/>
              <a:t>work</a:t>
            </a:r>
            <a:r>
              <a:rPr lang="de-DE" sz="1200" b="0" dirty="0" smtClean="0"/>
              <a:t> </a:t>
            </a:r>
            <a:r>
              <a:rPr lang="de-DE" sz="1200" b="0" dirty="0" err="1" smtClean="0"/>
              <a:t>and</a:t>
            </a:r>
            <a:r>
              <a:rPr lang="de-DE" sz="1200" b="0" dirty="0" smtClean="0"/>
              <a:t> </a:t>
            </a:r>
            <a:r>
              <a:rPr lang="de-DE" sz="1200" b="0" dirty="0" err="1" smtClean="0"/>
              <a:t>their</a:t>
            </a:r>
            <a:r>
              <a:rPr lang="de-DE" sz="1200" b="0" dirty="0" smtClean="0"/>
              <a:t> </a:t>
            </a:r>
            <a:r>
              <a:rPr lang="de-DE" sz="1200" b="0" dirty="0" err="1" smtClean="0"/>
              <a:t>integration</a:t>
            </a:r>
            <a:r>
              <a:rPr lang="de-DE" sz="1200" b="0" dirty="0" smtClean="0"/>
              <a:t> </a:t>
            </a:r>
            <a:r>
              <a:rPr lang="de-DE" sz="1200" b="0" dirty="0" err="1" smtClean="0"/>
              <a:t>into</a:t>
            </a:r>
            <a:r>
              <a:rPr lang="de-DE" sz="1200" b="0" dirty="0" smtClean="0"/>
              <a:t> an </a:t>
            </a:r>
            <a:r>
              <a:rPr lang="de-DE" sz="1200" b="0" dirty="0" err="1" smtClean="0"/>
              <a:t>overall</a:t>
            </a:r>
            <a:r>
              <a:rPr lang="de-DE" sz="1200" b="0" dirty="0" smtClean="0"/>
              <a:t> </a:t>
            </a:r>
            <a:r>
              <a:rPr lang="de-DE" sz="1200" b="0" dirty="0" err="1" smtClean="0"/>
              <a:t>structure</a:t>
            </a:r>
            <a:r>
              <a:rPr lang="de-DE" sz="1200" b="0" dirty="0" smtClean="0"/>
              <a:t>. Individual </a:t>
            </a:r>
            <a:r>
              <a:rPr lang="de-DE" sz="1200" b="0" dirty="0" err="1" smtClean="0"/>
              <a:t>work</a:t>
            </a:r>
            <a:r>
              <a:rPr lang="de-DE" sz="1200" b="0" dirty="0" smtClean="0"/>
              <a:t> </a:t>
            </a:r>
            <a:r>
              <a:rPr lang="de-DE" sz="1200" b="0" dirty="0" err="1" smtClean="0"/>
              <a:t>is</a:t>
            </a:r>
            <a:r>
              <a:rPr lang="de-DE" sz="1200" b="0" dirty="0" smtClean="0"/>
              <a:t> </a:t>
            </a:r>
            <a:r>
              <a:rPr lang="de-DE" sz="1200" b="0" dirty="0" err="1" smtClean="0"/>
              <a:t>characterized</a:t>
            </a:r>
            <a:r>
              <a:rPr lang="de-DE" sz="1200" b="0" dirty="0" smtClean="0"/>
              <a:t> </a:t>
            </a:r>
            <a:r>
              <a:rPr lang="de-DE" sz="1200" b="0" dirty="0" err="1" smtClean="0"/>
              <a:t>by</a:t>
            </a:r>
            <a:r>
              <a:rPr lang="de-DE" sz="1200" b="0" dirty="0" smtClean="0"/>
              <a:t> </a:t>
            </a:r>
            <a:r>
              <a:rPr lang="de-DE" sz="1200" b="0" dirty="0" err="1" smtClean="0"/>
              <a:t>the</a:t>
            </a:r>
            <a:r>
              <a:rPr lang="de-DE" sz="1200" b="0" dirty="0" smtClean="0"/>
              <a:t> </a:t>
            </a:r>
            <a:r>
              <a:rPr lang="de-DE" sz="1200" b="0" dirty="0" err="1" smtClean="0"/>
              <a:t>clear</a:t>
            </a:r>
            <a:r>
              <a:rPr lang="de-DE" sz="1200" b="0" dirty="0" smtClean="0"/>
              <a:t> </a:t>
            </a:r>
            <a:r>
              <a:rPr lang="de-DE" sz="1200" b="0" dirty="0" err="1" smtClean="0"/>
              <a:t>assignment</a:t>
            </a:r>
            <a:r>
              <a:rPr lang="de-DE" sz="1200" b="0" dirty="0" smtClean="0"/>
              <a:t> </a:t>
            </a:r>
            <a:r>
              <a:rPr lang="de-DE" sz="1200" b="0" dirty="0" err="1" smtClean="0"/>
              <a:t>of</a:t>
            </a:r>
            <a:r>
              <a:rPr lang="de-DE" sz="1200" b="0" dirty="0" smtClean="0"/>
              <a:t> a </a:t>
            </a:r>
            <a:r>
              <a:rPr lang="de-DE" sz="1200" b="0" dirty="0" err="1" smtClean="0"/>
              <a:t>task</a:t>
            </a:r>
            <a:r>
              <a:rPr lang="de-DE" sz="1200" b="0" dirty="0" smtClean="0"/>
              <a:t> </a:t>
            </a:r>
            <a:r>
              <a:rPr lang="de-DE" sz="1200" b="0" dirty="0" err="1" smtClean="0"/>
              <a:t>to</a:t>
            </a:r>
            <a:r>
              <a:rPr lang="de-DE" sz="1200" b="0" dirty="0" smtClean="0"/>
              <a:t> a </a:t>
            </a:r>
            <a:r>
              <a:rPr lang="de-DE" sz="1200" b="0" dirty="0" err="1" smtClean="0"/>
              <a:t>position</a:t>
            </a:r>
            <a:r>
              <a:rPr lang="de-DE" sz="1200" b="0" dirty="0" smtClean="0"/>
              <a:t>/</a:t>
            </a:r>
            <a:r>
              <a:rPr lang="de-DE" sz="1200" b="0" dirty="0" err="1" smtClean="0"/>
              <a:t>employee</a:t>
            </a:r>
            <a:r>
              <a:rPr lang="de-DE" sz="1200" b="0" dirty="0" smtClean="0"/>
              <a:t>. </a:t>
            </a:r>
            <a:r>
              <a:rPr lang="de-DE" sz="1200" b="0" dirty="0" err="1" smtClean="0"/>
              <a:t>Each</a:t>
            </a:r>
            <a:r>
              <a:rPr lang="de-DE" sz="1200" b="0" dirty="0" smtClean="0"/>
              <a:t> </a:t>
            </a:r>
            <a:r>
              <a:rPr lang="de-DE" sz="1200" b="0" dirty="0" err="1" smtClean="0"/>
              <a:t>of</a:t>
            </a:r>
            <a:r>
              <a:rPr lang="de-DE" sz="1200" b="0" dirty="0" smtClean="0"/>
              <a:t> </a:t>
            </a:r>
            <a:r>
              <a:rPr lang="de-DE" sz="1200" b="0" dirty="0" err="1" smtClean="0"/>
              <a:t>these</a:t>
            </a:r>
            <a:r>
              <a:rPr lang="de-DE" sz="1200" b="0" dirty="0" smtClean="0"/>
              <a:t> </a:t>
            </a:r>
            <a:r>
              <a:rPr lang="de-DE" sz="1200" b="0" dirty="0" err="1" smtClean="0"/>
              <a:t>tasks</a:t>
            </a:r>
            <a:r>
              <a:rPr lang="de-DE" sz="1200" b="0" dirty="0" smtClean="0"/>
              <a:t> </a:t>
            </a:r>
            <a:r>
              <a:rPr lang="de-DE" sz="1200" b="0" dirty="0" err="1" smtClean="0"/>
              <a:t>can</a:t>
            </a:r>
            <a:r>
              <a:rPr lang="de-DE" sz="1200" b="0" dirty="0" smtClean="0"/>
              <a:t> </a:t>
            </a:r>
            <a:r>
              <a:rPr lang="de-DE" sz="1200" b="0" dirty="0" err="1" smtClean="0"/>
              <a:t>be</a:t>
            </a:r>
            <a:r>
              <a:rPr lang="de-DE" sz="1200" b="0" dirty="0" smtClean="0"/>
              <a:t> </a:t>
            </a:r>
            <a:r>
              <a:rPr lang="de-DE" sz="1200" b="0" dirty="0" err="1" smtClean="0"/>
              <a:t>associated</a:t>
            </a:r>
            <a:r>
              <a:rPr lang="de-DE" sz="1200" b="0" dirty="0" smtClean="0"/>
              <a:t> </a:t>
            </a:r>
            <a:r>
              <a:rPr lang="de-DE" sz="1200" b="0" dirty="0" err="1" smtClean="0"/>
              <a:t>with</a:t>
            </a:r>
            <a:r>
              <a:rPr lang="de-DE" sz="1200" b="0" dirty="0" smtClean="0"/>
              <a:t> different </a:t>
            </a:r>
            <a:r>
              <a:rPr lang="de-DE" sz="1200" b="0" dirty="0" err="1" smtClean="0"/>
              <a:t>requirement</a:t>
            </a:r>
            <a:r>
              <a:rPr lang="de-DE" sz="1200" b="0" dirty="0" smtClean="0"/>
              <a:t> </a:t>
            </a:r>
            <a:r>
              <a:rPr lang="de-DE" sz="1200" b="0" dirty="0" err="1" smtClean="0"/>
              <a:t>levels</a:t>
            </a:r>
            <a:r>
              <a:rPr lang="de-DE" sz="1200" b="0" dirty="0" smtClean="0"/>
              <a:t> </a:t>
            </a:r>
            <a:r>
              <a:rPr lang="de-DE" sz="1200" b="0" dirty="0" err="1" smtClean="0"/>
              <a:t>and</a:t>
            </a:r>
            <a:r>
              <a:rPr lang="de-DE" sz="1200" b="0" dirty="0" smtClean="0"/>
              <a:t> </a:t>
            </a:r>
            <a:r>
              <a:rPr lang="de-DE" sz="1200" b="0" dirty="0" err="1" smtClean="0"/>
              <a:t>degrees</a:t>
            </a:r>
            <a:r>
              <a:rPr lang="de-DE" sz="1200" b="0" dirty="0" smtClean="0"/>
              <a:t> </a:t>
            </a:r>
            <a:r>
              <a:rPr lang="de-DE" sz="1200" b="0" dirty="0" err="1" smtClean="0"/>
              <a:t>of</a:t>
            </a:r>
            <a:r>
              <a:rPr lang="de-DE" sz="1200" b="0" dirty="0" smtClean="0"/>
              <a:t> </a:t>
            </a:r>
            <a:r>
              <a:rPr lang="de-DE" sz="1200" b="0" dirty="0" err="1" smtClean="0"/>
              <a:t>dependency</a:t>
            </a:r>
            <a:r>
              <a:rPr lang="de-DE" sz="1200" b="0" dirty="0" smtClean="0"/>
              <a:t>. </a:t>
            </a:r>
            <a:r>
              <a:rPr lang="de-DE" sz="1200" b="0" dirty="0" err="1" smtClean="0"/>
              <a:t>Together</a:t>
            </a:r>
            <a:r>
              <a:rPr lang="de-DE" sz="1200" b="0" dirty="0" smtClean="0"/>
              <a:t> </a:t>
            </a:r>
            <a:r>
              <a:rPr lang="de-DE" sz="1200" b="0" dirty="0" err="1" smtClean="0"/>
              <a:t>with</a:t>
            </a:r>
            <a:r>
              <a:rPr lang="de-DE" sz="1200" b="0" dirty="0" smtClean="0"/>
              <a:t> </a:t>
            </a:r>
            <a:r>
              <a:rPr lang="de-DE" sz="1200" b="0" dirty="0" err="1" smtClean="0"/>
              <a:t>the</a:t>
            </a:r>
            <a:r>
              <a:rPr lang="de-DE" sz="1200" b="0" dirty="0" smtClean="0"/>
              <a:t> </a:t>
            </a:r>
            <a:r>
              <a:rPr lang="de-DE" sz="1200" b="0" dirty="0" err="1" smtClean="0"/>
              <a:t>abilities</a:t>
            </a:r>
            <a:r>
              <a:rPr lang="de-DE" sz="1200" b="0" dirty="0" smtClean="0"/>
              <a:t> </a:t>
            </a:r>
            <a:r>
              <a:rPr lang="de-DE" sz="1200" b="0" dirty="0" err="1" smtClean="0"/>
              <a:t>of</a:t>
            </a:r>
            <a:r>
              <a:rPr lang="de-DE" sz="1200" b="0" dirty="0" smtClean="0"/>
              <a:t> </a:t>
            </a:r>
            <a:r>
              <a:rPr lang="de-DE" sz="1200" b="0" dirty="0" err="1" smtClean="0"/>
              <a:t>the</a:t>
            </a:r>
            <a:r>
              <a:rPr lang="de-DE" sz="1200" b="0" dirty="0" smtClean="0"/>
              <a:t> </a:t>
            </a:r>
            <a:r>
              <a:rPr lang="de-DE" sz="1200" b="0" dirty="0" err="1" smtClean="0"/>
              <a:t>persons</a:t>
            </a:r>
            <a:r>
              <a:rPr lang="de-DE" sz="1200" b="0" dirty="0" smtClean="0"/>
              <a:t> </a:t>
            </a:r>
            <a:r>
              <a:rPr lang="de-DE" sz="1200" b="0" dirty="0" err="1" smtClean="0"/>
              <a:t>carrying</a:t>
            </a:r>
            <a:r>
              <a:rPr lang="de-DE" sz="1200" b="0" dirty="0" smtClean="0"/>
              <a:t> out </a:t>
            </a:r>
            <a:r>
              <a:rPr lang="de-DE" sz="1200" b="0" dirty="0" err="1" smtClean="0"/>
              <a:t>the</a:t>
            </a:r>
            <a:r>
              <a:rPr lang="de-DE" sz="1200" b="0" dirty="0" smtClean="0"/>
              <a:t> </a:t>
            </a:r>
            <a:r>
              <a:rPr lang="de-DE" sz="1200" b="0" dirty="0" err="1" smtClean="0"/>
              <a:t>tasks</a:t>
            </a:r>
            <a:r>
              <a:rPr lang="de-DE" sz="1200" b="0" dirty="0" smtClean="0"/>
              <a:t>, </a:t>
            </a:r>
            <a:r>
              <a:rPr lang="de-DE" sz="1200" b="0" dirty="0" err="1" smtClean="0"/>
              <a:t>these</a:t>
            </a:r>
            <a:r>
              <a:rPr lang="de-DE" sz="1200" b="0" dirty="0" smtClean="0"/>
              <a:t> </a:t>
            </a:r>
            <a:r>
              <a:rPr lang="de-DE" sz="1200" b="0" dirty="0" err="1" smtClean="0"/>
              <a:t>two</a:t>
            </a:r>
            <a:r>
              <a:rPr lang="de-DE" sz="1200" b="0" dirty="0" smtClean="0"/>
              <a:t> </a:t>
            </a:r>
            <a:r>
              <a:rPr lang="de-DE" sz="1200" b="0" dirty="0" err="1" smtClean="0"/>
              <a:t>elements</a:t>
            </a:r>
            <a:r>
              <a:rPr lang="de-DE" sz="1200" b="0" dirty="0" smtClean="0"/>
              <a:t> </a:t>
            </a:r>
            <a:r>
              <a:rPr lang="de-DE" sz="1200" b="0" dirty="0" err="1" smtClean="0"/>
              <a:t>substantially</a:t>
            </a:r>
            <a:r>
              <a:rPr lang="de-DE" sz="1200" b="0" dirty="0" smtClean="0"/>
              <a:t> </a:t>
            </a:r>
            <a:r>
              <a:rPr lang="de-DE" sz="1200" b="0" dirty="0" err="1" smtClean="0"/>
              <a:t>influence</a:t>
            </a:r>
            <a:r>
              <a:rPr lang="de-DE" sz="1200" b="0" dirty="0" smtClean="0"/>
              <a:t> </a:t>
            </a:r>
            <a:r>
              <a:rPr lang="de-DE" sz="1200" b="0" dirty="0" err="1" smtClean="0"/>
              <a:t>the</a:t>
            </a:r>
            <a:r>
              <a:rPr lang="de-DE" sz="1200" b="0" dirty="0" smtClean="0"/>
              <a:t> </a:t>
            </a:r>
            <a:r>
              <a:rPr lang="de-DE" sz="1200" b="0" dirty="0" err="1" smtClean="0"/>
              <a:t>efficiency</a:t>
            </a:r>
            <a:r>
              <a:rPr lang="de-DE" sz="1200" b="0" dirty="0" smtClean="0"/>
              <a:t> </a:t>
            </a:r>
            <a:r>
              <a:rPr lang="de-DE" sz="1200" b="0" dirty="0" err="1" smtClean="0"/>
              <a:t>with</a:t>
            </a:r>
            <a:r>
              <a:rPr lang="de-DE" sz="1200" b="0" dirty="0" smtClean="0"/>
              <a:t> </a:t>
            </a:r>
            <a:r>
              <a:rPr lang="de-DE" sz="1200" b="0" dirty="0" err="1" smtClean="0"/>
              <a:t>which</a:t>
            </a:r>
            <a:r>
              <a:rPr lang="de-DE" sz="1200" b="0" dirty="0" smtClean="0"/>
              <a:t> </a:t>
            </a:r>
            <a:r>
              <a:rPr lang="de-DE" sz="1200" b="0" dirty="0" err="1" smtClean="0"/>
              <a:t>work</a:t>
            </a:r>
            <a:r>
              <a:rPr lang="de-DE" sz="1200" b="0" dirty="0" smtClean="0"/>
              <a:t> </a:t>
            </a:r>
            <a:r>
              <a:rPr lang="de-DE" sz="1200" b="0" dirty="0" err="1" smtClean="0"/>
              <a:t>is</a:t>
            </a:r>
            <a:r>
              <a:rPr lang="de-DE" sz="1200" b="0" dirty="0" smtClean="0"/>
              <a:t> </a:t>
            </a:r>
            <a:r>
              <a:rPr lang="de-DE" sz="1200" b="0" dirty="0" err="1" smtClean="0"/>
              <a:t>performed</a:t>
            </a:r>
            <a:r>
              <a:rPr lang="de-DE" sz="1200" b="0" dirty="0" smtClean="0"/>
              <a:t>, </a:t>
            </a:r>
            <a:r>
              <a:rPr lang="de-DE" sz="1200" b="0" dirty="0" err="1" smtClean="0"/>
              <a:t>and</a:t>
            </a:r>
            <a:r>
              <a:rPr lang="de-DE" sz="1200" b="0" dirty="0" smtClean="0"/>
              <a:t> </a:t>
            </a:r>
            <a:r>
              <a:rPr lang="de-DE" sz="1200" b="0" dirty="0" err="1" smtClean="0"/>
              <a:t>these</a:t>
            </a:r>
            <a:r>
              <a:rPr lang="de-DE" sz="1200" b="0" dirty="0" smtClean="0"/>
              <a:t> </a:t>
            </a:r>
            <a:r>
              <a:rPr lang="de-DE" sz="1200" b="0" dirty="0" err="1" smtClean="0"/>
              <a:t>individuals</a:t>
            </a:r>
            <a:r>
              <a:rPr lang="de-DE" sz="1200" b="0" dirty="0" smtClean="0"/>
              <a:t>' </a:t>
            </a:r>
            <a:r>
              <a:rPr lang="de-DE" sz="1200" b="0" dirty="0" err="1" smtClean="0"/>
              <a:t>motivation</a:t>
            </a:r>
            <a:r>
              <a:rPr lang="de-DE" sz="1200" b="0" dirty="0" smtClean="0"/>
              <a:t>. The design </a:t>
            </a:r>
            <a:r>
              <a:rPr lang="de-DE" sz="1200" b="0" dirty="0" err="1" smtClean="0"/>
              <a:t>of</a:t>
            </a:r>
            <a:r>
              <a:rPr lang="de-DE" sz="1200" b="0" dirty="0" smtClean="0"/>
              <a:t> </a:t>
            </a:r>
            <a:r>
              <a:rPr lang="de-DE" sz="1200" b="0" dirty="0" err="1" smtClean="0"/>
              <a:t>the</a:t>
            </a:r>
            <a:r>
              <a:rPr lang="de-DE" sz="1200" b="0" dirty="0" smtClean="0"/>
              <a:t> </a:t>
            </a:r>
            <a:r>
              <a:rPr lang="de-DE" sz="1200" b="0" dirty="0" err="1" smtClean="0"/>
              <a:t>task</a:t>
            </a:r>
            <a:r>
              <a:rPr lang="de-DE" sz="1200" b="0" dirty="0" smtClean="0"/>
              <a:t> </a:t>
            </a:r>
            <a:r>
              <a:rPr lang="de-DE" sz="1200" b="0" dirty="0" err="1" smtClean="0"/>
              <a:t>may</a:t>
            </a:r>
            <a:r>
              <a:rPr lang="de-DE" sz="1200" b="0" dirty="0" smtClean="0"/>
              <a:t> </a:t>
            </a:r>
            <a:r>
              <a:rPr lang="de-DE" sz="1200" b="0" dirty="0" err="1" smtClean="0"/>
              <a:t>however</a:t>
            </a:r>
            <a:r>
              <a:rPr lang="de-DE" sz="1200" b="0" dirty="0" smtClean="0"/>
              <a:t> </a:t>
            </a:r>
            <a:r>
              <a:rPr lang="de-DE" sz="1200" b="0" dirty="0" err="1" smtClean="0"/>
              <a:t>lead</a:t>
            </a:r>
            <a:r>
              <a:rPr lang="de-DE" sz="1200" b="0" dirty="0" smtClean="0"/>
              <a:t> </a:t>
            </a:r>
            <a:r>
              <a:rPr lang="de-DE" sz="1200" b="0" dirty="0" err="1" smtClean="0"/>
              <a:t>to</a:t>
            </a:r>
            <a:r>
              <a:rPr lang="de-DE" sz="1200" b="0" dirty="0" smtClean="0"/>
              <a:t> </a:t>
            </a:r>
            <a:r>
              <a:rPr lang="de-DE" sz="1200" b="0" dirty="0" err="1" smtClean="0"/>
              <a:t>the</a:t>
            </a:r>
            <a:r>
              <a:rPr lang="de-DE" sz="1200" b="0" dirty="0" smtClean="0"/>
              <a:t> </a:t>
            </a:r>
            <a:r>
              <a:rPr lang="de-DE" sz="1200" b="0" dirty="0" err="1" smtClean="0"/>
              <a:t>demands</a:t>
            </a:r>
            <a:r>
              <a:rPr lang="de-DE" sz="1200" b="0" dirty="0" smtClean="0"/>
              <a:t> </a:t>
            </a:r>
            <a:r>
              <a:rPr lang="de-DE" sz="1200" b="0" dirty="0" err="1" smtClean="0"/>
              <a:t>made</a:t>
            </a:r>
            <a:r>
              <a:rPr lang="de-DE" sz="1200" b="0" dirty="0" smtClean="0"/>
              <a:t> </a:t>
            </a:r>
            <a:r>
              <a:rPr lang="de-DE" sz="1200" b="0" dirty="0" err="1" smtClean="0"/>
              <a:t>of</a:t>
            </a:r>
            <a:r>
              <a:rPr lang="de-DE" sz="1200" b="0" dirty="0" smtClean="0"/>
              <a:t> </a:t>
            </a:r>
            <a:r>
              <a:rPr lang="de-DE" sz="1200" b="0" dirty="0" err="1" smtClean="0"/>
              <a:t>the</a:t>
            </a:r>
            <a:r>
              <a:rPr lang="de-DE" sz="1200" b="0" dirty="0" smtClean="0"/>
              <a:t> </a:t>
            </a:r>
            <a:r>
              <a:rPr lang="de-DE" sz="1200" b="0" dirty="0" err="1" smtClean="0"/>
              <a:t>employee</a:t>
            </a:r>
            <a:r>
              <a:rPr lang="de-DE" sz="1200" b="0" dirty="0" smtClean="0"/>
              <a:t> </a:t>
            </a:r>
            <a:r>
              <a:rPr lang="de-DE" sz="1200" b="0" dirty="0" err="1" smtClean="0"/>
              <a:t>being</a:t>
            </a:r>
            <a:r>
              <a:rPr lang="de-DE" sz="1200" b="0" dirty="0" smtClean="0"/>
              <a:t> </a:t>
            </a:r>
            <a:r>
              <a:rPr lang="de-DE" sz="1200" b="0" dirty="0" err="1" smtClean="0"/>
              <a:t>too</a:t>
            </a:r>
            <a:r>
              <a:rPr lang="de-DE" sz="1200" b="0" dirty="0" smtClean="0"/>
              <a:t> </a:t>
            </a:r>
            <a:r>
              <a:rPr lang="de-DE" sz="1200" b="0" dirty="0" err="1" smtClean="0"/>
              <a:t>great</a:t>
            </a:r>
            <a:r>
              <a:rPr lang="de-DE" sz="1200" b="0" dirty="0" smtClean="0"/>
              <a:t> </a:t>
            </a:r>
            <a:r>
              <a:rPr lang="de-DE" sz="1200" b="0" dirty="0" err="1" smtClean="0"/>
              <a:t>or</a:t>
            </a:r>
            <a:r>
              <a:rPr lang="de-DE" sz="1200" b="0" dirty="0" smtClean="0"/>
              <a:t> </a:t>
            </a:r>
            <a:r>
              <a:rPr lang="de-DE" sz="1200" b="0" dirty="0" err="1" smtClean="0"/>
              <a:t>too</a:t>
            </a:r>
            <a:r>
              <a:rPr lang="de-DE" sz="1200" b="0" dirty="0" smtClean="0"/>
              <a:t> </a:t>
            </a:r>
            <a:r>
              <a:rPr lang="de-DE" sz="1200" b="0" dirty="0" err="1" smtClean="0"/>
              <a:t>low.Efficiency-oriented</a:t>
            </a:r>
            <a:r>
              <a:rPr lang="de-DE" sz="1200" b="0" dirty="0" smtClean="0"/>
              <a:t> design </a:t>
            </a:r>
            <a:r>
              <a:rPr lang="de-DE" sz="1200" b="0" dirty="0" err="1" smtClean="0"/>
              <a:t>variants</a:t>
            </a:r>
            <a:r>
              <a:rPr lang="de-DE" sz="1200" b="0" dirty="0" smtClean="0"/>
              <a:t> </a:t>
            </a:r>
            <a:r>
              <a:rPr lang="de-DE" sz="1200" b="0" dirty="0" err="1" smtClean="0"/>
              <a:t>include</a:t>
            </a:r>
            <a:r>
              <a:rPr lang="de-DE" sz="1200" b="0" dirty="0" smtClean="0"/>
              <a:t> Kanban, </a:t>
            </a:r>
            <a:r>
              <a:rPr lang="de-DE" sz="1200" b="0" dirty="0" err="1" smtClean="0"/>
              <a:t>one</a:t>
            </a:r>
            <a:r>
              <a:rPr lang="de-DE" sz="1200" b="0" dirty="0" smtClean="0"/>
              <a:t>-piece </a:t>
            </a:r>
            <a:r>
              <a:rPr lang="de-DE" sz="1200" b="0" dirty="0" err="1" smtClean="0"/>
              <a:t>flow</a:t>
            </a:r>
            <a:r>
              <a:rPr lang="de-DE" sz="1200" b="0" dirty="0" smtClean="0"/>
              <a:t>, </a:t>
            </a:r>
            <a:r>
              <a:rPr lang="de-DE" sz="1200" b="0" dirty="0" err="1" smtClean="0"/>
              <a:t>division</a:t>
            </a:r>
            <a:r>
              <a:rPr lang="de-DE" sz="1200" b="0" dirty="0" smtClean="0"/>
              <a:t> </a:t>
            </a:r>
            <a:r>
              <a:rPr lang="de-DE" sz="1200" b="0" dirty="0" err="1" smtClean="0"/>
              <a:t>of</a:t>
            </a:r>
            <a:r>
              <a:rPr lang="de-DE" sz="1200" b="0" dirty="0" smtClean="0"/>
              <a:t> </a:t>
            </a:r>
            <a:r>
              <a:rPr lang="de-DE" sz="1200" b="0" dirty="0" err="1" smtClean="0"/>
              <a:t>responsibilities</a:t>
            </a:r>
            <a:r>
              <a:rPr lang="de-DE" sz="1200" b="0" dirty="0" smtClean="0"/>
              <a:t> </a:t>
            </a:r>
            <a:r>
              <a:rPr lang="de-DE" sz="1200" b="0" dirty="0" err="1" smtClean="0"/>
              <a:t>by</a:t>
            </a:r>
            <a:r>
              <a:rPr lang="de-DE" sz="1200" b="0" dirty="0" smtClean="0"/>
              <a:t> type </a:t>
            </a:r>
            <a:r>
              <a:rPr lang="de-DE" sz="1200" b="0" dirty="0" err="1" smtClean="0"/>
              <a:t>or</a:t>
            </a:r>
            <a:r>
              <a:rPr lang="de-DE" sz="1200" b="0" dirty="0" smtClean="0"/>
              <a:t> </a:t>
            </a:r>
            <a:r>
              <a:rPr lang="de-DE" sz="1200" b="0" dirty="0" err="1" smtClean="0"/>
              <a:t>quantity</a:t>
            </a:r>
            <a:r>
              <a:rPr lang="de-DE" sz="1200" b="0" dirty="0" smtClean="0"/>
              <a:t>, </a:t>
            </a:r>
            <a:r>
              <a:rPr lang="de-DE" sz="1200" b="0" dirty="0" err="1" smtClean="0"/>
              <a:t>chaku-chaku</a:t>
            </a:r>
            <a:r>
              <a:rPr lang="de-DE" sz="1200" b="0" dirty="0" smtClean="0"/>
              <a:t>, etc.</a:t>
            </a:r>
            <a:endParaRPr lang="de-DE" sz="1400" b="0" dirty="0" smtClean="0"/>
          </a:p>
          <a:p>
            <a:pPr>
              <a:buClr>
                <a:schemeClr val="accent2"/>
              </a:buClr>
            </a:pPr>
            <a:endParaRPr lang="de-DE" b="1" dirty="0" smtClean="0"/>
          </a:p>
          <a:p>
            <a:pPr>
              <a:buClr>
                <a:schemeClr val="accent2"/>
              </a:buClr>
            </a:pPr>
            <a:r>
              <a:rPr lang="de-DE" b="1" dirty="0" err="1" smtClean="0"/>
              <a:t>Successively</a:t>
            </a:r>
            <a:r>
              <a:rPr lang="de-DE" b="1" dirty="0" smtClean="0"/>
              <a:t> </a:t>
            </a:r>
            <a:r>
              <a:rPr lang="de-DE" b="1" dirty="0" err="1" smtClean="0"/>
              <a:t>working</a:t>
            </a:r>
            <a:r>
              <a:rPr lang="de-DE" b="1" dirty="0" smtClean="0"/>
              <a:t> </a:t>
            </a:r>
            <a:r>
              <a:rPr lang="de-DE" b="1" dirty="0" err="1" smtClean="0"/>
              <a:t>groups</a:t>
            </a:r>
            <a:endParaRPr lang="de-DE" b="1" dirty="0" smtClean="0"/>
          </a:p>
          <a:p>
            <a:pPr>
              <a:buClr>
                <a:schemeClr val="accent2"/>
              </a:buClr>
            </a:pPr>
            <a:r>
              <a:rPr lang="de-DE" sz="1200" b="0" dirty="0" err="1" smtClean="0"/>
              <a:t>Where</a:t>
            </a:r>
            <a:r>
              <a:rPr lang="de-DE" sz="1200" b="0" dirty="0" smtClean="0"/>
              <a:t> individual </a:t>
            </a:r>
            <a:r>
              <a:rPr lang="de-DE" sz="1200" b="0" dirty="0" err="1" smtClean="0"/>
              <a:t>work</a:t>
            </a:r>
            <a:r>
              <a:rPr lang="de-DE" sz="1200" b="0" dirty="0" smtClean="0"/>
              <a:t> </a:t>
            </a:r>
            <a:r>
              <a:rPr lang="de-DE" sz="1200" b="0" dirty="0" err="1" smtClean="0"/>
              <a:t>is</a:t>
            </a:r>
            <a:r>
              <a:rPr lang="de-DE" sz="1200" b="0" dirty="0" smtClean="0"/>
              <a:t> </a:t>
            </a:r>
            <a:r>
              <a:rPr lang="de-DE" sz="1200" b="0" dirty="0" err="1" smtClean="0"/>
              <a:t>performed</a:t>
            </a:r>
            <a:r>
              <a:rPr lang="de-DE" sz="1200" b="0" dirty="0" smtClean="0"/>
              <a:t> in </a:t>
            </a:r>
            <a:r>
              <a:rPr lang="de-DE" sz="1200" b="0" dirty="0" err="1" smtClean="0"/>
              <a:t>successively</a:t>
            </a:r>
            <a:r>
              <a:rPr lang="de-DE" sz="1200" b="0" dirty="0" smtClean="0"/>
              <a:t> </a:t>
            </a:r>
            <a:r>
              <a:rPr lang="de-DE" sz="1200" b="0" dirty="0" err="1" smtClean="0"/>
              <a:t>working</a:t>
            </a:r>
            <a:r>
              <a:rPr lang="de-DE" sz="1200" b="0" dirty="0" smtClean="0"/>
              <a:t> </a:t>
            </a:r>
            <a:r>
              <a:rPr lang="de-DE" sz="1200" b="0" dirty="0" err="1" smtClean="0"/>
              <a:t>groups</a:t>
            </a:r>
            <a:r>
              <a:rPr lang="de-DE" sz="1200" b="0" dirty="0" smtClean="0"/>
              <a:t>, </a:t>
            </a:r>
            <a:r>
              <a:rPr lang="de-DE" sz="1200" b="0" dirty="0" err="1" smtClean="0"/>
              <a:t>spatial</a:t>
            </a:r>
            <a:r>
              <a:rPr lang="de-DE" sz="1200" b="0" dirty="0" smtClean="0"/>
              <a:t> </a:t>
            </a:r>
            <a:r>
              <a:rPr lang="de-DE" sz="1200" b="0" dirty="0" err="1" smtClean="0"/>
              <a:t>or</a:t>
            </a:r>
            <a:r>
              <a:rPr lang="de-DE" sz="1200" b="0" dirty="0" smtClean="0"/>
              <a:t> </a:t>
            </a:r>
            <a:r>
              <a:rPr lang="de-DE" sz="1200" b="0" dirty="0" err="1" smtClean="0"/>
              <a:t>technological</a:t>
            </a:r>
            <a:r>
              <a:rPr lang="de-DE" sz="1200" b="0" dirty="0" smtClean="0"/>
              <a:t> </a:t>
            </a:r>
            <a:r>
              <a:rPr lang="de-DE" sz="1200" b="0" dirty="0" err="1" smtClean="0"/>
              <a:t>aspects</a:t>
            </a:r>
            <a:r>
              <a:rPr lang="de-DE" sz="1200" b="0" dirty="0" smtClean="0"/>
              <a:t> </a:t>
            </a:r>
            <a:r>
              <a:rPr lang="de-DE" sz="1200" b="0" dirty="0" err="1" smtClean="0"/>
              <a:t>may</a:t>
            </a:r>
            <a:r>
              <a:rPr lang="de-DE" sz="1200" b="0" dirty="0" smtClean="0"/>
              <a:t> </a:t>
            </a:r>
            <a:r>
              <a:rPr lang="de-DE" sz="1200" b="0" dirty="0" err="1" smtClean="0"/>
              <a:t>give</a:t>
            </a:r>
            <a:r>
              <a:rPr lang="de-DE" sz="1200" b="0" dirty="0" smtClean="0"/>
              <a:t> </a:t>
            </a:r>
            <a:r>
              <a:rPr lang="de-DE" sz="1200" b="0" dirty="0" err="1" smtClean="0"/>
              <a:t>rise</a:t>
            </a:r>
            <a:r>
              <a:rPr lang="de-DE" sz="1200" b="0" dirty="0" smtClean="0"/>
              <a:t> </a:t>
            </a:r>
            <a:r>
              <a:rPr lang="de-DE" sz="1200" b="0" dirty="0" err="1" smtClean="0"/>
              <a:t>to</a:t>
            </a:r>
            <a:r>
              <a:rPr lang="de-DE" sz="1200" b="0" dirty="0" smtClean="0"/>
              <a:t> </a:t>
            </a:r>
            <a:r>
              <a:rPr lang="de-DE" sz="1200" b="0" dirty="0" err="1" smtClean="0"/>
              <a:t>elements</a:t>
            </a:r>
            <a:r>
              <a:rPr lang="de-DE" sz="1200" b="0" dirty="0" smtClean="0"/>
              <a:t> </a:t>
            </a:r>
            <a:r>
              <a:rPr lang="de-DE" sz="1200" b="0" dirty="0" err="1" smtClean="0"/>
              <a:t>of</a:t>
            </a:r>
            <a:r>
              <a:rPr lang="de-DE" sz="1200" b="0" dirty="0" smtClean="0"/>
              <a:t> </a:t>
            </a:r>
            <a:r>
              <a:rPr lang="de-DE" sz="1200" b="0" dirty="0" err="1" smtClean="0"/>
              <a:t>collective</a:t>
            </a:r>
            <a:r>
              <a:rPr lang="de-DE" sz="1200" b="0" dirty="0" smtClean="0"/>
              <a:t> </a:t>
            </a:r>
            <a:r>
              <a:rPr lang="de-DE" sz="1200" b="0" dirty="0" err="1" smtClean="0"/>
              <a:t>work</a:t>
            </a:r>
            <a:r>
              <a:rPr lang="de-DE" sz="1200" b="0" dirty="0" smtClean="0"/>
              <a:t>. Formal </a:t>
            </a:r>
            <a:r>
              <a:rPr lang="de-DE" sz="1200" b="0" dirty="0" err="1" smtClean="0"/>
              <a:t>arrangements</a:t>
            </a:r>
            <a:r>
              <a:rPr lang="de-DE" sz="1200" b="0" dirty="0" smtClean="0"/>
              <a:t> </a:t>
            </a:r>
            <a:r>
              <a:rPr lang="de-DE" sz="1200" b="0" dirty="0" err="1" smtClean="0"/>
              <a:t>for</a:t>
            </a:r>
            <a:r>
              <a:rPr lang="de-DE" sz="1200" b="0" dirty="0" smtClean="0"/>
              <a:t> </a:t>
            </a:r>
            <a:r>
              <a:rPr lang="de-DE" sz="1200" b="0" dirty="0" err="1" smtClean="0"/>
              <a:t>group</a:t>
            </a:r>
            <a:r>
              <a:rPr lang="de-DE" sz="1200" b="0" dirty="0" smtClean="0"/>
              <a:t> </a:t>
            </a:r>
            <a:r>
              <a:rPr lang="de-DE" sz="1200" b="0" dirty="0" err="1" smtClean="0"/>
              <a:t>working</a:t>
            </a:r>
            <a:r>
              <a:rPr lang="de-DE" sz="1200" b="0" dirty="0" smtClean="0"/>
              <a:t> do not </a:t>
            </a:r>
            <a:r>
              <a:rPr lang="de-DE" sz="1200" b="0" dirty="0" err="1" smtClean="0"/>
              <a:t>exist</a:t>
            </a:r>
            <a:r>
              <a:rPr lang="de-DE" sz="1200" b="0" dirty="0" smtClean="0"/>
              <a:t>; </a:t>
            </a:r>
            <a:r>
              <a:rPr lang="de-DE" sz="1200" b="0" dirty="0" err="1" smtClean="0"/>
              <a:t>each</a:t>
            </a:r>
            <a:r>
              <a:rPr lang="de-DE" sz="1200" b="0" dirty="0" smtClean="0"/>
              <a:t> </a:t>
            </a:r>
            <a:r>
              <a:rPr lang="de-DE" sz="1200" b="0" dirty="0" err="1" smtClean="0"/>
              <a:t>employee</a:t>
            </a:r>
            <a:r>
              <a:rPr lang="de-DE" sz="1200" b="0" dirty="0" smtClean="0"/>
              <a:t> </a:t>
            </a:r>
            <a:r>
              <a:rPr lang="de-DE" sz="1200" b="0" dirty="0" err="1" smtClean="0"/>
              <a:t>is</a:t>
            </a:r>
            <a:r>
              <a:rPr lang="de-DE" sz="1200" b="0" dirty="0" smtClean="0"/>
              <a:t> </a:t>
            </a:r>
            <a:r>
              <a:rPr lang="de-DE" sz="1200" b="0" dirty="0" err="1" smtClean="0"/>
              <a:t>clearly</a:t>
            </a:r>
            <a:r>
              <a:rPr lang="de-DE" sz="1200" b="0" dirty="0" smtClean="0"/>
              <a:t> </a:t>
            </a:r>
            <a:r>
              <a:rPr lang="de-DE" sz="1200" b="0" dirty="0" err="1" smtClean="0"/>
              <a:t>assigned</a:t>
            </a:r>
            <a:r>
              <a:rPr lang="de-DE" sz="1200" b="0" dirty="0" smtClean="0"/>
              <a:t> a </a:t>
            </a:r>
            <a:r>
              <a:rPr lang="de-DE" sz="1200" b="0" dirty="0" err="1" smtClean="0"/>
              <a:t>job</a:t>
            </a:r>
            <a:r>
              <a:rPr lang="de-DE" sz="1200" b="0" dirty="0" smtClean="0"/>
              <a:t> </a:t>
            </a:r>
            <a:r>
              <a:rPr lang="de-DE" sz="1200" b="0" dirty="0" err="1" smtClean="0"/>
              <a:t>that</a:t>
            </a:r>
            <a:r>
              <a:rPr lang="de-DE" sz="1200" b="0" dirty="0" smtClean="0"/>
              <a:t> </a:t>
            </a:r>
            <a:r>
              <a:rPr lang="de-DE" sz="1200" b="0" dirty="0" err="1" smtClean="0"/>
              <a:t>is</a:t>
            </a:r>
            <a:r>
              <a:rPr lang="de-DE" sz="1200" b="0" dirty="0" smtClean="0"/>
              <a:t> </a:t>
            </a:r>
            <a:r>
              <a:rPr lang="de-DE" sz="1200" b="0" dirty="0" err="1" smtClean="0"/>
              <a:t>evaluated</a:t>
            </a:r>
            <a:r>
              <a:rPr lang="de-DE" sz="1200" b="0" dirty="0" smtClean="0"/>
              <a:t> </a:t>
            </a:r>
            <a:r>
              <a:rPr lang="de-DE" sz="1200" b="0" dirty="0" err="1" smtClean="0"/>
              <a:t>separately</a:t>
            </a:r>
            <a:r>
              <a:rPr lang="de-DE" sz="1200" b="0" dirty="0" smtClean="0"/>
              <a:t>.</a:t>
            </a:r>
          </a:p>
          <a:p>
            <a:pPr>
              <a:buClr>
                <a:schemeClr val="accent2"/>
              </a:buClr>
            </a:pPr>
            <a:endParaRPr lang="de-DE" dirty="0" smtClean="0"/>
          </a:p>
          <a:p>
            <a:pPr>
              <a:buClr>
                <a:schemeClr val="accent2"/>
              </a:buClr>
            </a:pPr>
            <a:r>
              <a:rPr lang="de-DE" b="1" dirty="0" err="1" smtClean="0"/>
              <a:t>forms</a:t>
            </a:r>
            <a:r>
              <a:rPr lang="de-DE" b="1" dirty="0" smtClean="0"/>
              <a:t> </a:t>
            </a:r>
            <a:r>
              <a:rPr lang="de-DE" b="1" dirty="0" err="1" smtClean="0"/>
              <a:t>of</a:t>
            </a:r>
            <a:r>
              <a:rPr lang="de-DE" b="1" dirty="0" smtClean="0"/>
              <a:t> </a:t>
            </a:r>
            <a:r>
              <a:rPr lang="de-DE" b="1" dirty="0" err="1" smtClean="0"/>
              <a:t>group</a:t>
            </a:r>
            <a:r>
              <a:rPr lang="de-DE" b="1" dirty="0" smtClean="0"/>
              <a:t> </a:t>
            </a:r>
            <a:r>
              <a:rPr lang="de-DE" b="1" dirty="0" err="1" smtClean="0"/>
              <a:t>work</a:t>
            </a:r>
            <a:endParaRPr lang="de-DE" b="1" dirty="0" smtClean="0"/>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24</a:t>
            </a:fld>
            <a:endParaRPr lang="de-DE" altLang="de-DE"/>
          </a:p>
        </p:txBody>
      </p:sp>
    </p:spTree>
    <p:extLst>
      <p:ext uri="{BB962C8B-B14F-4D97-AF65-F5344CB8AC3E}">
        <p14:creationId xmlns:p14="http://schemas.microsoft.com/office/powerpoint/2010/main" val="291624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25</a:t>
            </a:fld>
            <a:endParaRPr lang="de-DE" altLang="de-DE"/>
          </a:p>
        </p:txBody>
      </p:sp>
    </p:spTree>
    <p:extLst>
      <p:ext uri="{BB962C8B-B14F-4D97-AF65-F5344CB8AC3E}">
        <p14:creationId xmlns:p14="http://schemas.microsoft.com/office/powerpoint/2010/main" val="338206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Arial" charset="0"/>
              </a:rPr>
              <a:t>The </a:t>
            </a:r>
            <a:r>
              <a:rPr lang="de-DE" dirty="0" err="1" smtClean="0">
                <a:latin typeface="Arial" charset="0"/>
              </a:rPr>
              <a:t>lecture</a:t>
            </a:r>
            <a:r>
              <a:rPr lang="de-DE" dirty="0" smtClean="0">
                <a:latin typeface="Arial" charset="0"/>
              </a:rPr>
              <a:t> </a:t>
            </a:r>
            <a:r>
              <a:rPr lang="de-DE" dirty="0" err="1" smtClean="0">
                <a:latin typeface="Arial" charset="0"/>
              </a:rPr>
              <a:t>modules</a:t>
            </a:r>
            <a:r>
              <a:rPr lang="de-DE" dirty="0" smtClean="0">
                <a:latin typeface="Arial" charset="0"/>
              </a:rPr>
              <a:t> </a:t>
            </a:r>
            <a:r>
              <a:rPr lang="de-DE" dirty="0" err="1" smtClean="0">
                <a:latin typeface="Arial" charset="0"/>
              </a:rPr>
              <a:t>have</a:t>
            </a:r>
            <a:r>
              <a:rPr lang="de-DE" dirty="0" smtClean="0">
                <a:latin typeface="Arial" charset="0"/>
              </a:rPr>
              <a:t> </a:t>
            </a:r>
            <a:r>
              <a:rPr lang="de-DE" dirty="0" err="1" smtClean="0">
                <a:latin typeface="Arial" charset="0"/>
              </a:rPr>
              <a:t>been</a:t>
            </a:r>
            <a:r>
              <a:rPr lang="de-DE" dirty="0" smtClean="0">
                <a:latin typeface="Arial" charset="0"/>
              </a:rPr>
              <a:t> </a:t>
            </a:r>
            <a:r>
              <a:rPr lang="de-DE" dirty="0" err="1" smtClean="0">
                <a:latin typeface="Arial" charset="0"/>
              </a:rPr>
              <a:t>developed</a:t>
            </a:r>
            <a:r>
              <a:rPr lang="de-DE" dirty="0" smtClean="0">
                <a:latin typeface="Arial" charset="0"/>
              </a:rPr>
              <a:t> </a:t>
            </a:r>
            <a:r>
              <a:rPr lang="de-DE" dirty="0" err="1" smtClean="0">
                <a:latin typeface="Arial" charset="0"/>
              </a:rPr>
              <a:t>independently</a:t>
            </a:r>
            <a:r>
              <a:rPr lang="de-DE" dirty="0" smtClean="0">
                <a:latin typeface="Arial" charset="0"/>
              </a:rPr>
              <a:t> </a:t>
            </a:r>
            <a:r>
              <a:rPr lang="de-DE" dirty="0" err="1" smtClean="0">
                <a:latin typeface="Arial" charset="0"/>
              </a:rPr>
              <a:t>of</a:t>
            </a:r>
            <a:r>
              <a:rPr lang="de-DE" dirty="0" smtClean="0">
                <a:latin typeface="Arial" charset="0"/>
              </a:rPr>
              <a:t> </a:t>
            </a:r>
            <a:r>
              <a:rPr lang="de-DE" dirty="0" err="1" smtClean="0">
                <a:latin typeface="Arial" charset="0"/>
              </a:rPr>
              <a:t>each</a:t>
            </a:r>
            <a:r>
              <a:rPr lang="de-DE" dirty="0" smtClean="0">
                <a:latin typeface="Arial" charset="0"/>
              </a:rPr>
              <a:t> </a:t>
            </a:r>
            <a:r>
              <a:rPr lang="de-DE" dirty="0" err="1" smtClean="0">
                <a:latin typeface="Arial" charset="0"/>
              </a:rPr>
              <a:t>other</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can</a:t>
            </a:r>
            <a:r>
              <a:rPr lang="de-DE" dirty="0" smtClean="0">
                <a:latin typeface="Arial" charset="0"/>
              </a:rPr>
              <a:t> </a:t>
            </a:r>
            <a:r>
              <a:rPr lang="de-DE" dirty="0" err="1" smtClean="0">
                <a:latin typeface="Arial" charset="0"/>
              </a:rPr>
              <a:t>therefore</a:t>
            </a:r>
            <a:r>
              <a:rPr lang="de-DE" dirty="0" smtClean="0">
                <a:latin typeface="Arial" charset="0"/>
              </a:rPr>
              <a:t> </a:t>
            </a:r>
            <a:r>
              <a:rPr lang="de-DE" dirty="0" err="1" smtClean="0">
                <a:latin typeface="Arial" charset="0"/>
              </a:rPr>
              <a:t>be</a:t>
            </a:r>
            <a:r>
              <a:rPr lang="de-DE" dirty="0" smtClean="0">
                <a:latin typeface="Arial" charset="0"/>
              </a:rPr>
              <a:t> </a:t>
            </a:r>
            <a:r>
              <a:rPr lang="de-DE" dirty="0" err="1" smtClean="0">
                <a:latin typeface="Arial" charset="0"/>
              </a:rPr>
              <a:t>used</a:t>
            </a:r>
            <a:r>
              <a:rPr lang="de-DE" dirty="0" smtClean="0">
                <a:latin typeface="Arial" charset="0"/>
              </a:rPr>
              <a:t> in </a:t>
            </a:r>
            <a:r>
              <a:rPr lang="de-DE" dirty="0" err="1" smtClean="0">
                <a:latin typeface="Arial" charset="0"/>
              </a:rPr>
              <a:t>isolation</a:t>
            </a:r>
            <a:r>
              <a:rPr lang="de-DE" dirty="0" smtClean="0">
                <a:latin typeface="Arial" charset="0"/>
              </a:rPr>
              <a:t>. </a:t>
            </a:r>
            <a:br>
              <a:rPr lang="de-DE" dirty="0" smtClean="0">
                <a:latin typeface="Arial" charset="0"/>
              </a:rPr>
            </a:br>
            <a:r>
              <a:rPr lang="de-DE" dirty="0" smtClean="0">
                <a:latin typeface="Arial" charset="0"/>
              </a:rPr>
              <a:t>Module 6 </a:t>
            </a:r>
            <a:r>
              <a:rPr lang="de-DE" dirty="0" err="1" smtClean="0">
                <a:latin typeface="Arial" charset="0"/>
              </a:rPr>
              <a:t>constitutes</a:t>
            </a:r>
            <a:r>
              <a:rPr lang="de-DE" dirty="0" smtClean="0">
                <a:latin typeface="Arial" charset="0"/>
              </a:rPr>
              <a:t> an additional </a:t>
            </a:r>
            <a:r>
              <a:rPr lang="de-DE" dirty="0" err="1" smtClean="0">
                <a:latin typeface="Arial" charset="0"/>
              </a:rPr>
              <a:t>resource</a:t>
            </a:r>
            <a:r>
              <a:rPr lang="de-DE" dirty="0" smtClean="0">
                <a:latin typeface="Arial" charset="0"/>
              </a:rPr>
              <a:t> </a:t>
            </a:r>
            <a:r>
              <a:rPr lang="de-DE" dirty="0" err="1" smtClean="0">
                <a:latin typeface="Arial" charset="0"/>
              </a:rPr>
              <a:t>that</a:t>
            </a:r>
            <a:r>
              <a:rPr lang="de-DE" dirty="0" smtClean="0">
                <a:latin typeface="Arial" charset="0"/>
              </a:rPr>
              <a:t> </a:t>
            </a:r>
            <a:r>
              <a:rPr lang="de-DE" dirty="0" err="1" smtClean="0">
                <a:latin typeface="Arial" charset="0"/>
              </a:rPr>
              <a:t>draws</a:t>
            </a:r>
            <a:r>
              <a:rPr lang="de-DE" dirty="0" smtClean="0">
                <a:latin typeface="Arial" charset="0"/>
              </a:rPr>
              <a:t> </a:t>
            </a:r>
            <a:r>
              <a:rPr lang="de-DE" dirty="0" err="1" smtClean="0">
                <a:latin typeface="Arial" charset="0"/>
              </a:rPr>
              <a:t>attention</a:t>
            </a:r>
            <a:r>
              <a:rPr lang="de-DE" dirty="0" smtClean="0">
                <a:latin typeface="Arial" charset="0"/>
              </a:rPr>
              <a:t> </a:t>
            </a:r>
            <a:r>
              <a:rPr lang="de-DE" dirty="0" err="1" smtClean="0">
                <a:latin typeface="Arial" charset="0"/>
              </a:rPr>
              <a:t>to</a:t>
            </a:r>
            <a:r>
              <a:rPr lang="de-DE" dirty="0" smtClean="0">
                <a:latin typeface="Arial" charset="0"/>
              </a:rPr>
              <a:t> </a:t>
            </a:r>
            <a:r>
              <a:rPr lang="de-DE" dirty="0" err="1" smtClean="0">
                <a:latin typeface="Arial" charset="0"/>
              </a:rPr>
              <a:t>ongoing</a:t>
            </a:r>
            <a:r>
              <a:rPr lang="de-DE" dirty="0" smtClean="0">
                <a:latin typeface="Arial" charset="0"/>
              </a:rPr>
              <a:t> </a:t>
            </a:r>
            <a:r>
              <a:rPr lang="de-DE" dirty="0" err="1" smtClean="0">
                <a:latin typeface="Arial" charset="0"/>
              </a:rPr>
              <a:t>effects</a:t>
            </a:r>
            <a:r>
              <a:rPr lang="de-DE" dirty="0" smtClean="0">
                <a:latin typeface="Arial" charset="0"/>
              </a:rPr>
              <a:t> </a:t>
            </a:r>
            <a:r>
              <a:rPr lang="de-DE" dirty="0" err="1" smtClean="0">
                <a:latin typeface="Arial" charset="0"/>
              </a:rPr>
              <a:t>of</a:t>
            </a:r>
            <a:r>
              <a:rPr lang="de-DE" dirty="0" smtClean="0">
                <a:latin typeface="Arial" charset="0"/>
              </a:rPr>
              <a:t> </a:t>
            </a:r>
            <a:r>
              <a:rPr lang="de-DE" dirty="0" err="1" smtClean="0">
                <a:latin typeface="Arial" charset="0"/>
              </a:rPr>
              <a:t>technical</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organizational</a:t>
            </a:r>
            <a:r>
              <a:rPr lang="de-DE" dirty="0" smtClean="0">
                <a:latin typeface="Arial" charset="0"/>
              </a:rPr>
              <a:t> </a:t>
            </a:r>
            <a:r>
              <a:rPr lang="de-DE" dirty="0" err="1" smtClean="0">
                <a:latin typeface="Arial" charset="0"/>
              </a:rPr>
              <a:t>solutions</a:t>
            </a:r>
            <a:r>
              <a:rPr lang="de-DE" dirty="0" smtClean="0">
                <a:latin typeface="Arial" charset="0"/>
              </a:rPr>
              <a:t> </a:t>
            </a:r>
            <a:r>
              <a:rPr lang="de-DE" dirty="0" err="1" smtClean="0">
                <a:latin typeface="Arial" charset="0"/>
              </a:rPr>
              <a:t>with</a:t>
            </a:r>
            <a:r>
              <a:rPr lang="de-DE" dirty="0" smtClean="0">
                <a:latin typeface="Arial" charset="0"/>
              </a:rPr>
              <a:t> </a:t>
            </a:r>
            <a:r>
              <a:rPr lang="de-DE" dirty="0" err="1" smtClean="0">
                <a:latin typeface="Arial" charset="0"/>
              </a:rPr>
              <a:t>far-reaching</a:t>
            </a:r>
            <a:r>
              <a:rPr lang="de-DE" dirty="0" smtClean="0">
                <a:latin typeface="Arial" charset="0"/>
              </a:rPr>
              <a:t> </a:t>
            </a:r>
            <a:r>
              <a:rPr lang="de-DE" dirty="0" err="1" smtClean="0">
                <a:latin typeface="Arial" charset="0"/>
              </a:rPr>
              <a:t>consequences</a:t>
            </a:r>
            <a:r>
              <a:rPr lang="de-DE" dirty="0" smtClean="0">
                <a:latin typeface="Arial" charset="0"/>
              </a:rPr>
              <a:t> </a:t>
            </a:r>
            <a:r>
              <a:rPr lang="de-DE" dirty="0" err="1" smtClean="0">
                <a:latin typeface="Arial" charset="0"/>
              </a:rPr>
              <a:t>for</a:t>
            </a:r>
            <a:r>
              <a:rPr lang="de-DE" dirty="0" smtClean="0">
                <a:latin typeface="Arial" charset="0"/>
              </a:rPr>
              <a:t> </a:t>
            </a:r>
            <a:r>
              <a:rPr lang="de-DE" dirty="0" err="1" smtClean="0">
                <a:latin typeface="Arial" charset="0"/>
              </a:rPr>
              <a:t>the</a:t>
            </a:r>
            <a:r>
              <a:rPr lang="de-DE" dirty="0" smtClean="0">
                <a:latin typeface="Arial" charset="0"/>
              </a:rPr>
              <a:t> </a:t>
            </a:r>
            <a:r>
              <a:rPr lang="de-DE" dirty="0" err="1" smtClean="0">
                <a:latin typeface="Arial" charset="0"/>
              </a:rPr>
              <a:t>affected</a:t>
            </a:r>
            <a:r>
              <a:rPr lang="de-DE" dirty="0" smtClean="0">
                <a:latin typeface="Arial" charset="0"/>
              </a:rPr>
              <a:t> </a:t>
            </a:r>
            <a:r>
              <a:rPr lang="de-DE" dirty="0" err="1" smtClean="0">
                <a:latin typeface="Arial" charset="0"/>
              </a:rPr>
              <a:t>workers</a:t>
            </a:r>
            <a:r>
              <a:rPr lang="de-DE" dirty="0" smtClean="0">
                <a:latin typeface="Arial" charset="0"/>
              </a:rPr>
              <a:t> </a:t>
            </a:r>
            <a:r>
              <a:rPr lang="de-DE" dirty="0" err="1" smtClean="0">
                <a:latin typeface="Arial" charset="0"/>
              </a:rPr>
              <a:t>and</a:t>
            </a:r>
            <a:r>
              <a:rPr lang="de-DE" dirty="0" smtClean="0">
                <a:latin typeface="Arial" charset="0"/>
              </a:rPr>
              <a:t> </a:t>
            </a:r>
            <a:r>
              <a:rPr lang="de-DE" dirty="0" err="1" smtClean="0">
                <a:latin typeface="Arial" charset="0"/>
              </a:rPr>
              <a:t>users</a:t>
            </a:r>
            <a:r>
              <a:rPr lang="de-DE" dirty="0" smtClean="0">
                <a:latin typeface="Arial" charset="0"/>
              </a:rPr>
              <a:t>.</a:t>
            </a:r>
          </a:p>
          <a:p>
            <a:endParaRPr lang="de-DE" dirty="0" smtClean="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0" dirty="0" err="1" smtClean="0">
                <a:solidFill>
                  <a:schemeClr val="tx1">
                    <a:lumMod val="50000"/>
                    <a:lumOff val="50000"/>
                  </a:schemeClr>
                </a:solidFill>
              </a:rPr>
              <a:t>flexibility</a:t>
            </a:r>
            <a:r>
              <a:rPr lang="de-DE" sz="1200" b="0" dirty="0" smtClean="0">
                <a:solidFill>
                  <a:schemeClr val="tx1">
                    <a:lumMod val="50000"/>
                    <a:lumOff val="50000"/>
                  </a:schemeClr>
                </a:solidFill>
              </a:rPr>
              <a:t> </a:t>
            </a:r>
            <a:r>
              <a:rPr lang="de-DE" sz="1200" b="0" dirty="0" err="1" smtClean="0">
                <a:solidFill>
                  <a:schemeClr val="tx1">
                    <a:lumMod val="50000"/>
                    <a:lumOff val="50000"/>
                  </a:schemeClr>
                </a:solidFill>
              </a:rPr>
              <a:t>and</a:t>
            </a:r>
            <a:r>
              <a:rPr lang="de-DE" sz="1200" b="0" dirty="0" smtClean="0">
                <a:solidFill>
                  <a:schemeClr val="tx1">
                    <a:lumMod val="50000"/>
                    <a:lumOff val="50000"/>
                  </a:schemeClr>
                </a:solidFill>
              </a:rPr>
              <a:t> </a:t>
            </a:r>
            <a:r>
              <a:rPr lang="de-DE" sz="1200" b="0" dirty="0" err="1" smtClean="0">
                <a:solidFill>
                  <a:schemeClr val="tx1">
                    <a:lumMod val="50000"/>
                    <a:lumOff val="50000"/>
                  </a:schemeClr>
                </a:solidFill>
              </a:rPr>
              <a:t>facility</a:t>
            </a:r>
            <a:r>
              <a:rPr lang="de-DE" sz="1200" b="0" dirty="0" smtClean="0">
                <a:solidFill>
                  <a:schemeClr val="tx1">
                    <a:lumMod val="50000"/>
                    <a:lumOff val="50000"/>
                  </a:schemeClr>
                </a:solidFill>
              </a:rPr>
              <a:t> must engender </a:t>
            </a:r>
            <a:r>
              <a:rPr lang="de-DE" sz="1200" b="0" dirty="0" err="1" smtClean="0">
                <a:solidFill>
                  <a:schemeClr val="tx1">
                    <a:lumMod val="50000"/>
                    <a:lumOff val="50000"/>
                  </a:schemeClr>
                </a:solidFill>
              </a:rPr>
              <a:t>those</a:t>
            </a:r>
            <a:r>
              <a:rPr lang="de-DE" sz="1200" b="0" dirty="0" smtClean="0">
                <a:solidFill>
                  <a:schemeClr val="tx1">
                    <a:lumMod val="50000"/>
                    <a:lumOff val="50000"/>
                  </a:schemeClr>
                </a:solidFill>
              </a:rPr>
              <a:t> </a:t>
            </a:r>
            <a:r>
              <a:rPr lang="de-DE" sz="1200" b="0" dirty="0" err="1" smtClean="0">
                <a:solidFill>
                  <a:schemeClr val="tx1">
                    <a:lumMod val="50000"/>
                    <a:lumOff val="50000"/>
                  </a:schemeClr>
                </a:solidFill>
              </a:rPr>
              <a:t>affected</a:t>
            </a:r>
            <a:r>
              <a:rPr lang="de-DE" sz="1200" b="0" dirty="0" smtClean="0">
                <a:solidFill>
                  <a:schemeClr val="tx1">
                    <a:lumMod val="50000"/>
                    <a:lumOff val="50000"/>
                  </a:schemeClr>
                </a:solidFill>
              </a:rPr>
              <a:t> </a:t>
            </a:r>
            <a:r>
              <a:rPr lang="de-DE" sz="1200" b="0" dirty="0" err="1" smtClean="0">
                <a:solidFill>
                  <a:schemeClr val="tx1">
                    <a:lumMod val="50000"/>
                    <a:lumOff val="50000"/>
                  </a:schemeClr>
                </a:solidFill>
              </a:rPr>
              <a:t>with</a:t>
            </a:r>
            <a:r>
              <a:rPr lang="de-DE" sz="1200" b="0" dirty="0" smtClean="0">
                <a:solidFill>
                  <a:schemeClr val="tx1">
                    <a:lumMod val="50000"/>
                    <a:lumOff val="50000"/>
                  </a:schemeClr>
                </a:solidFill>
              </a:rPr>
              <a:t> a substantial sense </a:t>
            </a:r>
            <a:r>
              <a:rPr lang="de-DE" sz="1200" b="0" dirty="0" err="1" smtClean="0">
                <a:solidFill>
                  <a:schemeClr val="tx1">
                    <a:lumMod val="50000"/>
                    <a:lumOff val="50000"/>
                  </a:schemeClr>
                </a:solidFill>
              </a:rPr>
              <a:t>of</a:t>
            </a:r>
            <a:r>
              <a:rPr lang="de-DE" sz="1200" b="0" dirty="0" smtClean="0">
                <a:solidFill>
                  <a:schemeClr val="tx1">
                    <a:lumMod val="50000"/>
                    <a:lumOff val="50000"/>
                  </a:schemeClr>
                </a:solidFill>
              </a:rPr>
              <a:t> </a:t>
            </a:r>
            <a:r>
              <a:rPr lang="de-DE" sz="1200" b="0" dirty="0" err="1" smtClean="0">
                <a:solidFill>
                  <a:schemeClr val="tx1">
                    <a:lumMod val="50000"/>
                    <a:lumOff val="50000"/>
                  </a:schemeClr>
                </a:solidFill>
              </a:rPr>
              <a:t>meritocracy</a:t>
            </a:r>
            <a:r>
              <a:rPr lang="de-DE" sz="1200" b="0" dirty="0" smtClean="0">
                <a:solidFill>
                  <a:schemeClr val="tx1">
                    <a:lumMod val="50000"/>
                    <a:lumOff val="50000"/>
                  </a:schemeClr>
                </a:solidFill>
              </a:rPr>
              <a:t>.</a:t>
            </a:r>
          </a:p>
          <a:p>
            <a:endParaRPr lang="de-DE" dirty="0" smtClean="0">
              <a:latin typeface="Arial" charset="0"/>
            </a:endParaRPr>
          </a:p>
          <a:p>
            <a:endParaRPr lang="de-DE" dirty="0" smtClean="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a:t>
            </a:fld>
            <a:endParaRPr lang="de-DE" altLang="de-DE"/>
          </a:p>
        </p:txBody>
      </p:sp>
    </p:spTree>
    <p:extLst>
      <p:ext uri="{BB962C8B-B14F-4D97-AF65-F5344CB8AC3E}">
        <p14:creationId xmlns:p14="http://schemas.microsoft.com/office/powerpoint/2010/main" val="961635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26</a:t>
            </a:fld>
            <a:endParaRPr lang="de-DE" altLang="de-DE"/>
          </a:p>
        </p:txBody>
      </p:sp>
    </p:spTree>
    <p:extLst>
      <p:ext uri="{BB962C8B-B14F-4D97-AF65-F5344CB8AC3E}">
        <p14:creationId xmlns:p14="http://schemas.microsoft.com/office/powerpoint/2010/main" val="26305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27</a:t>
            </a:fld>
            <a:endParaRPr lang="de-DE" altLang="de-DE"/>
          </a:p>
        </p:txBody>
      </p:sp>
    </p:spTree>
    <p:extLst>
      <p:ext uri="{BB962C8B-B14F-4D97-AF65-F5344CB8AC3E}">
        <p14:creationId xmlns:p14="http://schemas.microsoft.com/office/powerpoint/2010/main" val="208099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job</a:t>
            </a:r>
            <a:r>
              <a:rPr lang="de-DE" dirty="0" smtClean="0"/>
              <a:t> </a:t>
            </a:r>
            <a:r>
              <a:rPr lang="de-DE" dirty="0" err="1" smtClean="0"/>
              <a:t>characteristics</a:t>
            </a:r>
            <a:r>
              <a:rPr lang="de-DE" dirty="0" smtClean="0"/>
              <a:t> </a:t>
            </a:r>
            <a:r>
              <a:rPr lang="de-DE" dirty="0" err="1" smtClean="0"/>
              <a:t>model</a:t>
            </a:r>
            <a:r>
              <a:rPr lang="de-DE" dirty="0" smtClean="0"/>
              <a:t> </a:t>
            </a:r>
            <a:r>
              <a:rPr lang="de-DE" dirty="0" err="1" smtClean="0"/>
              <a:t>once</a:t>
            </a:r>
            <a:r>
              <a:rPr lang="de-DE" dirty="0" smtClean="0"/>
              <a:t> </a:t>
            </a:r>
            <a:r>
              <a:rPr lang="de-DE" dirty="0" err="1" smtClean="0"/>
              <a:t>again</a:t>
            </a:r>
            <a:r>
              <a:rPr lang="de-DE" dirty="0" smtClean="0"/>
              <a:t> </a:t>
            </a:r>
            <a:r>
              <a:rPr lang="de-DE" dirty="0" err="1" smtClean="0"/>
              <a:t>summarizes</a:t>
            </a:r>
            <a:r>
              <a:rPr lang="de-DE" dirty="0" smtClean="0"/>
              <a:t> </a:t>
            </a:r>
            <a:r>
              <a:rPr lang="de-DE" dirty="0" err="1" smtClean="0"/>
              <a:t>the</a:t>
            </a:r>
            <a:r>
              <a:rPr lang="de-DE" dirty="0" smtClean="0"/>
              <a:t> </a:t>
            </a:r>
            <a:r>
              <a:rPr lang="de-DE" dirty="0" err="1" smtClean="0"/>
              <a:t>elements</a:t>
            </a:r>
            <a:r>
              <a:rPr lang="de-DE" dirty="0" smtClean="0"/>
              <a:t> </a:t>
            </a:r>
            <a:r>
              <a:rPr lang="de-DE" dirty="0" err="1" smtClean="0"/>
              <a:t>for</a:t>
            </a:r>
            <a:r>
              <a:rPr lang="de-DE" dirty="0" smtClean="0"/>
              <a:t> </a:t>
            </a:r>
            <a:r>
              <a:rPr lang="de-DE" dirty="0" err="1" smtClean="0"/>
              <a:t>promoting</a:t>
            </a:r>
            <a:r>
              <a:rPr lang="de-DE" dirty="0" smtClean="0"/>
              <a:t> </a:t>
            </a:r>
            <a:r>
              <a:rPr lang="de-DE" dirty="0" err="1" smtClean="0"/>
              <a:t>motivation</a:t>
            </a:r>
            <a:r>
              <a:rPr lang="de-DE" dirty="0" smtClean="0"/>
              <a:t> in </a:t>
            </a:r>
            <a:r>
              <a:rPr lang="de-DE" dirty="0" err="1" smtClean="0"/>
              <a:t>the</a:t>
            </a:r>
            <a:r>
              <a:rPr lang="de-DE" dirty="0" smtClean="0"/>
              <a:t> </a:t>
            </a:r>
            <a:r>
              <a:rPr lang="de-DE" dirty="0" err="1" smtClean="0"/>
              <a:t>context</a:t>
            </a:r>
            <a:r>
              <a:rPr lang="de-DE" dirty="0" smtClean="0"/>
              <a:t> </a:t>
            </a:r>
            <a:r>
              <a:rPr lang="de-DE" dirty="0" err="1" smtClean="0"/>
              <a:t>of</a:t>
            </a:r>
            <a:r>
              <a:rPr lang="de-DE" dirty="0" smtClean="0"/>
              <a:t> a </a:t>
            </a:r>
            <a:r>
              <a:rPr lang="de-DE" dirty="0" err="1" smtClean="0"/>
              <a:t>task</a:t>
            </a:r>
            <a:r>
              <a:rPr lang="de-DE" dirty="0" smtClean="0"/>
              <a:t>. Group </a:t>
            </a:r>
            <a:r>
              <a:rPr lang="de-DE" dirty="0" err="1" smtClean="0"/>
              <a:t>work</a:t>
            </a:r>
            <a:r>
              <a:rPr lang="de-DE" dirty="0" smtClean="0"/>
              <a:t> in </a:t>
            </a:r>
            <a:r>
              <a:rPr lang="de-DE" dirty="0" err="1" smtClean="0"/>
              <a:t>particular</a:t>
            </a:r>
            <a:r>
              <a:rPr lang="de-DE" dirty="0" smtClean="0"/>
              <a:t> </a:t>
            </a:r>
            <a:r>
              <a:rPr lang="de-DE" dirty="0" err="1" smtClean="0"/>
              <a:t>enables</a:t>
            </a:r>
            <a:r>
              <a:rPr lang="de-DE" dirty="0" smtClean="0"/>
              <a:t> </a:t>
            </a:r>
            <a:r>
              <a:rPr lang="de-DE" dirty="0" err="1" smtClean="0"/>
              <a:t>targets</a:t>
            </a:r>
            <a:r>
              <a:rPr lang="de-DE" dirty="0" smtClean="0"/>
              <a:t> in </a:t>
            </a:r>
            <a:r>
              <a:rPr lang="de-DE" dirty="0" err="1" smtClean="0"/>
              <a:t>process</a:t>
            </a:r>
            <a:r>
              <a:rPr lang="de-DE" dirty="0" smtClean="0"/>
              <a:t> </a:t>
            </a:r>
            <a:r>
              <a:rPr lang="de-DE" dirty="0" err="1" smtClean="0"/>
              <a:t>ergonomics</a:t>
            </a:r>
            <a:r>
              <a:rPr lang="de-DE" dirty="0" smtClean="0"/>
              <a:t> </a:t>
            </a:r>
            <a:r>
              <a:rPr lang="de-DE" dirty="0" err="1" smtClean="0"/>
              <a:t>to</a:t>
            </a:r>
            <a:r>
              <a:rPr lang="de-DE" dirty="0" smtClean="0"/>
              <a:t> </a:t>
            </a:r>
            <a:r>
              <a:rPr lang="de-DE" dirty="0" err="1" smtClean="0"/>
              <a:t>be</a:t>
            </a:r>
            <a:r>
              <a:rPr lang="de-DE" dirty="0" smtClean="0"/>
              <a:t> </a:t>
            </a:r>
            <a:r>
              <a:rPr lang="de-DE" dirty="0" err="1" smtClean="0"/>
              <a:t>attained</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28</a:t>
            </a:fld>
            <a:endParaRPr lang="de-DE" altLang="de-DE"/>
          </a:p>
        </p:txBody>
      </p:sp>
    </p:spTree>
    <p:extLst>
      <p:ext uri="{BB962C8B-B14F-4D97-AF65-F5344CB8AC3E}">
        <p14:creationId xmlns:p14="http://schemas.microsoft.com/office/powerpoint/2010/main" val="428070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smtClean="0"/>
              <a:t>Optimum </a:t>
            </a:r>
            <a:r>
              <a:rPr lang="de-DE" dirty="0" err="1" smtClean="0"/>
              <a:t>processes</a:t>
            </a:r>
            <a:r>
              <a:rPr lang="de-DE" dirty="0" smtClean="0"/>
              <a:t> </a:t>
            </a:r>
            <a:r>
              <a:rPr lang="de-DE" dirty="0" err="1" smtClean="0"/>
              <a:t>are</a:t>
            </a:r>
            <a:r>
              <a:rPr lang="de-DE" dirty="0" smtClean="0"/>
              <a:t> also </a:t>
            </a:r>
            <a:r>
              <a:rPr lang="de-DE" dirty="0" err="1" smtClean="0"/>
              <a:t>characterized</a:t>
            </a:r>
            <a:r>
              <a:rPr lang="de-DE" dirty="0" smtClean="0"/>
              <a:t> </a:t>
            </a:r>
            <a:r>
              <a:rPr lang="de-DE" dirty="0" err="1" smtClean="0"/>
              <a:t>by</a:t>
            </a:r>
            <a:r>
              <a:rPr lang="de-DE" dirty="0" smtClean="0"/>
              <a:t> </a:t>
            </a:r>
            <a:r>
              <a:rPr lang="de-DE" dirty="0" err="1" smtClean="0"/>
              <a:t>the</a:t>
            </a:r>
            <a:r>
              <a:rPr lang="de-DE" dirty="0" smtClean="0"/>
              <a:t> </a:t>
            </a:r>
            <a:r>
              <a:rPr lang="de-DE" dirty="0" err="1" smtClean="0"/>
              <a:t>avoidance</a:t>
            </a:r>
            <a:r>
              <a:rPr lang="de-DE" dirty="0" smtClean="0"/>
              <a:t> </a:t>
            </a:r>
            <a:r>
              <a:rPr lang="de-DE" dirty="0" err="1" smtClean="0"/>
              <a:t>of</a:t>
            </a:r>
            <a:r>
              <a:rPr lang="de-DE" dirty="0" smtClean="0"/>
              <a:t> </a:t>
            </a:r>
            <a:r>
              <a:rPr lang="de-DE" dirty="0" err="1" smtClean="0"/>
              <a:t>waste</a:t>
            </a:r>
            <a:r>
              <a:rPr lang="de-DE" dirty="0" smtClean="0"/>
              <a:t> </a:t>
            </a:r>
            <a:r>
              <a:rPr lang="de-DE" dirty="0" err="1" smtClean="0"/>
              <a:t>and</a:t>
            </a:r>
            <a:r>
              <a:rPr lang="de-DE" dirty="0" smtClean="0"/>
              <a:t> </a:t>
            </a:r>
            <a:r>
              <a:rPr lang="de-DE" dirty="0" err="1" smtClean="0"/>
              <a:t>the</a:t>
            </a:r>
            <a:r>
              <a:rPr lang="de-DE" dirty="0" smtClean="0"/>
              <a:t> </a:t>
            </a:r>
            <a:r>
              <a:rPr lang="de-DE" dirty="0" err="1" smtClean="0"/>
              <a:t>associated</a:t>
            </a:r>
            <a:r>
              <a:rPr lang="de-DE" dirty="0" smtClean="0"/>
              <a:t> </a:t>
            </a:r>
            <a:r>
              <a:rPr lang="de-DE" dirty="0" err="1" smtClean="0"/>
              <a:t>use</a:t>
            </a:r>
            <a:r>
              <a:rPr lang="de-DE" dirty="0" smtClean="0"/>
              <a:t> </a:t>
            </a:r>
            <a:r>
              <a:rPr lang="de-DE" dirty="0" err="1" smtClean="0"/>
              <a:t>of</a:t>
            </a:r>
            <a:r>
              <a:rPr lang="de-DE" dirty="0" smtClean="0"/>
              <a:t> </a:t>
            </a:r>
            <a:r>
              <a:rPr lang="de-DE" dirty="0" err="1" smtClean="0"/>
              <a:t>resources</a:t>
            </a:r>
            <a:r>
              <a:rPr lang="de-DE" dirty="0" smtClean="0"/>
              <a:t> </a:t>
            </a:r>
            <a:r>
              <a:rPr lang="de-DE" dirty="0" err="1" smtClean="0"/>
              <a:t>without</a:t>
            </a:r>
            <a:r>
              <a:rPr lang="de-DE" dirty="0" smtClean="0"/>
              <a:t> a </a:t>
            </a:r>
            <a:r>
              <a:rPr lang="de-DE" dirty="0" err="1" smtClean="0"/>
              <a:t>tangible</a:t>
            </a:r>
            <a:r>
              <a:rPr lang="de-DE" dirty="0" smtClean="0"/>
              <a:t> </a:t>
            </a:r>
            <a:r>
              <a:rPr lang="de-DE" dirty="0" err="1" smtClean="0"/>
              <a:t>result</a:t>
            </a: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29</a:t>
            </a:fld>
            <a:endParaRPr lang="de-DE" altLang="de-DE"/>
          </a:p>
        </p:txBody>
      </p:sp>
    </p:spTree>
    <p:extLst>
      <p:ext uri="{BB962C8B-B14F-4D97-AF65-F5344CB8AC3E}">
        <p14:creationId xmlns:p14="http://schemas.microsoft.com/office/powerpoint/2010/main" val="1039930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err="1" smtClean="0"/>
              <a:t>Clarification</a:t>
            </a:r>
            <a:r>
              <a:rPr lang="de-DE" dirty="0" smtClean="0"/>
              <a:t>: </a:t>
            </a:r>
            <a:r>
              <a:rPr lang="de-DE" dirty="0" err="1" smtClean="0"/>
              <a:t>what</a:t>
            </a:r>
            <a:r>
              <a:rPr lang="de-DE" dirty="0" smtClean="0"/>
              <a:t> </a:t>
            </a:r>
            <a:r>
              <a:rPr lang="de-DE" dirty="0" err="1" smtClean="0"/>
              <a:t>is</a:t>
            </a:r>
            <a:r>
              <a:rPr lang="de-DE" dirty="0" smtClean="0"/>
              <a:t> </a:t>
            </a:r>
            <a:r>
              <a:rPr lang="de-DE" dirty="0" err="1" smtClean="0"/>
              <a:t>waste</a:t>
            </a:r>
            <a:r>
              <a:rPr lang="de-DE" dirty="0" smtClean="0"/>
              <a:t> in </a:t>
            </a:r>
            <a:r>
              <a:rPr lang="de-DE" dirty="0" err="1" smtClean="0"/>
              <a:t>the</a:t>
            </a:r>
            <a:r>
              <a:rPr lang="de-DE" dirty="0" smtClean="0"/>
              <a:t> </a:t>
            </a:r>
            <a:r>
              <a:rPr lang="de-DE" dirty="0" err="1" smtClean="0"/>
              <a:t>production</a:t>
            </a:r>
            <a:r>
              <a:rPr lang="de-DE" dirty="0" smtClean="0"/>
              <a:t> </a:t>
            </a:r>
            <a:r>
              <a:rPr lang="de-DE" dirty="0" err="1" smtClean="0"/>
              <a:t>process</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30</a:t>
            </a:fld>
            <a:endParaRPr lang="de-DE" altLang="de-DE"/>
          </a:p>
        </p:txBody>
      </p:sp>
    </p:spTree>
    <p:extLst>
      <p:ext uri="{BB962C8B-B14F-4D97-AF65-F5344CB8AC3E}">
        <p14:creationId xmlns:p14="http://schemas.microsoft.com/office/powerpoint/2010/main" val="3148648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31</a:t>
            </a:fld>
            <a:endParaRPr lang="de-DE" altLang="de-DE"/>
          </a:p>
        </p:txBody>
      </p:sp>
    </p:spTree>
    <p:extLst>
      <p:ext uri="{BB962C8B-B14F-4D97-AF65-F5344CB8AC3E}">
        <p14:creationId xmlns:p14="http://schemas.microsoft.com/office/powerpoint/2010/main" val="1234105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Widespread</a:t>
            </a:r>
            <a:r>
              <a:rPr lang="de-DE" dirty="0" smtClean="0"/>
              <a:t> </a:t>
            </a:r>
            <a:r>
              <a:rPr lang="de-DE" dirty="0" err="1" smtClean="0"/>
              <a:t>method</a:t>
            </a:r>
            <a:r>
              <a:rPr lang="de-DE" dirty="0" smtClean="0"/>
              <a:t> </a:t>
            </a:r>
            <a:r>
              <a:rPr lang="de-DE" dirty="0" err="1" smtClean="0"/>
              <a:t>for</a:t>
            </a:r>
            <a:r>
              <a:rPr lang="de-DE" dirty="0" smtClean="0"/>
              <a:t> </a:t>
            </a:r>
            <a:r>
              <a:rPr lang="de-DE" dirty="0" err="1" smtClean="0"/>
              <a:t>optimization</a:t>
            </a:r>
            <a:r>
              <a:rPr lang="de-DE" dirty="0" smtClean="0"/>
              <a:t> </a:t>
            </a:r>
            <a:r>
              <a:rPr lang="de-DE" dirty="0" err="1" smtClean="0"/>
              <a:t>of</a:t>
            </a:r>
            <a:r>
              <a:rPr lang="de-DE" dirty="0" smtClean="0"/>
              <a:t> a </a:t>
            </a:r>
            <a:r>
              <a:rPr lang="de-DE" dirty="0" err="1" smtClean="0"/>
              <a:t>workplace</a:t>
            </a:r>
            <a:r>
              <a:rPr lang="de-DE" dirty="0" smtClean="0"/>
              <a:t>.</a:t>
            </a:r>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32</a:t>
            </a:fld>
            <a:endParaRPr lang="de-DE" altLang="de-DE"/>
          </a:p>
        </p:txBody>
      </p:sp>
    </p:spTree>
    <p:extLst>
      <p:ext uri="{BB962C8B-B14F-4D97-AF65-F5344CB8AC3E}">
        <p14:creationId xmlns:p14="http://schemas.microsoft.com/office/powerpoint/2010/main" val="279829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Purposeful</a:t>
            </a:r>
            <a:r>
              <a:rPr lang="de-DE" dirty="0" smtClean="0"/>
              <a:t> </a:t>
            </a:r>
            <a:r>
              <a:rPr lang="de-DE" dirty="0" err="1" smtClean="0"/>
              <a:t>instruction</a:t>
            </a:r>
            <a:r>
              <a:rPr lang="de-DE" dirty="0" smtClean="0"/>
              <a:t> </a:t>
            </a:r>
            <a:r>
              <a:rPr lang="de-DE" dirty="0" err="1" smtClean="0"/>
              <a:t>avoids</a:t>
            </a:r>
            <a:r>
              <a:rPr lang="de-DE" dirty="0" smtClean="0"/>
              <a:t> </a:t>
            </a:r>
            <a:r>
              <a:rPr lang="de-DE" dirty="0" err="1" smtClean="0"/>
              <a:t>incorrect</a:t>
            </a:r>
            <a:r>
              <a:rPr lang="de-DE" dirty="0" smtClean="0"/>
              <a:t> </a:t>
            </a:r>
            <a:r>
              <a:rPr lang="de-DE" dirty="0" err="1" smtClean="0"/>
              <a:t>work</a:t>
            </a:r>
            <a:r>
              <a:rPr lang="de-DE" dirty="0" smtClean="0"/>
              <a:t> </a:t>
            </a:r>
            <a:r>
              <a:rPr lang="de-DE" dirty="0" err="1" smtClean="0"/>
              <a:t>processes</a:t>
            </a:r>
            <a:r>
              <a:rPr lang="de-DE" dirty="0" smtClean="0"/>
              <a:t> </a:t>
            </a:r>
            <a:r>
              <a:rPr lang="de-DE" dirty="0" err="1" smtClean="0"/>
              <a:t>being</a:t>
            </a:r>
            <a:r>
              <a:rPr lang="de-DE" dirty="0" smtClean="0"/>
              <a:t> </a:t>
            </a:r>
            <a:r>
              <a:rPr lang="de-DE" dirty="0" err="1" smtClean="0"/>
              <a:t>adopted</a:t>
            </a:r>
            <a:r>
              <a:rPr lang="de-DE" dirty="0" smtClean="0"/>
              <a:t> </a:t>
            </a:r>
            <a:r>
              <a:rPr lang="de-DE" dirty="0" err="1" smtClean="0"/>
              <a:t>that</a:t>
            </a:r>
            <a:r>
              <a:rPr lang="de-DE" dirty="0" smtClean="0"/>
              <a:t> </a:t>
            </a:r>
            <a:r>
              <a:rPr lang="de-DE" dirty="0" err="1" smtClean="0"/>
              <a:t>result</a:t>
            </a:r>
            <a:r>
              <a:rPr lang="de-DE" dirty="0" smtClean="0"/>
              <a:t> in </a:t>
            </a:r>
            <a:r>
              <a:rPr lang="de-DE" dirty="0" err="1" smtClean="0"/>
              <a:t>impaired</a:t>
            </a:r>
            <a:r>
              <a:rPr lang="de-DE" dirty="0" smtClean="0"/>
              <a:t> </a:t>
            </a:r>
            <a:r>
              <a:rPr lang="de-DE" dirty="0" err="1" smtClean="0"/>
              <a:t>performance</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34</a:t>
            </a:fld>
            <a:endParaRPr lang="de-DE" altLang="de-DE"/>
          </a:p>
        </p:txBody>
      </p:sp>
    </p:spTree>
    <p:extLst>
      <p:ext uri="{BB962C8B-B14F-4D97-AF65-F5344CB8AC3E}">
        <p14:creationId xmlns:p14="http://schemas.microsoft.com/office/powerpoint/2010/main" val="1831890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err="1" smtClean="0"/>
              <a:t>Purposeful</a:t>
            </a:r>
            <a:r>
              <a:rPr lang="de-DE" dirty="0" smtClean="0"/>
              <a:t> </a:t>
            </a:r>
            <a:r>
              <a:rPr lang="de-DE" dirty="0" err="1" smtClean="0"/>
              <a:t>instruction</a:t>
            </a:r>
            <a:r>
              <a:rPr lang="de-DE" dirty="0" smtClean="0"/>
              <a:t> </a:t>
            </a:r>
            <a:r>
              <a:rPr lang="de-DE" dirty="0" err="1" smtClean="0"/>
              <a:t>avoids</a:t>
            </a:r>
            <a:r>
              <a:rPr lang="de-DE" dirty="0" smtClean="0"/>
              <a:t> </a:t>
            </a:r>
            <a:r>
              <a:rPr lang="de-DE" dirty="0" err="1" smtClean="0"/>
              <a:t>incorrect</a:t>
            </a:r>
            <a:r>
              <a:rPr lang="de-DE" dirty="0" smtClean="0"/>
              <a:t> </a:t>
            </a:r>
            <a:r>
              <a:rPr lang="de-DE" dirty="0" err="1" smtClean="0"/>
              <a:t>work</a:t>
            </a:r>
            <a:r>
              <a:rPr lang="de-DE" dirty="0" smtClean="0"/>
              <a:t> </a:t>
            </a:r>
            <a:r>
              <a:rPr lang="de-DE" dirty="0" err="1" smtClean="0"/>
              <a:t>processes</a:t>
            </a:r>
            <a:r>
              <a:rPr lang="de-DE" dirty="0" smtClean="0"/>
              <a:t> </a:t>
            </a:r>
            <a:r>
              <a:rPr lang="de-DE" dirty="0" err="1" smtClean="0"/>
              <a:t>being</a:t>
            </a:r>
            <a:r>
              <a:rPr lang="de-DE" dirty="0" smtClean="0"/>
              <a:t> </a:t>
            </a:r>
            <a:r>
              <a:rPr lang="de-DE" dirty="0" err="1" smtClean="0"/>
              <a:t>adopted</a:t>
            </a:r>
            <a:r>
              <a:rPr lang="de-DE" dirty="0" smtClean="0"/>
              <a:t> </a:t>
            </a:r>
            <a:r>
              <a:rPr lang="de-DE" dirty="0" err="1" smtClean="0"/>
              <a:t>that</a:t>
            </a:r>
            <a:r>
              <a:rPr lang="de-DE" dirty="0" smtClean="0"/>
              <a:t> </a:t>
            </a:r>
            <a:r>
              <a:rPr lang="de-DE" dirty="0" err="1" smtClean="0"/>
              <a:t>result</a:t>
            </a:r>
            <a:r>
              <a:rPr lang="de-DE" dirty="0" smtClean="0"/>
              <a:t> in </a:t>
            </a:r>
            <a:r>
              <a:rPr lang="de-DE" dirty="0" err="1" smtClean="0"/>
              <a:t>impaired</a:t>
            </a:r>
            <a:r>
              <a:rPr lang="de-DE" dirty="0" smtClean="0"/>
              <a:t> </a:t>
            </a:r>
            <a:r>
              <a:rPr lang="de-DE" dirty="0" err="1" smtClean="0"/>
              <a:t>performance</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35</a:t>
            </a:fld>
            <a:endParaRPr lang="de-DE" altLang="de-DE"/>
          </a:p>
        </p:txBody>
      </p:sp>
    </p:spTree>
    <p:extLst>
      <p:ext uri="{BB962C8B-B14F-4D97-AF65-F5344CB8AC3E}">
        <p14:creationId xmlns:p14="http://schemas.microsoft.com/office/powerpoint/2010/main" val="316317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err="1" smtClean="0"/>
              <a:t>Within</a:t>
            </a:r>
            <a:r>
              <a:rPr lang="de-DE" dirty="0" smtClean="0"/>
              <a:t> </a:t>
            </a:r>
            <a:r>
              <a:rPr lang="de-DE" dirty="0" err="1" smtClean="0"/>
              <a:t>the</a:t>
            </a:r>
            <a:r>
              <a:rPr lang="de-DE" dirty="0" smtClean="0"/>
              <a:t> </a:t>
            </a:r>
            <a:r>
              <a:rPr lang="de-DE" dirty="0" err="1" smtClean="0"/>
              <a:t>holistic</a:t>
            </a:r>
            <a:r>
              <a:rPr lang="de-DE" dirty="0" smtClean="0"/>
              <a:t> </a:t>
            </a:r>
            <a:r>
              <a:rPr lang="de-DE" dirty="0" err="1" smtClean="0"/>
              <a:t>production</a:t>
            </a:r>
            <a:r>
              <a:rPr lang="de-DE" dirty="0" smtClean="0"/>
              <a:t> </a:t>
            </a:r>
            <a:r>
              <a:rPr lang="de-DE" dirty="0" err="1" smtClean="0"/>
              <a:t>system</a:t>
            </a:r>
            <a:r>
              <a:rPr lang="de-DE" dirty="0" smtClean="0"/>
              <a:t>, </a:t>
            </a:r>
            <a:r>
              <a:rPr lang="de-DE" dirty="0" err="1" smtClean="0"/>
              <a:t>methods</a:t>
            </a:r>
            <a:r>
              <a:rPr lang="de-DE" dirty="0" smtClean="0"/>
              <a:t> </a:t>
            </a:r>
            <a:r>
              <a:rPr lang="de-DE" dirty="0" err="1" smtClean="0"/>
              <a:t>for</a:t>
            </a:r>
            <a:r>
              <a:rPr lang="de-DE" dirty="0" smtClean="0"/>
              <a:t> </a:t>
            </a:r>
            <a:r>
              <a:rPr lang="de-DE" dirty="0" err="1" smtClean="0"/>
              <a:t>improving</a:t>
            </a:r>
            <a:r>
              <a:rPr lang="de-DE" dirty="0" smtClean="0"/>
              <a:t> </a:t>
            </a:r>
            <a:r>
              <a:rPr lang="de-DE" dirty="0" err="1" smtClean="0"/>
              <a:t>work</a:t>
            </a:r>
            <a:r>
              <a:rPr lang="de-DE" dirty="0" smtClean="0"/>
              <a:t> </a:t>
            </a:r>
            <a:r>
              <a:rPr lang="de-DE" dirty="0" err="1" smtClean="0"/>
              <a:t>and</a:t>
            </a:r>
            <a:r>
              <a:rPr lang="de-DE" dirty="0" smtClean="0"/>
              <a:t> </a:t>
            </a:r>
            <a:r>
              <a:rPr lang="de-DE" dirty="0" err="1" smtClean="0"/>
              <a:t>processes</a:t>
            </a:r>
            <a:r>
              <a:rPr lang="de-DE" dirty="0" smtClean="0"/>
              <a:t> </a:t>
            </a:r>
            <a:r>
              <a:rPr lang="de-DE" dirty="0" err="1" smtClean="0"/>
              <a:t>and</a:t>
            </a:r>
            <a:r>
              <a:rPr lang="de-DE" dirty="0" smtClean="0"/>
              <a:t> </a:t>
            </a:r>
            <a:r>
              <a:rPr lang="de-DE" dirty="0" err="1" smtClean="0"/>
              <a:t>for</a:t>
            </a:r>
            <a:r>
              <a:rPr lang="de-DE" dirty="0" smtClean="0"/>
              <a:t> </a:t>
            </a:r>
            <a:r>
              <a:rPr lang="de-DE" dirty="0" err="1" smtClean="0"/>
              <a:t>motivating</a:t>
            </a:r>
            <a:r>
              <a:rPr lang="de-DE" dirty="0" smtClean="0"/>
              <a:t> </a:t>
            </a:r>
            <a:r>
              <a:rPr lang="de-DE" dirty="0" err="1" smtClean="0"/>
              <a:t>employees</a:t>
            </a:r>
            <a:r>
              <a:rPr lang="de-DE" dirty="0" smtClean="0"/>
              <a:t> </a:t>
            </a:r>
            <a:r>
              <a:rPr lang="de-DE" dirty="0" err="1" smtClean="0"/>
              <a:t>are</a:t>
            </a:r>
            <a:r>
              <a:rPr lang="de-DE" dirty="0" smtClean="0"/>
              <a:t> </a:t>
            </a:r>
            <a:r>
              <a:rPr lang="de-DE" dirty="0" err="1" smtClean="0"/>
              <a:t>combined</a:t>
            </a:r>
            <a:r>
              <a:rPr lang="de-DE" dirty="0" smtClean="0"/>
              <a:t> in a </a:t>
            </a:r>
            <a:r>
              <a:rPr lang="de-DE" dirty="0" err="1" smtClean="0"/>
              <a:t>coordinated</a:t>
            </a:r>
            <a:r>
              <a:rPr lang="de-DE" dirty="0" smtClean="0"/>
              <a:t> </a:t>
            </a:r>
            <a:r>
              <a:rPr lang="de-DE" dirty="0" err="1" smtClean="0"/>
              <a:t>system</a:t>
            </a:r>
            <a:r>
              <a:rPr lang="de-DE" dirty="0" smtClean="0"/>
              <a:t> in a </a:t>
            </a:r>
            <a:r>
              <a:rPr lang="de-DE" dirty="0" err="1" smtClean="0"/>
              <a:t>complementary</a:t>
            </a:r>
            <a:r>
              <a:rPr lang="de-DE" dirty="0" smtClean="0"/>
              <a:t> </a:t>
            </a:r>
            <a:r>
              <a:rPr lang="de-DE" dirty="0" err="1" smtClean="0"/>
              <a:t>way</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37</a:t>
            </a:fld>
            <a:endParaRPr lang="de-DE" altLang="de-DE"/>
          </a:p>
        </p:txBody>
      </p:sp>
    </p:spTree>
    <p:extLst>
      <p:ext uri="{BB962C8B-B14F-4D97-AF65-F5344CB8AC3E}">
        <p14:creationId xmlns:p14="http://schemas.microsoft.com/office/powerpoint/2010/main" val="20776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 </a:t>
            </a:r>
            <a:r>
              <a:rPr lang="de-DE" dirty="0" err="1" smtClean="0"/>
              <a:t>selection</a:t>
            </a:r>
            <a:r>
              <a:rPr lang="de-DE" dirty="0" smtClean="0"/>
              <a:t> </a:t>
            </a:r>
            <a:r>
              <a:rPr lang="de-DE" dirty="0" err="1" smtClean="0"/>
              <a:t>of</a:t>
            </a:r>
            <a:r>
              <a:rPr lang="de-DE" dirty="0" smtClean="0"/>
              <a:t> </a:t>
            </a:r>
            <a:r>
              <a:rPr lang="de-DE" dirty="0" err="1" smtClean="0"/>
              <a:t>elements</a:t>
            </a:r>
            <a:r>
              <a:rPr lang="de-DE" dirty="0" smtClean="0"/>
              <a:t> in </a:t>
            </a:r>
            <a:r>
              <a:rPr lang="de-DE" dirty="0" err="1" smtClean="0"/>
              <a:t>process</a:t>
            </a:r>
            <a:r>
              <a:rPr lang="de-DE" dirty="0" smtClean="0"/>
              <a:t> </a:t>
            </a:r>
            <a:r>
              <a:rPr lang="de-DE" dirty="0" err="1" smtClean="0"/>
              <a:t>logistics</a:t>
            </a:r>
            <a:r>
              <a:rPr lang="de-DE" dirty="0" smtClean="0"/>
              <a:t> </a:t>
            </a:r>
            <a:r>
              <a:rPr lang="de-DE" dirty="0" err="1" smtClean="0"/>
              <a:t>is</a:t>
            </a:r>
            <a:r>
              <a:rPr lang="de-DE" dirty="0" smtClean="0"/>
              <a:t> </a:t>
            </a:r>
            <a:r>
              <a:rPr lang="de-DE" dirty="0" err="1" smtClean="0"/>
              <a:t>presented</a:t>
            </a:r>
            <a:r>
              <a:rPr lang="de-DE" dirty="0" smtClean="0"/>
              <a:t> </a:t>
            </a:r>
            <a:r>
              <a:rPr lang="de-DE" dirty="0" err="1" smtClean="0"/>
              <a:t>with</a:t>
            </a:r>
            <a:r>
              <a:rPr lang="de-DE" dirty="0" smtClean="0"/>
              <a:t> </a:t>
            </a:r>
            <a:r>
              <a:rPr lang="de-DE" dirty="0" err="1" smtClean="0"/>
              <a:t>repeated</a:t>
            </a:r>
            <a:r>
              <a:rPr lang="de-DE" dirty="0" smtClean="0"/>
              <a:t> </a:t>
            </a:r>
            <a:r>
              <a:rPr lang="de-DE" dirty="0" err="1" smtClean="0"/>
              <a:t>reference</a:t>
            </a:r>
            <a:r>
              <a:rPr lang="de-DE" dirty="0" smtClean="0"/>
              <a:t> </a:t>
            </a:r>
            <a:r>
              <a:rPr lang="de-DE" dirty="0" err="1" smtClean="0"/>
              <a:t>to</a:t>
            </a:r>
            <a:r>
              <a:rPr lang="de-DE" dirty="0" smtClean="0"/>
              <a:t> </a:t>
            </a:r>
            <a:r>
              <a:rPr lang="de-DE" dirty="0" err="1" smtClean="0"/>
              <a:t>model</a:t>
            </a:r>
            <a:r>
              <a:rPr lang="de-DE" dirty="0" smtClean="0"/>
              <a:t> </a:t>
            </a:r>
            <a:r>
              <a:rPr lang="de-DE" dirty="0" err="1" smtClean="0"/>
              <a:t>situations</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a:t>
            </a:fld>
            <a:endParaRPr lang="de-DE" altLang="de-DE"/>
          </a:p>
        </p:txBody>
      </p:sp>
    </p:spTree>
    <p:extLst>
      <p:ext uri="{BB962C8B-B14F-4D97-AF65-F5344CB8AC3E}">
        <p14:creationId xmlns:p14="http://schemas.microsoft.com/office/powerpoint/2010/main" val="1377489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noProof="0" dirty="0" smtClean="0"/>
              <a:t>Process ergonomics is dependent upon numerous underlying conditions of the co-process ergonomics company's strategy and organization and of the behaviour of management.</a:t>
            </a:r>
          </a:p>
          <a:p>
            <a:r>
              <a:rPr lang="en-GB" sz="1200" b="0" noProof="0" dirty="0" smtClean="0"/>
              <a:t>This module has addressed only basic elements of organizational development.</a:t>
            </a:r>
          </a:p>
          <a:p>
            <a:endParaRPr lang="en-GB" sz="1050" b="0" noProof="0" dirty="0" smtClean="0"/>
          </a:p>
          <a:p>
            <a:r>
              <a:rPr lang="en-GB" sz="1200" b="0" noProof="0" dirty="0" smtClean="0"/>
              <a:t>Work scheduling, remuneration arrangements, personnel development and many other influencing factors must also be considered. Technical solutions also have an impact upon process ergonomics, for example when they lead to a rigid concatenation of work systems (worker-worker or worker-machine).</a:t>
            </a:r>
          </a:p>
          <a:p>
            <a:endParaRPr lang="en-GB" sz="1050" b="0" noProof="0" dirty="0" smtClean="0"/>
          </a:p>
          <a:p>
            <a:r>
              <a:rPr lang="en-GB" sz="1200" b="0" noProof="0" dirty="0" smtClean="0"/>
              <a:t>As a matter of principle, all measures taken must consider the aspect of motivation through facility for action regulation and the resulting perceived scope for influencing the work.</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38</a:t>
            </a:fld>
            <a:endParaRPr lang="de-DE" altLang="de-DE"/>
          </a:p>
        </p:txBody>
      </p:sp>
    </p:spTree>
    <p:extLst>
      <p:ext uri="{BB962C8B-B14F-4D97-AF65-F5344CB8AC3E}">
        <p14:creationId xmlns:p14="http://schemas.microsoft.com/office/powerpoint/2010/main" val="5531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five</a:t>
            </a:r>
            <a:r>
              <a:rPr lang="de-DE" dirty="0" smtClean="0"/>
              <a:t> </a:t>
            </a:r>
            <a:r>
              <a:rPr lang="de-DE" dirty="0" err="1" smtClean="0"/>
              <a:t>levels</a:t>
            </a:r>
            <a:r>
              <a:rPr lang="de-DE" dirty="0" smtClean="0"/>
              <a:t> </a:t>
            </a:r>
            <a:r>
              <a:rPr lang="de-DE" dirty="0" err="1" smtClean="0"/>
              <a:t>of</a:t>
            </a:r>
            <a:r>
              <a:rPr lang="de-DE" dirty="0" smtClean="0"/>
              <a:t> </a:t>
            </a:r>
            <a:r>
              <a:rPr lang="de-DE" dirty="0" err="1" smtClean="0"/>
              <a:t>ergonomics</a:t>
            </a:r>
            <a:r>
              <a:rPr lang="de-DE" dirty="0" smtClean="0"/>
              <a:t> </a:t>
            </a:r>
            <a:r>
              <a:rPr lang="de-DE" dirty="0" err="1" smtClean="0"/>
              <a:t>should</a:t>
            </a:r>
            <a:r>
              <a:rPr lang="de-DE" dirty="0" smtClean="0"/>
              <a:t> </a:t>
            </a:r>
            <a:r>
              <a:rPr lang="de-DE" dirty="0" err="1" smtClean="0"/>
              <a:t>be</a:t>
            </a:r>
            <a:r>
              <a:rPr lang="de-DE" dirty="0" smtClean="0"/>
              <a:t> </a:t>
            </a:r>
            <a:r>
              <a:rPr lang="de-DE" dirty="0" err="1" smtClean="0"/>
              <a:t>applied</a:t>
            </a:r>
            <a:r>
              <a:rPr lang="de-DE" dirty="0" smtClean="0"/>
              <a:t> </a:t>
            </a:r>
            <a:r>
              <a:rPr lang="de-DE" dirty="0" err="1" smtClean="0"/>
              <a:t>successively</a:t>
            </a:r>
            <a:r>
              <a:rPr lang="de-DE" dirty="0" smtClean="0"/>
              <a:t>.</a:t>
            </a:r>
          </a:p>
          <a:p>
            <a:r>
              <a:rPr lang="de-DE" baseline="0" dirty="0" smtClean="0"/>
              <a:t>The </a:t>
            </a:r>
            <a:r>
              <a:rPr lang="de-DE" baseline="0" dirty="0" err="1" smtClean="0"/>
              <a:t>development</a:t>
            </a:r>
            <a:r>
              <a:rPr lang="de-DE" baseline="0" dirty="0" smtClean="0"/>
              <a:t> </a:t>
            </a:r>
            <a:r>
              <a:rPr lang="de-DE" baseline="0" dirty="0" err="1" smtClean="0"/>
              <a:t>of</a:t>
            </a:r>
            <a:r>
              <a:rPr lang="de-DE" baseline="0" dirty="0" smtClean="0"/>
              <a:t> </a:t>
            </a:r>
            <a:r>
              <a:rPr lang="de-DE" baseline="0" dirty="0" err="1" smtClean="0"/>
              <a:t>safe</a:t>
            </a:r>
            <a:r>
              <a:rPr lang="de-DE" baseline="0" dirty="0" smtClean="0"/>
              <a:t> </a:t>
            </a:r>
            <a:r>
              <a:rPr lang="de-DE" baseline="0" dirty="0" err="1" smtClean="0"/>
              <a:t>products</a:t>
            </a:r>
            <a:r>
              <a:rPr lang="de-DE" baseline="0" dirty="0" smtClean="0"/>
              <a:t> </a:t>
            </a:r>
            <a:r>
              <a:rPr lang="de-DE" baseline="0" dirty="0" err="1" smtClean="0"/>
              <a:t>takes</a:t>
            </a:r>
            <a:r>
              <a:rPr lang="de-DE" baseline="0" dirty="0" smtClean="0"/>
              <a:t> </a:t>
            </a:r>
            <a:r>
              <a:rPr lang="de-DE" baseline="0" dirty="0" err="1" smtClean="0"/>
              <a:t>priority</a:t>
            </a:r>
            <a:r>
              <a:rPr lang="de-DE" baseline="0" dirty="0" smtClean="0"/>
              <a:t> (Level 1).</a:t>
            </a:r>
          </a:p>
          <a:p>
            <a:r>
              <a:rPr lang="de-DE" baseline="0" dirty="0" smtClean="0"/>
              <a:t>Level 2 </a:t>
            </a:r>
            <a:r>
              <a:rPr lang="de-DE" baseline="0" dirty="0" err="1" smtClean="0"/>
              <a:t>concerns</a:t>
            </a:r>
            <a:r>
              <a:rPr lang="de-DE" baseline="0" dirty="0" smtClean="0"/>
              <a:t> design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direct</a:t>
            </a:r>
            <a:r>
              <a:rPr lang="de-DE" baseline="0" dirty="0" smtClean="0"/>
              <a:t> </a:t>
            </a:r>
            <a:r>
              <a:rPr lang="de-DE" baseline="0" dirty="0" err="1" smtClean="0"/>
              <a:t>interface</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work</a:t>
            </a:r>
            <a:r>
              <a:rPr lang="de-DE" baseline="0" dirty="0" smtClean="0"/>
              <a:t> </a:t>
            </a:r>
            <a:r>
              <a:rPr lang="de-DE" baseline="0" dirty="0" err="1" smtClean="0"/>
              <a:t>equipment</a:t>
            </a:r>
            <a:r>
              <a:rPr lang="de-DE" baseline="0" dirty="0" smtClean="0"/>
              <a:t>.</a:t>
            </a:r>
          </a:p>
          <a:p>
            <a:r>
              <a:rPr lang="de-DE" baseline="0" dirty="0" smtClean="0"/>
              <a:t>In Level 3, </a:t>
            </a:r>
            <a:r>
              <a:rPr lang="de-DE" baseline="0" dirty="0" err="1" smtClean="0"/>
              <a:t>the</a:t>
            </a:r>
            <a:r>
              <a:rPr lang="de-DE" baseline="0" dirty="0" smtClean="0"/>
              <a:t> </a:t>
            </a:r>
            <a:r>
              <a:rPr lang="de-DE" baseline="0" dirty="0" err="1" smtClean="0"/>
              <a:t>emphasis</a:t>
            </a:r>
            <a:r>
              <a:rPr lang="de-DE" baseline="0" dirty="0" smtClean="0"/>
              <a:t> lies upon </a:t>
            </a:r>
            <a:r>
              <a:rPr lang="de-DE" baseline="0" dirty="0" err="1" smtClean="0"/>
              <a:t>the</a:t>
            </a:r>
            <a:r>
              <a:rPr lang="de-DE" baseline="0" dirty="0" smtClean="0"/>
              <a:t> </a:t>
            </a:r>
            <a:r>
              <a:rPr lang="de-DE" baseline="0" dirty="0" err="1" smtClean="0"/>
              <a:t>linking</a:t>
            </a:r>
            <a:r>
              <a:rPr lang="de-DE" baseline="0" dirty="0" smtClean="0"/>
              <a:t> </a:t>
            </a:r>
            <a:r>
              <a:rPr lang="de-DE" baseline="0" dirty="0" err="1" smtClean="0"/>
              <a:t>of</a:t>
            </a:r>
            <a:r>
              <a:rPr lang="de-DE" baseline="0" dirty="0" smtClean="0"/>
              <a:t> multiple </a:t>
            </a:r>
            <a:r>
              <a:rPr lang="de-DE" baseline="0" dirty="0" err="1" smtClean="0"/>
              <a:t>elements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of</a:t>
            </a:r>
            <a:r>
              <a:rPr lang="de-DE" baseline="0" dirty="0" smtClean="0"/>
              <a:t> an item </a:t>
            </a:r>
            <a:r>
              <a:rPr lang="de-DE" baseline="0" dirty="0" err="1" smtClean="0"/>
              <a:t>of</a:t>
            </a:r>
            <a:r>
              <a:rPr lang="de-DE" baseline="0" dirty="0" smtClean="0"/>
              <a:t> </a:t>
            </a:r>
            <a:r>
              <a:rPr lang="de-DE" baseline="0" dirty="0" err="1" smtClean="0"/>
              <a:t>work</a:t>
            </a:r>
            <a:r>
              <a:rPr lang="de-DE" baseline="0" dirty="0" smtClean="0"/>
              <a:t> </a:t>
            </a:r>
            <a:r>
              <a:rPr lang="de-DE" baseline="0" dirty="0" err="1" smtClean="0"/>
              <a:t>equipment</a:t>
            </a:r>
            <a:r>
              <a:rPr lang="de-DE" baseline="0" dirty="0" smtClean="0"/>
              <a:t>. A handle </a:t>
            </a:r>
            <a:r>
              <a:rPr lang="de-DE" baseline="0" dirty="0" err="1" smtClean="0"/>
              <a:t>that</a:t>
            </a:r>
            <a:r>
              <a:rPr lang="de-DE" baseline="0" dirty="0" smtClean="0"/>
              <a:t> </a:t>
            </a:r>
            <a:r>
              <a:rPr lang="de-DE" baseline="0" dirty="0" err="1" smtClean="0"/>
              <a:t>fits</a:t>
            </a:r>
            <a:r>
              <a:rPr lang="de-DE" baseline="0" dirty="0" smtClean="0"/>
              <a:t> </a:t>
            </a:r>
            <a:r>
              <a:rPr lang="de-DE" baseline="0" dirty="0" err="1" smtClean="0"/>
              <a:t>well</a:t>
            </a:r>
            <a:r>
              <a:rPr lang="de-DE" baseline="0" dirty="0" smtClean="0"/>
              <a:t> in </a:t>
            </a:r>
            <a:r>
              <a:rPr lang="de-DE" baseline="0" dirty="0" err="1" smtClean="0"/>
              <a:t>the</a:t>
            </a:r>
            <a:r>
              <a:rPr lang="de-DE" baseline="0" dirty="0" smtClean="0"/>
              <a:t> </a:t>
            </a:r>
            <a:r>
              <a:rPr lang="de-DE" baseline="0" dirty="0" err="1" smtClean="0"/>
              <a:t>hand</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is</a:t>
            </a:r>
            <a:r>
              <a:rPr lang="de-DE" baseline="0" dirty="0" smtClean="0"/>
              <a:t> </a:t>
            </a:r>
            <a:r>
              <a:rPr lang="de-DE" baseline="0" dirty="0" err="1" smtClean="0"/>
              <a:t>of</a:t>
            </a:r>
            <a:r>
              <a:rPr lang="de-DE" baseline="0" dirty="0" smtClean="0"/>
              <a:t> </a:t>
            </a:r>
            <a:r>
              <a:rPr lang="de-DE" baseline="0" dirty="0" err="1" smtClean="0"/>
              <a:t>little</a:t>
            </a:r>
            <a:r>
              <a:rPr lang="de-DE" baseline="0" dirty="0" smtClean="0"/>
              <a:t> </a:t>
            </a:r>
            <a:r>
              <a:rPr lang="de-DE" baseline="0" dirty="0" err="1" smtClean="0"/>
              <a:t>benefit</a:t>
            </a:r>
            <a:r>
              <a:rPr lang="de-DE" baseline="0" dirty="0" smtClean="0"/>
              <a:t> </a:t>
            </a:r>
            <a:r>
              <a:rPr lang="de-DE" baseline="0" dirty="0" err="1" smtClean="0"/>
              <a:t>if</a:t>
            </a:r>
            <a:r>
              <a:rPr lang="de-DE" baseline="0" dirty="0" smtClean="0"/>
              <a:t> </a:t>
            </a:r>
            <a:r>
              <a:rPr lang="de-DE" baseline="0" dirty="0" err="1" smtClean="0"/>
              <a:t>its</a:t>
            </a:r>
            <a:r>
              <a:rPr lang="de-DE" baseline="0" dirty="0" smtClean="0"/>
              <a:t> </a:t>
            </a:r>
            <a:r>
              <a:rPr lang="de-DE" baseline="0" dirty="0" err="1" smtClean="0"/>
              <a:t>position</a:t>
            </a:r>
            <a:r>
              <a:rPr lang="de-DE" baseline="0" dirty="0" smtClean="0"/>
              <a:t> </a:t>
            </a:r>
            <a:r>
              <a:rPr lang="de-DE" baseline="0" dirty="0" err="1" smtClean="0"/>
              <a:t>is</a:t>
            </a:r>
            <a:r>
              <a:rPr lang="de-DE" baseline="0" dirty="0" smtClean="0"/>
              <a:t> not ideal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application</a:t>
            </a:r>
            <a:r>
              <a:rPr lang="de-DE" baseline="0" dirty="0" smtClean="0"/>
              <a:t> </a:t>
            </a:r>
            <a:r>
              <a:rPr lang="de-DE" baseline="0" dirty="0" err="1" smtClean="0"/>
              <a:t>of</a:t>
            </a:r>
            <a:r>
              <a:rPr lang="de-DE" baseline="0" dirty="0" smtClean="0"/>
              <a:t> </a:t>
            </a:r>
            <a:r>
              <a:rPr lang="de-DE" baseline="0" dirty="0" err="1" smtClean="0"/>
              <a:t>force</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on an </a:t>
            </a:r>
            <a:r>
              <a:rPr lang="de-DE" baseline="0" dirty="0" err="1" smtClean="0"/>
              <a:t>electric</a:t>
            </a:r>
            <a:r>
              <a:rPr lang="de-DE" baseline="0" dirty="0" smtClean="0"/>
              <a:t> </a:t>
            </a:r>
            <a:r>
              <a:rPr lang="de-DE" baseline="0" dirty="0" err="1" smtClean="0"/>
              <a:t>drill</a:t>
            </a:r>
            <a:r>
              <a:rPr lang="de-DE" baseline="0" dirty="0" smtClean="0"/>
              <a:t>). The </a:t>
            </a:r>
            <a:r>
              <a:rPr lang="de-DE" baseline="0" dirty="0" err="1" smtClean="0"/>
              <a:t>overall</a:t>
            </a:r>
            <a:r>
              <a:rPr lang="de-DE" baseline="0" dirty="0" smtClean="0"/>
              <a:t> </a:t>
            </a:r>
            <a:r>
              <a:rPr lang="de-DE" baseline="0" dirty="0" err="1" smtClean="0"/>
              <a:t>ergonomics</a:t>
            </a:r>
            <a:r>
              <a:rPr lang="de-DE" baseline="0" dirty="0" smtClean="0"/>
              <a:t> </a:t>
            </a:r>
            <a:r>
              <a:rPr lang="de-DE" baseline="0" dirty="0" err="1" smtClean="0"/>
              <a:t>of</a:t>
            </a:r>
            <a:r>
              <a:rPr lang="de-DE" baseline="0" dirty="0" smtClean="0"/>
              <a:t> a </a:t>
            </a:r>
            <a:r>
              <a:rPr lang="de-DE" baseline="0" dirty="0" err="1" smtClean="0"/>
              <a:t>pushbutton</a:t>
            </a:r>
            <a:r>
              <a:rPr lang="de-DE" baseline="0" dirty="0" smtClean="0"/>
              <a:t> </a:t>
            </a:r>
            <a:r>
              <a:rPr lang="de-DE" baseline="0" dirty="0" err="1" smtClean="0"/>
              <a:t>concerns</a:t>
            </a:r>
            <a:r>
              <a:rPr lang="de-DE" baseline="0" dirty="0" smtClean="0"/>
              <a:t> not </a:t>
            </a:r>
            <a:r>
              <a:rPr lang="de-DE" baseline="0" dirty="0" err="1" smtClean="0"/>
              <a:t>only</a:t>
            </a:r>
            <a:r>
              <a:rPr lang="de-DE" baseline="0" dirty="0" smtClean="0"/>
              <a:t> </a:t>
            </a:r>
            <a:r>
              <a:rPr lang="de-DE" baseline="0" dirty="0" err="1" smtClean="0"/>
              <a:t>how</a:t>
            </a:r>
            <a:r>
              <a:rPr lang="de-DE" baseline="0" dirty="0" smtClean="0"/>
              <a:t> </a:t>
            </a:r>
            <a:r>
              <a:rPr lang="de-DE" baseline="0" dirty="0" err="1" smtClean="0"/>
              <a:t>easily</a:t>
            </a:r>
            <a:r>
              <a:rPr lang="de-DE" baseline="0" dirty="0" smtClean="0"/>
              <a:t> </a:t>
            </a:r>
            <a:r>
              <a:rPr lang="de-DE" baseline="0" dirty="0" err="1" smtClean="0"/>
              <a:t>it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reached</a:t>
            </a:r>
            <a:r>
              <a:rPr lang="de-DE" baseline="0" dirty="0" smtClean="0"/>
              <a:t>, but also </a:t>
            </a:r>
            <a:r>
              <a:rPr lang="de-DE" baseline="0" dirty="0" err="1" smtClean="0"/>
              <a:t>the</a:t>
            </a:r>
            <a:r>
              <a:rPr lang="de-DE" baseline="0" dirty="0" smtClean="0"/>
              <a:t> </a:t>
            </a:r>
            <a:r>
              <a:rPr lang="de-DE" baseline="0" dirty="0" err="1" smtClean="0"/>
              <a:t>reaction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process</a:t>
            </a:r>
            <a:r>
              <a:rPr lang="de-DE" baseline="0" dirty="0" smtClean="0"/>
              <a:t> </a:t>
            </a:r>
            <a:r>
              <a:rPr lang="de-DE" baseline="0" dirty="0" err="1" smtClean="0"/>
              <a:t>triggered</a:t>
            </a:r>
            <a:r>
              <a:rPr lang="de-DE" baseline="0" dirty="0" smtClean="0"/>
              <a:t> </a:t>
            </a:r>
            <a:r>
              <a:rPr lang="de-DE" baseline="0" dirty="0" err="1" smtClean="0"/>
              <a:t>by</a:t>
            </a:r>
            <a:r>
              <a:rPr lang="de-DE" baseline="0" dirty="0" smtClean="0"/>
              <a:t> </a:t>
            </a:r>
            <a:r>
              <a:rPr lang="de-DE" baseline="0" dirty="0" err="1" smtClean="0"/>
              <a:t>its</a:t>
            </a:r>
            <a:r>
              <a:rPr lang="de-DE" baseline="0" dirty="0" smtClean="0"/>
              <a:t> </a:t>
            </a:r>
            <a:r>
              <a:rPr lang="de-DE" baseline="0" dirty="0" err="1" smtClean="0"/>
              <a:t>operation</a:t>
            </a:r>
            <a:r>
              <a:rPr lang="de-DE" baseline="0" dirty="0" smtClean="0"/>
              <a:t>.</a:t>
            </a:r>
          </a:p>
          <a:p>
            <a:r>
              <a:rPr lang="de-DE" baseline="0" dirty="0" smtClean="0"/>
              <a:t>Level 4 </a:t>
            </a:r>
            <a:r>
              <a:rPr lang="de-DE" baseline="0" dirty="0" err="1" smtClean="0"/>
              <a:t>concerns</a:t>
            </a:r>
            <a:r>
              <a:rPr lang="de-DE" baseline="0" dirty="0" smtClean="0"/>
              <a:t> </a:t>
            </a:r>
            <a:r>
              <a:rPr lang="de-DE" baseline="0" dirty="0" err="1" smtClean="0"/>
              <a:t>the</a:t>
            </a:r>
            <a:r>
              <a:rPr lang="de-DE" baseline="0" dirty="0" smtClean="0"/>
              <a:t> </a:t>
            </a:r>
            <a:r>
              <a:rPr lang="de-DE" baseline="0" dirty="0" err="1" smtClean="0"/>
              <a:t>linking</a:t>
            </a:r>
            <a:r>
              <a:rPr lang="de-DE" baseline="0" dirty="0" smtClean="0"/>
              <a:t> </a:t>
            </a:r>
            <a:r>
              <a:rPr lang="de-DE" baseline="0" dirty="0" err="1" smtClean="0"/>
              <a:t>of</a:t>
            </a:r>
            <a:r>
              <a:rPr lang="de-DE" baseline="0" dirty="0" smtClean="0"/>
              <a:t> multiple </a:t>
            </a:r>
            <a:r>
              <a:rPr lang="de-DE" baseline="0" dirty="0" err="1" smtClean="0"/>
              <a:t>workplaces</a:t>
            </a:r>
            <a:r>
              <a:rPr lang="de-DE" baseline="0" dirty="0" smtClean="0"/>
              <a:t>. On a </a:t>
            </a:r>
            <a:r>
              <a:rPr lang="de-DE" baseline="0" dirty="0" err="1" smtClean="0"/>
              <a:t>production</a:t>
            </a:r>
            <a:r>
              <a:rPr lang="de-DE" baseline="0" dirty="0" smtClean="0"/>
              <a:t> </a:t>
            </a:r>
            <a:r>
              <a:rPr lang="de-DE" baseline="0" dirty="0" err="1" smtClean="0"/>
              <a:t>line</a:t>
            </a:r>
            <a:r>
              <a:rPr lang="de-DE" baseline="0" dirty="0" smtClean="0"/>
              <a:t>, </a:t>
            </a:r>
            <a:r>
              <a:rPr lang="de-DE" baseline="0" dirty="0" err="1" smtClean="0"/>
              <a:t>the</a:t>
            </a:r>
            <a:r>
              <a:rPr lang="de-DE" baseline="0" dirty="0" smtClean="0"/>
              <a:t> </a:t>
            </a:r>
            <a:r>
              <a:rPr lang="de-DE" baseline="0" dirty="0" err="1" smtClean="0"/>
              <a:t>quality</a:t>
            </a:r>
            <a:r>
              <a:rPr lang="de-DE" baseline="0" dirty="0" smtClean="0"/>
              <a:t> </a:t>
            </a:r>
            <a:r>
              <a:rPr lang="de-DE" baseline="0" dirty="0" err="1" smtClean="0"/>
              <a:t>of</a:t>
            </a:r>
            <a:r>
              <a:rPr lang="de-DE" baseline="0" dirty="0" smtClean="0"/>
              <a:t> </a:t>
            </a:r>
            <a:r>
              <a:rPr lang="de-DE" baseline="0" dirty="0" err="1" smtClean="0"/>
              <a:t>work</a:t>
            </a:r>
            <a:r>
              <a:rPr lang="de-DE" baseline="0" dirty="0" smtClean="0"/>
              <a:t> </a:t>
            </a:r>
            <a:r>
              <a:rPr lang="de-DE" baseline="0" dirty="0" err="1" smtClean="0"/>
              <a:t>is</a:t>
            </a:r>
            <a:r>
              <a:rPr lang="de-DE" baseline="0" dirty="0" smtClean="0"/>
              <a:t> </a:t>
            </a:r>
            <a:r>
              <a:rPr lang="de-DE" baseline="0" dirty="0" err="1" smtClean="0"/>
              <a:t>dependent</a:t>
            </a:r>
            <a:r>
              <a:rPr lang="de-DE" baseline="0" dirty="0" smtClean="0"/>
              <a:t> upon </a:t>
            </a:r>
            <a:r>
              <a:rPr lang="de-DE" baseline="0" dirty="0" err="1" smtClean="0"/>
              <a:t>the</a:t>
            </a:r>
            <a:r>
              <a:rPr lang="de-DE" baseline="0" dirty="0" smtClean="0"/>
              <a:t> </a:t>
            </a:r>
            <a:r>
              <a:rPr lang="de-DE" baseline="0" dirty="0" err="1" smtClean="0"/>
              <a:t>balance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imposed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work</a:t>
            </a:r>
            <a:r>
              <a:rPr lang="de-DE" baseline="0" dirty="0" smtClean="0"/>
              <a:t> in </a:t>
            </a:r>
            <a:r>
              <a:rPr lang="de-DE" baseline="0" dirty="0" err="1" smtClean="0"/>
              <a:t>the</a:t>
            </a:r>
            <a:r>
              <a:rPr lang="de-DE" baseline="0" dirty="0" smtClean="0"/>
              <a:t> </a:t>
            </a:r>
            <a:r>
              <a:rPr lang="de-DE" baseline="0" dirty="0" err="1" smtClean="0"/>
              <a:t>system</a:t>
            </a:r>
            <a:r>
              <a:rPr lang="de-DE" baseline="0" dirty="0" smtClean="0"/>
              <a:t> </a:t>
            </a:r>
            <a:r>
              <a:rPr lang="de-DE" baseline="0" dirty="0" err="1" smtClean="0"/>
              <a:t>as</a:t>
            </a:r>
            <a:r>
              <a:rPr lang="de-DE" baseline="0" dirty="0" smtClean="0"/>
              <a:t> a </a:t>
            </a:r>
            <a:r>
              <a:rPr lang="de-DE" baseline="0" dirty="0" err="1" smtClean="0"/>
              <a:t>whole</a:t>
            </a:r>
            <a:r>
              <a:rPr lang="de-DE" baseline="0" dirty="0" smtClean="0"/>
              <a:t>.</a:t>
            </a:r>
          </a:p>
          <a:p>
            <a:r>
              <a:rPr lang="de-DE" baseline="0" dirty="0" smtClean="0"/>
              <a:t>Level 5 </a:t>
            </a:r>
            <a:r>
              <a:rPr lang="de-DE" baseline="0" dirty="0" err="1" smtClean="0"/>
              <a:t>challenges</a:t>
            </a:r>
            <a:r>
              <a:rPr lang="de-DE" baseline="0" dirty="0" smtClean="0"/>
              <a:t> </a:t>
            </a:r>
            <a:r>
              <a:rPr lang="de-DE" baseline="0" dirty="0" err="1" smtClean="0"/>
              <a:t>existing</a:t>
            </a:r>
            <a:r>
              <a:rPr lang="de-DE" baseline="0" dirty="0" smtClean="0"/>
              <a:t> </a:t>
            </a:r>
            <a:r>
              <a:rPr lang="de-DE" baseline="0" dirty="0" err="1" smtClean="0"/>
              <a:t>solutions</a:t>
            </a:r>
            <a:r>
              <a:rPr lang="de-DE" baseline="0" dirty="0" smtClean="0"/>
              <a:t> </a:t>
            </a:r>
            <a:r>
              <a:rPr lang="de-DE" baseline="0" dirty="0" err="1" smtClean="0"/>
              <a:t>and</a:t>
            </a:r>
            <a:r>
              <a:rPr lang="de-DE" baseline="0" dirty="0" smtClean="0"/>
              <a:t> </a:t>
            </a:r>
            <a:r>
              <a:rPr lang="de-DE" baseline="0" dirty="0" err="1" smtClean="0"/>
              <a:t>seeks</a:t>
            </a:r>
            <a:r>
              <a:rPr lang="de-DE" baseline="0" dirty="0" smtClean="0"/>
              <a:t> innovative </a:t>
            </a:r>
            <a:r>
              <a:rPr lang="de-DE" baseline="0" dirty="0" err="1" smtClean="0"/>
              <a:t>and</a:t>
            </a:r>
            <a:r>
              <a:rPr lang="de-DE" baseline="0" dirty="0" smtClean="0"/>
              <a:t> </a:t>
            </a:r>
            <a:r>
              <a:rPr lang="de-DE" baseline="0" dirty="0" err="1" smtClean="0"/>
              <a:t>ergonomically</a:t>
            </a:r>
            <a:r>
              <a:rPr lang="de-DE" baseline="0" dirty="0" smtClean="0"/>
              <a:t> </a:t>
            </a:r>
            <a:r>
              <a:rPr lang="de-DE" baseline="0" dirty="0" err="1" smtClean="0"/>
              <a:t>superior</a:t>
            </a:r>
            <a:r>
              <a:rPr lang="de-DE" baseline="0" dirty="0" smtClean="0"/>
              <a:t> </a:t>
            </a:r>
            <a:r>
              <a:rPr lang="de-DE" baseline="0" dirty="0" err="1" smtClean="0"/>
              <a:t>solutions</a:t>
            </a:r>
            <a:r>
              <a:rPr lang="de-DE" baseline="0" dirty="0" smtClean="0"/>
              <a:t> </a:t>
            </a:r>
            <a:r>
              <a:rPr lang="de-DE" baseline="0" dirty="0" err="1" smtClean="0"/>
              <a:t>by</a:t>
            </a:r>
            <a:r>
              <a:rPr lang="de-DE" baseline="0" dirty="0" smtClean="0"/>
              <a:t> </a:t>
            </a:r>
            <a:r>
              <a:rPr lang="de-DE" baseline="0" dirty="0" err="1" smtClean="0"/>
              <a:t>way</a:t>
            </a:r>
            <a:r>
              <a:rPr lang="de-DE" baseline="0" dirty="0" smtClean="0"/>
              <a:t> </a:t>
            </a:r>
            <a:r>
              <a:rPr lang="de-DE" baseline="0" dirty="0" err="1" smtClean="0"/>
              <a:t>of</a:t>
            </a:r>
            <a:r>
              <a:rPr lang="de-DE" baseline="0" dirty="0" smtClean="0"/>
              <a:t> </a:t>
            </a:r>
            <a:r>
              <a:rPr lang="de-DE" baseline="0" dirty="0" err="1" smtClean="0"/>
              <a:t>new</a:t>
            </a:r>
            <a:r>
              <a:rPr lang="de-DE" baseline="0" dirty="0" smtClean="0"/>
              <a:t> </a:t>
            </a:r>
            <a:r>
              <a:rPr lang="de-DE" baseline="0" dirty="0" err="1" smtClean="0"/>
              <a:t>approaches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4</a:t>
            </a:fld>
            <a:endParaRPr lang="de-DE" altLang="de-DE"/>
          </a:p>
        </p:txBody>
      </p:sp>
    </p:spTree>
    <p:extLst>
      <p:ext uri="{BB962C8B-B14F-4D97-AF65-F5344CB8AC3E}">
        <p14:creationId xmlns:p14="http://schemas.microsoft.com/office/powerpoint/2010/main" val="269192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de-DE" dirty="0" smtClean="0"/>
              <a:t>The </a:t>
            </a:r>
            <a:r>
              <a:rPr lang="de-DE" dirty="0" err="1" smtClean="0"/>
              <a:t>model</a:t>
            </a:r>
            <a:r>
              <a:rPr lang="de-DE" dirty="0" smtClean="0"/>
              <a:t> </a:t>
            </a:r>
            <a:r>
              <a:rPr lang="de-DE" dirty="0" err="1" smtClean="0"/>
              <a:t>for</a:t>
            </a:r>
            <a:r>
              <a:rPr lang="de-DE" dirty="0" smtClean="0"/>
              <a:t> </a:t>
            </a:r>
            <a:r>
              <a:rPr lang="de-DE" dirty="0" err="1" smtClean="0"/>
              <a:t>regulating</a:t>
            </a:r>
            <a:r>
              <a:rPr lang="de-DE" dirty="0" smtClean="0"/>
              <a:t> </a:t>
            </a:r>
            <a:r>
              <a:rPr lang="de-DE" dirty="0" err="1" smtClean="0"/>
              <a:t>the</a:t>
            </a:r>
            <a:r>
              <a:rPr lang="de-DE" dirty="0" smtClean="0"/>
              <a:t> </a:t>
            </a:r>
            <a:r>
              <a:rPr lang="de-DE" dirty="0" err="1" smtClean="0"/>
              <a:t>task</a:t>
            </a:r>
            <a:r>
              <a:rPr lang="de-DE" dirty="0" smtClean="0"/>
              <a:t> </a:t>
            </a:r>
            <a:r>
              <a:rPr lang="de-DE" dirty="0" err="1" smtClean="0"/>
              <a:t>represents</a:t>
            </a:r>
            <a:r>
              <a:rPr lang="de-DE" dirty="0" smtClean="0"/>
              <a:t> </a:t>
            </a:r>
            <a:r>
              <a:rPr lang="de-DE" dirty="0" err="1" smtClean="0"/>
              <a:t>the</a:t>
            </a:r>
            <a:r>
              <a:rPr lang="de-DE" dirty="0" smtClean="0"/>
              <a:t> </a:t>
            </a:r>
            <a:r>
              <a:rPr lang="de-DE" dirty="0" err="1" smtClean="0"/>
              <a:t>relationship</a:t>
            </a:r>
            <a:r>
              <a:rPr lang="de-DE" dirty="0" smtClean="0"/>
              <a:t> </a:t>
            </a:r>
            <a:r>
              <a:rPr lang="de-DE" dirty="0" err="1" smtClean="0"/>
              <a:t>between</a:t>
            </a:r>
            <a:r>
              <a:rPr lang="de-DE" dirty="0" smtClean="0"/>
              <a:t> </a:t>
            </a:r>
            <a:r>
              <a:rPr lang="de-DE" dirty="0" err="1" smtClean="0"/>
              <a:t>strain</a:t>
            </a:r>
            <a:r>
              <a:rPr lang="de-DE" dirty="0" smtClean="0"/>
              <a:t> </a:t>
            </a:r>
            <a:r>
              <a:rPr lang="de-DE" dirty="0" err="1" smtClean="0"/>
              <a:t>and</a:t>
            </a:r>
            <a:r>
              <a:rPr lang="de-DE" dirty="0" smtClean="0"/>
              <a:t> </a:t>
            </a:r>
            <a:r>
              <a:rPr lang="de-DE" dirty="0" err="1" smtClean="0"/>
              <a:t>regulatory</a:t>
            </a:r>
            <a:r>
              <a:rPr lang="de-DE" dirty="0" smtClean="0"/>
              <a:t> </a:t>
            </a:r>
            <a:r>
              <a:rPr lang="de-DE" dirty="0" err="1" smtClean="0"/>
              <a:t>influence</a:t>
            </a:r>
            <a:r>
              <a:rPr lang="de-DE" dirty="0" smtClean="0"/>
              <a:t> in </a:t>
            </a:r>
            <a:r>
              <a:rPr lang="de-DE" dirty="0" err="1" smtClean="0"/>
              <a:t>consideration</a:t>
            </a:r>
            <a:r>
              <a:rPr lang="de-DE" dirty="0" smtClean="0"/>
              <a:t> </a:t>
            </a:r>
            <a:r>
              <a:rPr lang="de-DE" dirty="0" err="1" smtClean="0"/>
              <a:t>of</a:t>
            </a:r>
            <a:r>
              <a:rPr lang="de-DE" dirty="0" smtClean="0"/>
              <a:t> </a:t>
            </a:r>
            <a:r>
              <a:rPr lang="de-DE" dirty="0" err="1" smtClean="0"/>
              <a:t>each</a:t>
            </a:r>
            <a:r>
              <a:rPr lang="de-DE" dirty="0" smtClean="0"/>
              <a:t> </a:t>
            </a:r>
            <a:r>
              <a:rPr lang="de-DE" dirty="0" err="1" smtClean="0"/>
              <a:t>individual's</a:t>
            </a:r>
            <a:r>
              <a:rPr lang="de-DE" dirty="0" smtClean="0"/>
              <a:t> </a:t>
            </a:r>
            <a:r>
              <a:rPr lang="de-DE" dirty="0" err="1" smtClean="0"/>
              <a:t>ability</a:t>
            </a:r>
            <a:r>
              <a:rPr lang="de-DE" dirty="0" smtClean="0"/>
              <a:t>. </a:t>
            </a:r>
            <a:r>
              <a:rPr lang="de-DE" dirty="0" err="1" smtClean="0"/>
              <a:t>Given</a:t>
            </a:r>
            <a:r>
              <a:rPr lang="de-DE" dirty="0" smtClean="0"/>
              <a:t> </a:t>
            </a:r>
            <a:r>
              <a:rPr lang="de-DE" dirty="0" err="1" smtClean="0"/>
              <a:t>that</a:t>
            </a:r>
            <a:r>
              <a:rPr lang="de-DE" dirty="0" smtClean="0"/>
              <a:t> </a:t>
            </a:r>
            <a:r>
              <a:rPr lang="de-DE" dirty="0" err="1" smtClean="0"/>
              <a:t>it</a:t>
            </a:r>
            <a:r>
              <a:rPr lang="de-DE" dirty="0" smtClean="0"/>
              <a:t> </a:t>
            </a:r>
            <a:r>
              <a:rPr lang="de-DE" dirty="0" err="1" smtClean="0"/>
              <a:t>is</a:t>
            </a:r>
            <a:r>
              <a:rPr lang="de-DE" dirty="0" smtClean="0"/>
              <a:t> </a:t>
            </a:r>
            <a:r>
              <a:rPr lang="de-DE" dirty="0" err="1" smtClean="0"/>
              <a:t>hardly</a:t>
            </a:r>
            <a:r>
              <a:rPr lang="de-DE" dirty="0" smtClean="0"/>
              <a:t> </a:t>
            </a:r>
            <a:r>
              <a:rPr lang="de-DE" dirty="0" err="1" smtClean="0"/>
              <a:t>realistic</a:t>
            </a:r>
            <a:r>
              <a:rPr lang="de-DE" dirty="0" smtClean="0"/>
              <a:t> </a:t>
            </a:r>
            <a:r>
              <a:rPr lang="de-DE" dirty="0" err="1" smtClean="0"/>
              <a:t>for</a:t>
            </a:r>
            <a:r>
              <a:rPr lang="de-DE" dirty="0" smtClean="0"/>
              <a:t> </a:t>
            </a:r>
            <a:r>
              <a:rPr lang="de-DE" dirty="0" err="1" smtClean="0"/>
              <a:t>suitable</a:t>
            </a:r>
            <a:r>
              <a:rPr lang="de-DE" dirty="0" smtClean="0"/>
              <a:t> </a:t>
            </a:r>
            <a:r>
              <a:rPr lang="de-DE" dirty="0" err="1" smtClean="0"/>
              <a:t>processes</a:t>
            </a:r>
            <a:r>
              <a:rPr lang="de-DE" dirty="0" smtClean="0"/>
              <a:t> </a:t>
            </a:r>
            <a:r>
              <a:rPr lang="de-DE" dirty="0" err="1" smtClean="0"/>
              <a:t>to</a:t>
            </a:r>
            <a:r>
              <a:rPr lang="de-DE" dirty="0" smtClean="0"/>
              <a:t> </a:t>
            </a:r>
            <a:r>
              <a:rPr lang="de-DE" dirty="0" err="1" smtClean="0"/>
              <a:t>be</a:t>
            </a:r>
            <a:r>
              <a:rPr lang="de-DE" dirty="0" smtClean="0"/>
              <a:t> </a:t>
            </a:r>
            <a:r>
              <a:rPr lang="de-DE" dirty="0" err="1" smtClean="0"/>
              <a:t>planned</a:t>
            </a:r>
            <a:r>
              <a:rPr lang="de-DE" dirty="0" smtClean="0"/>
              <a:t> in </a:t>
            </a:r>
            <a:r>
              <a:rPr lang="de-DE" dirty="0" err="1" smtClean="0"/>
              <a:t>advance</a:t>
            </a:r>
            <a:r>
              <a:rPr lang="de-DE" dirty="0" smtClean="0"/>
              <a:t> </a:t>
            </a:r>
            <a:r>
              <a:rPr lang="de-DE" dirty="0" err="1" smtClean="0"/>
              <a:t>for</a:t>
            </a:r>
            <a:r>
              <a:rPr lang="de-DE" dirty="0" smtClean="0"/>
              <a:t> </a:t>
            </a:r>
            <a:r>
              <a:rPr lang="de-DE" dirty="0" err="1" smtClean="0"/>
              <a:t>each</a:t>
            </a:r>
            <a:r>
              <a:rPr lang="de-DE" dirty="0" smtClean="0"/>
              <a:t> individual, </a:t>
            </a:r>
            <a:r>
              <a:rPr lang="de-DE" dirty="0" err="1" smtClean="0"/>
              <a:t>scope</a:t>
            </a:r>
            <a:r>
              <a:rPr lang="de-DE" dirty="0" smtClean="0"/>
              <a:t> </a:t>
            </a:r>
            <a:r>
              <a:rPr lang="de-DE" dirty="0" err="1" smtClean="0"/>
              <a:t>for</a:t>
            </a:r>
            <a:r>
              <a:rPr lang="de-DE" dirty="0" smtClean="0"/>
              <a:t> </a:t>
            </a:r>
            <a:r>
              <a:rPr lang="de-DE" dirty="0" err="1" smtClean="0"/>
              <a:t>self</a:t>
            </a:r>
            <a:r>
              <a:rPr lang="de-DE" dirty="0" smtClean="0"/>
              <a:t>-regulation </a:t>
            </a:r>
            <a:r>
              <a:rPr lang="de-DE" dirty="0" err="1" smtClean="0"/>
              <a:t>is</a:t>
            </a:r>
            <a:r>
              <a:rPr lang="de-DE" dirty="0" smtClean="0"/>
              <a:t> </a:t>
            </a:r>
            <a:r>
              <a:rPr lang="de-DE" dirty="0" err="1" smtClean="0"/>
              <a:t>seen</a:t>
            </a:r>
            <a:r>
              <a:rPr lang="de-DE" dirty="0" smtClean="0"/>
              <a:t> </a:t>
            </a:r>
            <a:r>
              <a:rPr lang="de-DE" dirty="0" err="1" smtClean="0"/>
              <a:t>to</a:t>
            </a:r>
            <a:r>
              <a:rPr lang="de-DE" dirty="0" smtClean="0"/>
              <a:t> </a:t>
            </a:r>
            <a:r>
              <a:rPr lang="de-DE" dirty="0" err="1" smtClean="0"/>
              <a:t>be</a:t>
            </a:r>
            <a:r>
              <a:rPr lang="de-DE" dirty="0" smtClean="0"/>
              <a:t> </a:t>
            </a:r>
            <a:r>
              <a:rPr lang="de-DE" dirty="0" err="1" smtClean="0"/>
              <a:t>advantageous</a:t>
            </a:r>
            <a:r>
              <a:rPr lang="de-DE" dirty="0" smtClean="0"/>
              <a:t>, </a:t>
            </a:r>
            <a:r>
              <a:rPr lang="de-DE" dirty="0" err="1" smtClean="0"/>
              <a:t>since</a:t>
            </a:r>
            <a:r>
              <a:rPr lang="de-DE" dirty="0" smtClean="0"/>
              <a:t> </a:t>
            </a:r>
            <a:r>
              <a:rPr lang="de-DE" dirty="0" err="1" smtClean="0"/>
              <a:t>the</a:t>
            </a:r>
            <a:r>
              <a:rPr lang="de-DE" dirty="0" smtClean="0"/>
              <a:t> </a:t>
            </a:r>
            <a:r>
              <a:rPr lang="de-DE" dirty="0" err="1" smtClean="0"/>
              <a:t>affected</a:t>
            </a:r>
            <a:r>
              <a:rPr lang="de-DE" dirty="0" smtClean="0"/>
              <a:t> individual </a:t>
            </a:r>
            <a:r>
              <a:rPr lang="de-DE" dirty="0" err="1" smtClean="0"/>
              <a:t>possesses</a:t>
            </a:r>
            <a:r>
              <a:rPr lang="de-DE" dirty="0" smtClean="0"/>
              <a:t> </a:t>
            </a:r>
            <a:r>
              <a:rPr lang="de-DE" dirty="0" err="1" smtClean="0"/>
              <a:t>their</a:t>
            </a:r>
            <a:r>
              <a:rPr lang="de-DE" dirty="0" smtClean="0"/>
              <a:t> </a:t>
            </a:r>
            <a:r>
              <a:rPr lang="de-DE" dirty="0" err="1" smtClean="0"/>
              <a:t>own</a:t>
            </a:r>
            <a:r>
              <a:rPr lang="de-DE" dirty="0" smtClean="0"/>
              <a:t> </a:t>
            </a:r>
            <a:r>
              <a:rPr lang="de-DE" dirty="0" err="1" smtClean="0"/>
              <a:t>sensory</a:t>
            </a:r>
            <a:r>
              <a:rPr lang="de-DE" dirty="0" smtClean="0"/>
              <a:t> </a:t>
            </a:r>
            <a:r>
              <a:rPr lang="de-DE" dirty="0" err="1" smtClean="0"/>
              <a:t>abilities</a:t>
            </a:r>
            <a:r>
              <a:rPr lang="de-DE" dirty="0" smtClean="0"/>
              <a:t> </a:t>
            </a:r>
            <a:r>
              <a:rPr lang="de-DE" dirty="0" err="1" smtClean="0"/>
              <a:t>and</a:t>
            </a:r>
            <a:r>
              <a:rPr lang="de-DE" dirty="0" smtClean="0"/>
              <a:t> </a:t>
            </a:r>
            <a:r>
              <a:rPr lang="de-DE" dirty="0" err="1" smtClean="0"/>
              <a:t>therefore</a:t>
            </a:r>
            <a:r>
              <a:rPr lang="de-DE" dirty="0" smtClean="0"/>
              <a:t> </a:t>
            </a:r>
            <a:r>
              <a:rPr lang="de-DE" dirty="0" err="1" smtClean="0"/>
              <a:t>their</a:t>
            </a:r>
            <a:r>
              <a:rPr lang="de-DE" dirty="0" smtClean="0"/>
              <a:t> </a:t>
            </a:r>
            <a:r>
              <a:rPr lang="de-DE" dirty="0" err="1" smtClean="0"/>
              <a:t>own</a:t>
            </a:r>
            <a:r>
              <a:rPr lang="de-DE" dirty="0" smtClean="0"/>
              <a:t> </a:t>
            </a:r>
            <a:r>
              <a:rPr lang="de-DE" dirty="0" err="1" smtClean="0"/>
              <a:t>means</a:t>
            </a:r>
            <a:r>
              <a:rPr lang="de-DE" dirty="0" smtClean="0"/>
              <a:t> </a:t>
            </a:r>
            <a:r>
              <a:rPr lang="de-DE" dirty="0" err="1" smtClean="0"/>
              <a:t>of</a:t>
            </a:r>
            <a:r>
              <a:rPr lang="de-DE" dirty="0" smtClean="0"/>
              <a:t> </a:t>
            </a:r>
            <a:r>
              <a:rPr lang="de-DE" dirty="0" err="1" smtClean="0"/>
              <a:t>influencing</a:t>
            </a:r>
            <a:r>
              <a:rPr lang="de-DE" dirty="0" smtClean="0"/>
              <a:t> </a:t>
            </a:r>
            <a:r>
              <a:rPr lang="de-DE" dirty="0" err="1" smtClean="0"/>
              <a:t>the</a:t>
            </a:r>
            <a:r>
              <a:rPr lang="de-DE" dirty="0" smtClean="0"/>
              <a:t> </a:t>
            </a:r>
            <a:r>
              <a:rPr lang="de-DE" dirty="0" err="1" smtClean="0"/>
              <a:t>task</a:t>
            </a:r>
            <a:r>
              <a:rPr lang="de-DE" dirty="0" smtClean="0"/>
              <a:t>.</a:t>
            </a:r>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5</a:t>
            </a:fld>
            <a:endParaRPr lang="de-DE" altLang="de-DE"/>
          </a:p>
        </p:txBody>
      </p:sp>
    </p:spTree>
    <p:extLst>
      <p:ext uri="{BB962C8B-B14F-4D97-AF65-F5344CB8AC3E}">
        <p14:creationId xmlns:p14="http://schemas.microsoft.com/office/powerpoint/2010/main" val="93666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Whereas</a:t>
            </a:r>
            <a:r>
              <a:rPr lang="de-DE" dirty="0" smtClean="0"/>
              <a:t> motivational </a:t>
            </a:r>
            <a:r>
              <a:rPr lang="de-DE" dirty="0" err="1" smtClean="0"/>
              <a:t>regulation</a:t>
            </a:r>
            <a:r>
              <a:rPr lang="de-DE" dirty="0" smtClean="0"/>
              <a:t> </a:t>
            </a:r>
            <a:r>
              <a:rPr lang="de-DE" dirty="0" err="1" smtClean="0"/>
              <a:t>arises</a:t>
            </a:r>
            <a:r>
              <a:rPr lang="de-DE" dirty="0" smtClean="0"/>
              <a:t> </a:t>
            </a:r>
            <a:r>
              <a:rPr lang="de-DE" dirty="0" err="1" smtClean="0"/>
              <a:t>through</a:t>
            </a:r>
            <a:r>
              <a:rPr lang="de-DE" dirty="0" smtClean="0"/>
              <a:t> </a:t>
            </a:r>
            <a:r>
              <a:rPr lang="de-DE" dirty="0" err="1" smtClean="0"/>
              <a:t>inner</a:t>
            </a:r>
            <a:r>
              <a:rPr lang="de-DE" dirty="0" smtClean="0"/>
              <a:t> </a:t>
            </a:r>
            <a:r>
              <a:rPr lang="de-DE" dirty="0" err="1" smtClean="0"/>
              <a:t>motivation</a:t>
            </a:r>
            <a:r>
              <a:rPr lang="de-DE" dirty="0" smtClean="0"/>
              <a:t> such </a:t>
            </a:r>
            <a:r>
              <a:rPr lang="de-DE" dirty="0" err="1" smtClean="0"/>
              <a:t>as</a:t>
            </a:r>
            <a:r>
              <a:rPr lang="de-DE" dirty="0" smtClean="0"/>
              <a:t> </a:t>
            </a:r>
            <a:r>
              <a:rPr lang="de-DE" dirty="0" err="1" smtClean="0"/>
              <a:t>the</a:t>
            </a:r>
            <a:r>
              <a:rPr lang="de-DE" dirty="0" smtClean="0"/>
              <a:t> </a:t>
            </a:r>
            <a:r>
              <a:rPr lang="de-DE" dirty="0" err="1" smtClean="0"/>
              <a:t>satisfaction</a:t>
            </a:r>
            <a:r>
              <a:rPr lang="de-DE" dirty="0" smtClean="0"/>
              <a:t> </a:t>
            </a:r>
            <a:r>
              <a:rPr lang="de-DE" dirty="0" err="1" smtClean="0"/>
              <a:t>of</a:t>
            </a:r>
            <a:r>
              <a:rPr lang="de-DE" dirty="0" smtClean="0"/>
              <a:t> </a:t>
            </a:r>
            <a:r>
              <a:rPr lang="de-DE" dirty="0" err="1" smtClean="0"/>
              <a:t>needs</a:t>
            </a:r>
            <a:r>
              <a:rPr lang="de-DE" dirty="0" smtClean="0"/>
              <a:t>, </a:t>
            </a:r>
            <a:r>
              <a:rPr lang="de-DE" dirty="0" err="1" smtClean="0"/>
              <a:t>interests</a:t>
            </a:r>
            <a:r>
              <a:rPr lang="de-DE" dirty="0" smtClean="0"/>
              <a:t>, etc., design </a:t>
            </a:r>
            <a:r>
              <a:rPr lang="de-DE" dirty="0" err="1" smtClean="0"/>
              <a:t>of</a:t>
            </a:r>
            <a:r>
              <a:rPr lang="de-DE" dirty="0" smtClean="0"/>
              <a:t> </a:t>
            </a:r>
            <a:r>
              <a:rPr lang="de-DE" dirty="0" err="1" smtClean="0"/>
              <a:t>the</a:t>
            </a:r>
            <a:r>
              <a:rPr lang="de-DE" dirty="0" smtClean="0"/>
              <a:t> </a:t>
            </a:r>
            <a:r>
              <a:rPr lang="de-DE" dirty="0" err="1" smtClean="0"/>
              <a:t>working</a:t>
            </a:r>
            <a:r>
              <a:rPr lang="de-DE" dirty="0" smtClean="0"/>
              <a:t> </a:t>
            </a:r>
            <a:r>
              <a:rPr lang="de-DE" dirty="0" err="1" smtClean="0"/>
              <a:t>conditions</a:t>
            </a:r>
            <a:r>
              <a:rPr lang="de-DE" dirty="0" smtClean="0"/>
              <a:t> </a:t>
            </a:r>
            <a:r>
              <a:rPr lang="de-DE" dirty="0" err="1" smtClean="0"/>
              <a:t>has</a:t>
            </a:r>
            <a:r>
              <a:rPr lang="de-DE" dirty="0" smtClean="0"/>
              <a:t> a </a:t>
            </a:r>
            <a:r>
              <a:rPr lang="de-DE" dirty="0" err="1" smtClean="0"/>
              <a:t>major</a:t>
            </a:r>
            <a:r>
              <a:rPr lang="de-DE" dirty="0" smtClean="0"/>
              <a:t> </a:t>
            </a:r>
            <a:r>
              <a:rPr lang="de-DE" dirty="0" err="1" smtClean="0"/>
              <a:t>influence</a:t>
            </a:r>
            <a:r>
              <a:rPr lang="de-DE" dirty="0" smtClean="0"/>
              <a:t> upon </a:t>
            </a:r>
            <a:r>
              <a:rPr lang="de-DE" dirty="0" err="1" smtClean="0"/>
              <a:t>the</a:t>
            </a:r>
            <a:r>
              <a:rPr lang="de-DE" dirty="0" smtClean="0"/>
              <a:t> </a:t>
            </a:r>
            <a:r>
              <a:rPr lang="de-DE" dirty="0" err="1" smtClean="0"/>
              <a:t>scope</a:t>
            </a:r>
            <a:r>
              <a:rPr lang="de-DE" dirty="0" smtClean="0"/>
              <a:t> </a:t>
            </a:r>
            <a:r>
              <a:rPr lang="de-DE" dirty="0" err="1" smtClean="0"/>
              <a:t>for</a:t>
            </a:r>
            <a:r>
              <a:rPr lang="de-DE" dirty="0" smtClean="0"/>
              <a:t> </a:t>
            </a:r>
            <a:r>
              <a:rPr lang="de-DE" dirty="0" err="1" smtClean="0"/>
              <a:t>action</a:t>
            </a:r>
            <a:r>
              <a:rPr lang="de-DE" dirty="0" smtClean="0"/>
              <a:t> </a:t>
            </a:r>
            <a:r>
              <a:rPr lang="de-DE" dirty="0" err="1" smtClean="0"/>
              <a:t>regulation</a:t>
            </a:r>
            <a:r>
              <a:rPr lang="de-DE" dirty="0" smtClean="0"/>
              <a:t>.</a:t>
            </a:r>
            <a:r>
              <a:rPr lang="de-DE" baseline="0" dirty="0" smtClean="0"/>
              <a:t> </a:t>
            </a:r>
            <a:r>
              <a:rPr lang="de-DE" baseline="0" dirty="0" err="1" smtClean="0"/>
              <a:t>Process</a:t>
            </a:r>
            <a:r>
              <a:rPr lang="de-DE" baseline="0" dirty="0" smtClean="0"/>
              <a:t> </a:t>
            </a:r>
            <a:r>
              <a:rPr lang="de-DE" baseline="0" dirty="0" err="1" smtClean="0"/>
              <a:t>ergonomics</a:t>
            </a:r>
            <a:r>
              <a:rPr lang="de-DE" baseline="0" dirty="0" smtClean="0"/>
              <a:t> </a:t>
            </a:r>
            <a:r>
              <a:rPr lang="de-DE" baseline="0" dirty="0" err="1" smtClean="0"/>
              <a:t>therefore</a:t>
            </a:r>
            <a:r>
              <a:rPr lang="de-DE" baseline="0" dirty="0" smtClean="0"/>
              <a:t> </a:t>
            </a:r>
            <a:r>
              <a:rPr lang="de-DE" baseline="0" dirty="0" err="1" smtClean="0"/>
              <a:t>focusses</a:t>
            </a:r>
            <a:r>
              <a:rPr lang="de-DE" baseline="0" dirty="0" smtClean="0"/>
              <a:t> upon </a:t>
            </a:r>
            <a:r>
              <a:rPr lang="de-DE" baseline="0" dirty="0" err="1" smtClean="0"/>
              <a:t>measures</a:t>
            </a:r>
            <a:r>
              <a:rPr lang="de-DE" baseline="0" dirty="0" smtClean="0"/>
              <a:t> </a:t>
            </a:r>
            <a:r>
              <a:rPr lang="de-DE" baseline="0" dirty="0" err="1" smtClean="0"/>
              <a:t>for</a:t>
            </a:r>
            <a:r>
              <a:rPr lang="de-DE" baseline="0" dirty="0" smtClean="0"/>
              <a:t> </a:t>
            </a:r>
            <a:r>
              <a:rPr lang="de-DE" baseline="0" dirty="0" err="1" smtClean="0"/>
              <a:t>improving</a:t>
            </a:r>
            <a:r>
              <a:rPr lang="de-DE" baseline="0" dirty="0" smtClean="0"/>
              <a:t> </a:t>
            </a:r>
            <a:r>
              <a:rPr lang="de-DE" baseline="0" dirty="0" err="1" smtClean="0"/>
              <a:t>action</a:t>
            </a:r>
            <a:r>
              <a:rPr lang="de-DE" baseline="0" dirty="0" smtClean="0"/>
              <a:t> </a:t>
            </a:r>
            <a:r>
              <a:rPr lang="de-DE" baseline="0" dirty="0" err="1" smtClean="0"/>
              <a:t>regulation</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6</a:t>
            </a:fld>
            <a:endParaRPr lang="de-DE" altLang="de-DE"/>
          </a:p>
        </p:txBody>
      </p:sp>
    </p:spTree>
    <p:extLst>
      <p:ext uri="{BB962C8B-B14F-4D97-AF65-F5344CB8AC3E}">
        <p14:creationId xmlns:p14="http://schemas.microsoft.com/office/powerpoint/2010/main" val="417445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four</a:t>
            </a:r>
            <a:r>
              <a:rPr lang="de-DE" dirty="0" smtClean="0"/>
              <a:t> </a:t>
            </a:r>
            <a:r>
              <a:rPr lang="de-DE" dirty="0" err="1" smtClean="0"/>
              <a:t>elements</a:t>
            </a:r>
            <a:r>
              <a:rPr lang="de-DE" dirty="0" smtClean="0"/>
              <a:t> </a:t>
            </a:r>
            <a:r>
              <a:rPr lang="de-DE" dirty="0" err="1" smtClean="0"/>
              <a:t>destabilize</a:t>
            </a:r>
            <a:r>
              <a:rPr lang="de-DE" dirty="0" smtClean="0"/>
              <a:t> </a:t>
            </a:r>
            <a:r>
              <a:rPr lang="de-DE" dirty="0" err="1" smtClean="0"/>
              <a:t>action</a:t>
            </a:r>
            <a:r>
              <a:rPr lang="de-DE" dirty="0" smtClean="0"/>
              <a:t> </a:t>
            </a:r>
            <a:r>
              <a:rPr lang="de-DE" dirty="0" err="1" smtClean="0"/>
              <a:t>regulation</a:t>
            </a:r>
            <a:r>
              <a:rPr lang="de-DE" dirty="0" smtClean="0"/>
              <a:t> </a:t>
            </a:r>
            <a:r>
              <a:rPr lang="de-DE" dirty="0" err="1" smtClean="0"/>
              <a:t>and</a:t>
            </a:r>
            <a:r>
              <a:rPr lang="de-DE" dirty="0" smtClean="0"/>
              <a:t> </a:t>
            </a:r>
            <a:r>
              <a:rPr lang="de-DE" dirty="0" err="1" smtClean="0"/>
              <a:t>are</a:t>
            </a:r>
            <a:r>
              <a:rPr lang="de-DE" dirty="0" smtClean="0"/>
              <a:t> an </a:t>
            </a:r>
            <a:r>
              <a:rPr lang="de-DE" dirty="0" err="1" smtClean="0"/>
              <a:t>obstacle</a:t>
            </a:r>
            <a:r>
              <a:rPr lang="de-DE" dirty="0" smtClean="0"/>
              <a:t> </a:t>
            </a:r>
            <a:r>
              <a:rPr lang="de-DE" dirty="0" err="1" smtClean="0"/>
              <a:t>to</a:t>
            </a:r>
            <a:r>
              <a:rPr lang="de-DE" dirty="0" smtClean="0"/>
              <a:t> </a:t>
            </a:r>
            <a:r>
              <a:rPr lang="de-DE" dirty="0" err="1" smtClean="0"/>
              <a:t>motivation</a:t>
            </a:r>
            <a:r>
              <a:rPr lang="de-DE" dirty="0" smtClean="0"/>
              <a:t>.</a:t>
            </a:r>
            <a:r>
              <a:rPr lang="de-DE" baseline="0" dirty="0" smtClean="0"/>
              <a:t> Major </a:t>
            </a:r>
            <a:r>
              <a:rPr lang="de-DE" baseline="0" dirty="0" err="1" smtClean="0"/>
              <a:t>stresses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 </a:t>
            </a:r>
            <a:r>
              <a:rPr lang="de-DE" baseline="0" dirty="0" err="1" smtClean="0"/>
              <a:t>cause</a:t>
            </a:r>
            <a:r>
              <a:rPr lang="de-DE" baseline="0" dirty="0" smtClean="0"/>
              <a:t> </a:t>
            </a:r>
            <a:r>
              <a:rPr lang="de-DE" baseline="0" dirty="0" err="1" smtClean="0"/>
              <a:t>of</a:t>
            </a:r>
            <a:r>
              <a:rPr lang="de-DE" baseline="0" dirty="0" smtClean="0"/>
              <a:t> </a:t>
            </a:r>
            <a:r>
              <a:rPr lang="de-DE" baseline="0" dirty="0" err="1" smtClean="0"/>
              <a:t>diseases</a:t>
            </a:r>
            <a:r>
              <a:rPr lang="de-DE" baseline="0" dirty="0" smtClean="0"/>
              <a:t>. </a:t>
            </a:r>
            <a:r>
              <a:rPr lang="de-DE" baseline="0" dirty="0" err="1" smtClean="0"/>
              <a:t>Possible</a:t>
            </a:r>
            <a:r>
              <a:rPr lang="de-DE" baseline="0" dirty="0" smtClean="0"/>
              <a:t> </a:t>
            </a:r>
            <a:r>
              <a:rPr lang="de-DE" baseline="0" dirty="0" err="1" smtClean="0"/>
              <a:t>countermeasures</a:t>
            </a:r>
            <a:r>
              <a:rPr lang="de-DE" baseline="0" dirty="0" smtClean="0"/>
              <a:t> </a:t>
            </a:r>
            <a:r>
              <a:rPr lang="de-DE" baseline="0" dirty="0" err="1" smtClean="0"/>
              <a:t>are</a:t>
            </a:r>
            <a:r>
              <a:rPr lang="de-DE" baseline="0" dirty="0" smtClean="0"/>
              <a:t> </a:t>
            </a:r>
            <a:r>
              <a:rPr lang="de-DE" baseline="0" dirty="0" err="1" smtClean="0"/>
              <a:t>shown</a:t>
            </a:r>
            <a:r>
              <a:rPr lang="de-DE" baseline="0" dirty="0" smtClean="0"/>
              <a:t> on </a:t>
            </a:r>
            <a:r>
              <a:rPr lang="de-DE" baseline="0" dirty="0" err="1" smtClean="0"/>
              <a:t>the</a:t>
            </a:r>
            <a:r>
              <a:rPr lang="de-DE" baseline="0" dirty="0" smtClean="0"/>
              <a:t> </a:t>
            </a:r>
            <a:r>
              <a:rPr lang="de-DE" baseline="0" dirty="0" err="1" smtClean="0"/>
              <a:t>right</a:t>
            </a:r>
            <a:r>
              <a:rPr lang="de-DE" baseline="0" dirty="0" smtClean="0"/>
              <a:t>.</a:t>
            </a:r>
            <a:endParaRPr lang="de-DE" dirty="0" smtClean="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8</a:t>
            </a:fld>
            <a:endParaRPr lang="de-DE" altLang="de-DE"/>
          </a:p>
        </p:txBody>
      </p:sp>
    </p:spTree>
    <p:extLst>
      <p:ext uri="{BB962C8B-B14F-4D97-AF65-F5344CB8AC3E}">
        <p14:creationId xmlns:p14="http://schemas.microsoft.com/office/powerpoint/2010/main" val="225072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SORC </a:t>
            </a:r>
            <a:r>
              <a:rPr lang="de-DE" dirty="0" err="1" smtClean="0"/>
              <a:t>model</a:t>
            </a:r>
            <a:r>
              <a:rPr lang="de-DE" baseline="0" dirty="0" smtClean="0"/>
              <a:t> (</a:t>
            </a:r>
            <a:r>
              <a:rPr lang="en-GB" baseline="0" noProof="0" dirty="0" smtClean="0"/>
              <a:t>Stimulus, Organism, Reaction, Control</a:t>
            </a:r>
            <a:r>
              <a:rPr lang="de-DE" baseline="0" dirty="0" smtClean="0"/>
              <a:t>) </a:t>
            </a:r>
            <a:r>
              <a:rPr lang="de-DE" baseline="0" dirty="0" err="1" smtClean="0"/>
              <a:t>considers</a:t>
            </a:r>
            <a:r>
              <a:rPr lang="de-DE" baseline="0" dirty="0" smtClean="0"/>
              <a:t> human </a:t>
            </a:r>
            <a:r>
              <a:rPr lang="de-DE" baseline="0" dirty="0" err="1" smtClean="0"/>
              <a:t>beings</a:t>
            </a:r>
            <a:r>
              <a:rPr lang="de-DE" baseline="0" dirty="0" smtClean="0"/>
              <a:t> </a:t>
            </a:r>
            <a:r>
              <a:rPr lang="de-DE" baseline="0" dirty="0" err="1" smtClean="0"/>
              <a:t>as</a:t>
            </a:r>
            <a:r>
              <a:rPr lang="de-DE" baseline="0" dirty="0" smtClean="0"/>
              <a:t> </a:t>
            </a:r>
            <a:r>
              <a:rPr lang="de-DE" baseline="0" dirty="0" err="1" smtClean="0"/>
              <a:t>organisms</a:t>
            </a:r>
            <a:r>
              <a:rPr lang="de-DE" baseline="0" dirty="0" smtClean="0"/>
              <a:t> </a:t>
            </a:r>
            <a:r>
              <a:rPr lang="de-DE" baseline="0" dirty="0" err="1" smtClean="0"/>
              <a:t>that</a:t>
            </a:r>
            <a:r>
              <a:rPr lang="de-DE" baseline="0" dirty="0" smtClean="0"/>
              <a:t> </a:t>
            </a:r>
            <a:r>
              <a:rPr lang="de-DE" baseline="0" dirty="0" err="1" smtClean="0"/>
              <a:t>draw</a:t>
            </a:r>
            <a:r>
              <a:rPr lang="de-DE" baseline="0" dirty="0" smtClean="0"/>
              <a:t> a high </a:t>
            </a:r>
            <a:r>
              <a:rPr lang="de-DE" baseline="0" dirty="0" err="1" smtClean="0"/>
              <a:t>level</a:t>
            </a:r>
            <a:r>
              <a:rPr lang="de-DE" baseline="0" dirty="0" smtClean="0"/>
              <a:t> </a:t>
            </a:r>
            <a:r>
              <a:rPr lang="de-DE" baseline="0" dirty="0" err="1" smtClean="0"/>
              <a:t>of</a:t>
            </a:r>
            <a:r>
              <a:rPr lang="de-DE" baseline="0" dirty="0" smtClean="0"/>
              <a:t> </a:t>
            </a:r>
            <a:r>
              <a:rPr lang="de-DE" baseline="0" dirty="0" err="1" smtClean="0"/>
              <a:t>motivation</a:t>
            </a:r>
            <a:r>
              <a:rPr lang="de-DE" baseline="0" dirty="0" smtClean="0"/>
              <a:t> </a:t>
            </a:r>
            <a:r>
              <a:rPr lang="de-DE" baseline="0" dirty="0" err="1" smtClean="0"/>
              <a:t>from</a:t>
            </a:r>
            <a:r>
              <a:rPr lang="de-DE" baseline="0" dirty="0" smtClean="0"/>
              <a:t> </a:t>
            </a:r>
            <a:r>
              <a:rPr lang="de-DE" baseline="0" dirty="0" err="1" smtClean="0"/>
              <a:t>active</a:t>
            </a:r>
            <a:r>
              <a:rPr lang="de-DE" baseline="0" dirty="0" smtClean="0"/>
              <a:t> </a:t>
            </a:r>
            <a:r>
              <a:rPr lang="de-DE" baseline="0" dirty="0" err="1" smtClean="0"/>
              <a:t>perception</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a </a:t>
            </a:r>
            <a:r>
              <a:rPr lang="de-DE" baseline="0" dirty="0" err="1" smtClean="0"/>
              <a:t>model</a:t>
            </a:r>
            <a:r>
              <a:rPr lang="de-DE" baseline="0" dirty="0" smtClean="0"/>
              <a:t> </a:t>
            </a:r>
            <a:r>
              <a:rPr lang="de-DE" baseline="0" dirty="0" err="1" smtClean="0"/>
              <a:t>for</a:t>
            </a:r>
            <a:r>
              <a:rPr lang="de-DE" baseline="0" dirty="0" smtClean="0"/>
              <a:t> </a:t>
            </a:r>
            <a:r>
              <a:rPr lang="de-DE" baseline="0" dirty="0" err="1" smtClean="0"/>
              <a:t>solutions</a:t>
            </a:r>
            <a:r>
              <a:rPr lang="de-DE" baseline="0" dirty="0" smtClean="0"/>
              <a:t>, </a:t>
            </a:r>
            <a:r>
              <a:rPr lang="de-DE" baseline="0" dirty="0" err="1" smtClean="0"/>
              <a:t>monitoring</a:t>
            </a:r>
            <a:r>
              <a:rPr lang="de-DE" baseline="0" dirty="0" smtClean="0"/>
              <a:t> </a:t>
            </a:r>
            <a:r>
              <a:rPr lang="de-DE" baseline="0" dirty="0" err="1" smtClean="0"/>
              <a:t>of</a:t>
            </a:r>
            <a:r>
              <a:rPr lang="de-DE" baseline="0" dirty="0" smtClean="0"/>
              <a:t> </a:t>
            </a:r>
            <a:r>
              <a:rPr lang="de-DE" baseline="0" dirty="0" err="1" smtClean="0"/>
              <a:t>its</a:t>
            </a:r>
            <a:r>
              <a:rPr lang="de-DE" baseline="0" dirty="0" smtClean="0"/>
              <a:t> </a:t>
            </a:r>
            <a:r>
              <a:rPr lang="de-DE" baseline="0" dirty="0" err="1" smtClean="0"/>
              <a:t>efficacy</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scope</a:t>
            </a:r>
            <a:r>
              <a:rPr lang="de-DE" baseline="0" dirty="0" smtClean="0"/>
              <a:t> </a:t>
            </a:r>
            <a:r>
              <a:rPr lang="de-DE" baseline="0" dirty="0" err="1" smtClean="0"/>
              <a:t>for</a:t>
            </a:r>
            <a:r>
              <a:rPr lang="de-DE" baseline="0" dirty="0" smtClean="0"/>
              <a:t> </a:t>
            </a:r>
            <a:r>
              <a:rPr lang="de-DE" baseline="0" dirty="0" err="1" smtClean="0"/>
              <a:t>improving</a:t>
            </a:r>
            <a:r>
              <a:rPr lang="de-DE" baseline="0" dirty="0" smtClean="0"/>
              <a:t> </a:t>
            </a:r>
            <a:r>
              <a:rPr lang="de-DE" baseline="0" dirty="0" err="1" smtClean="0"/>
              <a:t>the</a:t>
            </a:r>
            <a:r>
              <a:rPr lang="de-DE" baseline="0" dirty="0" smtClean="0"/>
              <a:t> </a:t>
            </a:r>
            <a:r>
              <a:rPr lang="de-DE" baseline="0" dirty="0" err="1" smtClean="0"/>
              <a:t>model</a:t>
            </a:r>
            <a:r>
              <a:rPr lang="de-DE" baseline="0" dirty="0" smtClean="0"/>
              <a:t>. </a:t>
            </a:r>
            <a:r>
              <a:rPr lang="de-DE" baseline="0" dirty="0" err="1" smtClean="0"/>
              <a:t>Where</a:t>
            </a:r>
            <a:r>
              <a:rPr lang="de-DE" baseline="0" dirty="0" smtClean="0"/>
              <a:t> </a:t>
            </a:r>
            <a:r>
              <a:rPr lang="de-DE" baseline="0" dirty="0" err="1" smtClean="0"/>
              <a:t>this</a:t>
            </a:r>
            <a:r>
              <a:rPr lang="de-DE" baseline="0" dirty="0" smtClean="0"/>
              <a:t> </a:t>
            </a:r>
            <a:r>
              <a:rPr lang="de-DE" baseline="0" dirty="0" err="1" smtClean="0"/>
              <a:t>scope</a:t>
            </a:r>
            <a:r>
              <a:rPr lang="de-DE" baseline="0" dirty="0" smtClean="0"/>
              <a:t> </a:t>
            </a:r>
            <a:r>
              <a:rPr lang="de-DE" baseline="0" dirty="0" err="1" smtClean="0"/>
              <a:t>of</a:t>
            </a:r>
            <a:r>
              <a:rPr lang="de-DE" baseline="0" dirty="0" smtClean="0"/>
              <a:t> </a:t>
            </a:r>
            <a:r>
              <a:rPr lang="de-DE" baseline="0" dirty="0" err="1" smtClean="0"/>
              <a:t>influence</a:t>
            </a:r>
            <a:r>
              <a:rPr lang="de-DE" baseline="0" dirty="0" smtClean="0"/>
              <a:t> </a:t>
            </a:r>
            <a:r>
              <a:rPr lang="de-DE" baseline="0" dirty="0" err="1" smtClean="0"/>
              <a:t>does</a:t>
            </a:r>
            <a:r>
              <a:rPr lang="de-DE" baseline="0" dirty="0" smtClean="0"/>
              <a:t> not </a:t>
            </a:r>
            <a:r>
              <a:rPr lang="de-DE" baseline="0" dirty="0" err="1" smtClean="0"/>
              <a:t>exist</a:t>
            </a:r>
            <a:r>
              <a:rPr lang="de-DE" baseline="0" dirty="0" smtClean="0"/>
              <a:t>, </a:t>
            </a:r>
            <a:r>
              <a:rPr lang="de-DE" baseline="0" dirty="0" err="1" smtClean="0"/>
              <a:t>motivation</a:t>
            </a:r>
            <a:r>
              <a:rPr lang="de-DE" baseline="0" dirty="0" smtClean="0"/>
              <a:t> </a:t>
            </a:r>
            <a:r>
              <a:rPr lang="de-DE" baseline="0" dirty="0" err="1" smtClean="0"/>
              <a:t>cannot</a:t>
            </a:r>
            <a:r>
              <a:rPr lang="de-DE" baseline="0" dirty="0" smtClean="0"/>
              <a:t> </a:t>
            </a:r>
            <a:r>
              <a:rPr lang="de-DE" baseline="0" dirty="0" err="1" smtClean="0"/>
              <a:t>be</a:t>
            </a:r>
            <a:r>
              <a:rPr lang="de-DE" baseline="0" dirty="0" smtClean="0"/>
              <a:t> </a:t>
            </a:r>
            <a:r>
              <a:rPr lang="de-DE" baseline="0" dirty="0" err="1" smtClean="0"/>
              <a:t>generated</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employee</a:t>
            </a:r>
            <a:r>
              <a:rPr lang="de-DE" baseline="0" dirty="0" smtClean="0"/>
              <a:t> </a:t>
            </a:r>
            <a:r>
              <a:rPr lang="de-DE" baseline="0" dirty="0" err="1" smtClean="0"/>
              <a:t>becomes</a:t>
            </a:r>
            <a:r>
              <a:rPr lang="de-DE" baseline="0" dirty="0" smtClean="0"/>
              <a:t> a </a:t>
            </a:r>
            <a:r>
              <a:rPr lang="de-DE" baseline="0" dirty="0" err="1" smtClean="0"/>
              <a:t>mere</a:t>
            </a:r>
            <a:r>
              <a:rPr lang="de-DE" baseline="0" dirty="0" smtClean="0"/>
              <a:t> </a:t>
            </a:r>
            <a:r>
              <a:rPr lang="de-DE" baseline="0" dirty="0" err="1" smtClean="0"/>
              <a:t>performer</a:t>
            </a:r>
            <a:r>
              <a:rPr lang="de-DE" baseline="0" dirty="0" smtClean="0"/>
              <a:t> </a:t>
            </a:r>
            <a:r>
              <a:rPr lang="de-DE" baseline="0" dirty="0" err="1" smtClean="0"/>
              <a:t>of</a:t>
            </a:r>
            <a:r>
              <a:rPr lang="de-DE" baseline="0" dirty="0" smtClean="0"/>
              <a:t> a </a:t>
            </a:r>
            <a:r>
              <a:rPr lang="de-DE" baseline="0" dirty="0" err="1" smtClean="0"/>
              <a:t>task</a:t>
            </a:r>
            <a:r>
              <a:rPr lang="de-DE" baseline="0" dirty="0" smtClean="0"/>
              <a:t>, </a:t>
            </a:r>
            <a:r>
              <a:rPr lang="de-DE" baseline="0" dirty="0" err="1" smtClean="0"/>
              <a:t>without</a:t>
            </a:r>
            <a:r>
              <a:rPr lang="de-DE" baseline="0" dirty="0" smtClean="0"/>
              <a:t> </a:t>
            </a:r>
            <a:r>
              <a:rPr lang="de-DE" baseline="0" dirty="0" err="1" smtClean="0"/>
              <a:t>identifying</a:t>
            </a:r>
            <a:r>
              <a:rPr lang="de-DE" baseline="0" dirty="0" smtClean="0"/>
              <a:t> </a:t>
            </a:r>
            <a:r>
              <a:rPr lang="de-DE" baseline="0" dirty="0" err="1" smtClean="0"/>
              <a:t>with</a:t>
            </a:r>
            <a:r>
              <a:rPr lang="de-DE" baseline="0" dirty="0" smtClean="0"/>
              <a:t> it.</a:t>
            </a:r>
            <a:endParaRPr lang="de-DE" dirty="0" smtClean="0"/>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9</a:t>
            </a:fld>
            <a:endParaRPr lang="de-DE" altLang="de-DE"/>
          </a:p>
        </p:txBody>
      </p:sp>
    </p:spTree>
    <p:extLst>
      <p:ext uri="{BB962C8B-B14F-4D97-AF65-F5344CB8AC3E}">
        <p14:creationId xmlns:p14="http://schemas.microsoft.com/office/powerpoint/2010/main" val="338825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Definition </a:t>
            </a:r>
            <a:r>
              <a:rPr lang="de-DE" dirty="0" err="1" smtClean="0"/>
              <a:t>of</a:t>
            </a:r>
            <a:r>
              <a:rPr lang="de-DE" dirty="0" smtClean="0"/>
              <a:t> </a:t>
            </a:r>
            <a:r>
              <a:rPr lang="de-DE" dirty="0" err="1" smtClean="0"/>
              <a:t>the</a:t>
            </a:r>
            <a:r>
              <a:rPr lang="de-DE" dirty="0" smtClean="0"/>
              <a:t> </a:t>
            </a:r>
            <a:r>
              <a:rPr lang="de-DE" dirty="0" err="1" smtClean="0"/>
              <a:t>motive</a:t>
            </a:r>
            <a:r>
              <a:rPr lang="de-DE" dirty="0" smtClean="0"/>
              <a:t> (</a:t>
            </a:r>
            <a:r>
              <a:rPr lang="de-DE" dirty="0" err="1" smtClean="0"/>
              <a:t>clarify</a:t>
            </a:r>
            <a:r>
              <a:rPr lang="de-DE" dirty="0" smtClean="0"/>
              <a:t> </a:t>
            </a:r>
            <a:r>
              <a:rPr lang="de-DE" dirty="0" err="1" smtClean="0"/>
              <a:t>with</a:t>
            </a:r>
            <a:r>
              <a:rPr lang="de-DE" dirty="0" smtClean="0"/>
              <a:t> </a:t>
            </a:r>
            <a:r>
              <a:rPr lang="de-DE" dirty="0" err="1" smtClean="0"/>
              <a:t>the</a:t>
            </a:r>
            <a:r>
              <a:rPr lang="de-DE" dirty="0" smtClean="0"/>
              <a:t> </a:t>
            </a:r>
            <a:r>
              <a:rPr lang="de-DE" dirty="0" err="1" smtClean="0"/>
              <a:t>participants</a:t>
            </a:r>
            <a:r>
              <a:rPr lang="de-DE" dirty="0" smtClean="0"/>
              <a:t> </a:t>
            </a:r>
            <a:r>
              <a:rPr lang="de-DE" dirty="0" err="1" smtClean="0"/>
              <a:t>what</a:t>
            </a:r>
            <a:r>
              <a:rPr lang="de-DE" dirty="0" smtClean="0"/>
              <a:t> </a:t>
            </a:r>
            <a:r>
              <a:rPr lang="de-DE" dirty="0" err="1" smtClean="0"/>
              <a:t>they</a:t>
            </a:r>
            <a:r>
              <a:rPr lang="de-DE" dirty="0" smtClean="0"/>
              <a:t> </a:t>
            </a:r>
            <a:r>
              <a:rPr lang="de-DE" dirty="0" err="1" smtClean="0"/>
              <a:t>consider</a:t>
            </a:r>
            <a:r>
              <a:rPr lang="de-DE" dirty="0" smtClean="0"/>
              <a:t> a </a:t>
            </a:r>
            <a:r>
              <a:rPr lang="de-DE" dirty="0" err="1" smtClean="0"/>
              <a:t>motive</a:t>
            </a:r>
            <a:r>
              <a:rPr lang="de-DE" dirty="0" smtClean="0"/>
              <a:t> </a:t>
            </a:r>
            <a:r>
              <a:rPr lang="de-DE" dirty="0" err="1" smtClean="0"/>
              <a:t>to</a:t>
            </a:r>
            <a:r>
              <a:rPr lang="de-DE" dirty="0" smtClean="0"/>
              <a:t> </a:t>
            </a:r>
            <a:r>
              <a:rPr lang="de-DE" dirty="0" err="1" smtClean="0"/>
              <a:t>be</a:t>
            </a:r>
            <a:r>
              <a:rPr lang="de-DE" dirty="0" smtClean="0"/>
              <a:t>) </a:t>
            </a:r>
            <a:r>
              <a:rPr lang="de-DE" dirty="0" err="1" smtClean="0"/>
              <a:t>and</a:t>
            </a:r>
            <a:r>
              <a:rPr lang="de-DE" dirty="0" smtClean="0"/>
              <a:t> </a:t>
            </a:r>
            <a:r>
              <a:rPr lang="de-DE" dirty="0" err="1" smtClean="0"/>
              <a:t>of</a:t>
            </a:r>
            <a:r>
              <a:rPr lang="de-DE" dirty="0" smtClean="0"/>
              <a:t> </a:t>
            </a:r>
            <a:r>
              <a:rPr lang="de-DE" dirty="0" err="1" smtClean="0"/>
              <a:t>the</a:t>
            </a:r>
            <a:r>
              <a:rPr lang="de-DE" dirty="0" smtClean="0"/>
              <a:t> </a:t>
            </a:r>
            <a:r>
              <a:rPr lang="de-DE" dirty="0" err="1" smtClean="0"/>
              <a:t>resulting</a:t>
            </a:r>
            <a:r>
              <a:rPr lang="de-DE" dirty="0" smtClean="0"/>
              <a:t> </a:t>
            </a:r>
            <a:r>
              <a:rPr lang="de-DE" dirty="0" err="1" smtClean="0"/>
              <a:t>motivation</a:t>
            </a:r>
            <a:r>
              <a:rPr lang="de-DE" dirty="0" smtClean="0"/>
              <a:t>.</a:t>
            </a:r>
          </a:p>
          <a:p>
            <a:endParaRPr lang="de-DE" dirty="0"/>
          </a:p>
        </p:txBody>
      </p:sp>
      <p:sp>
        <p:nvSpPr>
          <p:cNvPr id="4" name="Foliennummernplatzhalter 3"/>
          <p:cNvSpPr>
            <a:spLocks noGrp="1"/>
          </p:cNvSpPr>
          <p:nvPr>
            <p:ph type="sldNum" sz="quarter" idx="10"/>
          </p:nvPr>
        </p:nvSpPr>
        <p:spPr/>
        <p:txBody>
          <a:bodyPr/>
          <a:lstStyle/>
          <a:p>
            <a:fld id="{E7F4AAEE-6436-4D0C-911E-7F17470D88F3}" type="slidenum">
              <a:rPr lang="de-DE" altLang="de-DE" smtClean="0"/>
              <a:pPr/>
              <a:t>10</a:t>
            </a:fld>
            <a:endParaRPr lang="de-DE" altLang="de-DE"/>
          </a:p>
        </p:txBody>
      </p:sp>
    </p:spTree>
    <p:extLst>
      <p:ext uri="{BB962C8B-B14F-4D97-AF65-F5344CB8AC3E}">
        <p14:creationId xmlns:p14="http://schemas.microsoft.com/office/powerpoint/2010/main" val="1761632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42" descr="Titel-Kopf"/>
          <p:cNvPicPr>
            <a:picLocks noChangeAspect="1" noChangeArrowheads="1"/>
          </p:cNvPicPr>
          <p:nvPr userDrawn="1"/>
        </p:nvPicPr>
        <p:blipFill>
          <a:blip r:embed="rId2">
            <a:extLst>
              <a:ext uri="{28A0092B-C50C-407E-A947-70E740481C1C}">
                <a14:useLocalDpi xmlns:a14="http://schemas.microsoft.com/office/drawing/2010/main" val="0"/>
              </a:ext>
            </a:extLst>
          </a:blip>
          <a:srcRect t="60844"/>
          <a:stretch>
            <a:fillRect/>
          </a:stretch>
        </p:blipFill>
        <p:spPr bwMode="auto">
          <a:xfrm>
            <a:off x="3175" y="1096963"/>
            <a:ext cx="9140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b="21677"/>
          <a:stretch>
            <a:fillRect/>
          </a:stretch>
        </p:blipFill>
        <p:spPr bwMode="auto">
          <a:xfrm>
            <a:off x="0" y="0"/>
            <a:ext cx="913923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M:\kan\kan-geschaeftsstelle\Oeffentlichkeitsarbeit\Homepage\Projektordner_Redesign\SimpleThings_relaunch\Internetdesign\Wortmarken\KAN-Praxis\Module\KAN-Praxis-Module.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0813" y="333375"/>
            <a:ext cx="2941637"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1979613" y="2189163"/>
            <a:ext cx="6102350" cy="2679700"/>
          </a:xfrm>
        </p:spPr>
        <p:txBody>
          <a:bodyPr bIns="0"/>
          <a:lstStyle>
            <a:lvl1pPr>
              <a:lnSpc>
                <a:spcPct val="90000"/>
              </a:lnSpc>
              <a:defRPr sz="4000"/>
            </a:lvl1pPr>
          </a:lstStyle>
          <a:p>
            <a:pPr lvl="0"/>
            <a:r>
              <a:rPr lang="de-DE" altLang="de-DE" noProof="0" smtClean="0"/>
              <a:t>Hier steht ein Titel</a:t>
            </a:r>
          </a:p>
        </p:txBody>
      </p:sp>
      <p:sp>
        <p:nvSpPr>
          <p:cNvPr id="50192" name="Rectangle 16"/>
          <p:cNvSpPr>
            <a:spLocks noGrp="1" noChangeArrowheads="1"/>
          </p:cNvSpPr>
          <p:nvPr>
            <p:ph type="subTitle" idx="1"/>
          </p:nvPr>
        </p:nvSpPr>
        <p:spPr>
          <a:xfrm>
            <a:off x="1979613" y="5083175"/>
            <a:ext cx="6102350" cy="1298575"/>
          </a:xfrm>
          <a:extLst>
            <a:ext uri="{909E8E84-426E-40DD-AFC4-6F175D3DCCD1}">
              <a14:hiddenFill xmlns:a14="http://schemas.microsoft.com/office/drawing/2010/main">
                <a:solidFill>
                  <a:schemeClr val="accent1"/>
                </a:solidFill>
              </a14:hiddenFill>
            </a:ext>
          </a:extLst>
        </p:spPr>
        <p:txBody>
          <a:bodyPr/>
          <a:lstStyle>
            <a:lvl1pPr>
              <a:spcBef>
                <a:spcPct val="0"/>
              </a:spcBef>
              <a:defRPr sz="2000" b="0"/>
            </a:lvl1pPr>
          </a:lstStyle>
          <a:p>
            <a:pPr lvl="0"/>
            <a:r>
              <a:rPr lang="de-DE" altLang="de-DE" noProof="0" smtClean="0"/>
              <a:t>Veranstaltung</a:t>
            </a:r>
          </a:p>
          <a:p>
            <a:pPr lvl="0"/>
            <a:r>
              <a:rPr lang="de-DE" altLang="de-DE" noProof="0" smtClean="0"/>
              <a:t>Autor	</a:t>
            </a:r>
          </a:p>
          <a:p>
            <a:pPr lvl="0"/>
            <a:r>
              <a:rPr lang="de-DE" altLang="de-DE" noProof="0" smtClean="0"/>
              <a:t>Ort, Datum</a:t>
            </a:r>
          </a:p>
        </p:txBody>
      </p:sp>
    </p:spTree>
    <p:extLst>
      <p:ext uri="{BB962C8B-B14F-4D97-AF65-F5344CB8AC3E}">
        <p14:creationId xmlns:p14="http://schemas.microsoft.com/office/powerpoint/2010/main" val="108805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DBC6A937-391B-4965-A400-283AA26960AE}"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6" name="Rectangle 13"/>
          <p:cNvSpPr>
            <a:spLocks noGrp="1" noChangeArrowheads="1"/>
          </p:cNvSpPr>
          <p:nvPr>
            <p:ph type="sldNum" sz="quarter" idx="12"/>
          </p:nvPr>
        </p:nvSpPr>
        <p:spPr>
          <a:ln/>
        </p:spPr>
        <p:txBody>
          <a:bodyPr/>
          <a:lstStyle>
            <a:lvl1pPr>
              <a:defRPr/>
            </a:lvl1pPr>
          </a:lstStyle>
          <a:p>
            <a:r>
              <a:rPr lang="de-DE" altLang="de-DE"/>
              <a:t>Seite </a:t>
            </a:r>
            <a:fld id="{815E8F7E-1605-4057-A598-D8D9EF04673E}" type="slidenum">
              <a:rPr lang="de-DE" altLang="de-DE"/>
              <a:pPr/>
              <a:t>‹Nr.›</a:t>
            </a:fld>
            <a:endParaRPr lang="de-DE" altLang="de-DE"/>
          </a:p>
        </p:txBody>
      </p:sp>
    </p:spTree>
    <p:extLst>
      <p:ext uri="{BB962C8B-B14F-4D97-AF65-F5344CB8AC3E}">
        <p14:creationId xmlns:p14="http://schemas.microsoft.com/office/powerpoint/2010/main" val="312022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8125" y="765175"/>
            <a:ext cx="2016125" cy="5616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765175"/>
            <a:ext cx="5895975" cy="56165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53549CBB-51B9-4B9F-B56D-71B9C25A9956}"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6" name="Rectangle 13"/>
          <p:cNvSpPr>
            <a:spLocks noGrp="1" noChangeArrowheads="1"/>
          </p:cNvSpPr>
          <p:nvPr>
            <p:ph type="sldNum" sz="quarter" idx="12"/>
          </p:nvPr>
        </p:nvSpPr>
        <p:spPr>
          <a:ln/>
        </p:spPr>
        <p:txBody>
          <a:bodyPr/>
          <a:lstStyle>
            <a:lvl1pPr>
              <a:defRPr/>
            </a:lvl1pPr>
          </a:lstStyle>
          <a:p>
            <a:r>
              <a:rPr lang="de-DE" altLang="de-DE"/>
              <a:t>Seite </a:t>
            </a:r>
            <a:fld id="{110012DE-8839-4322-B545-2E21B8A3AD8A}" type="slidenum">
              <a:rPr lang="de-DE" altLang="de-DE"/>
              <a:pPr/>
              <a:t>‹Nr.›</a:t>
            </a:fld>
            <a:endParaRPr lang="de-DE" altLang="de-DE"/>
          </a:p>
        </p:txBody>
      </p:sp>
    </p:spTree>
    <p:extLst>
      <p:ext uri="{BB962C8B-B14F-4D97-AF65-F5344CB8AC3E}">
        <p14:creationId xmlns:p14="http://schemas.microsoft.com/office/powerpoint/2010/main" val="413030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1"/>
          <p:cNvSpPr>
            <a:spLocks noGrp="1" noChangeArrowheads="1"/>
          </p:cNvSpPr>
          <p:nvPr>
            <p:ph type="dt" sz="half" idx="10"/>
          </p:nvPr>
        </p:nvSpPr>
        <p:spPr>
          <a:ln/>
        </p:spPr>
        <p:txBody>
          <a:bodyPr/>
          <a:lstStyle>
            <a:lvl1pPr>
              <a:defRPr/>
            </a:lvl1pPr>
          </a:lstStyle>
          <a:p>
            <a:pPr>
              <a:defRPr/>
            </a:pPr>
            <a:fld id="{E31C9A31-BE9B-4A5A-A4A8-5B2EF617578F}"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6" name="Rectangle 13"/>
          <p:cNvSpPr>
            <a:spLocks noGrp="1" noChangeArrowheads="1"/>
          </p:cNvSpPr>
          <p:nvPr>
            <p:ph type="sldNum" sz="quarter" idx="12"/>
          </p:nvPr>
        </p:nvSpPr>
        <p:spPr>
          <a:ln/>
        </p:spPr>
        <p:txBody>
          <a:bodyPr/>
          <a:lstStyle>
            <a:lvl1pPr>
              <a:defRPr/>
            </a:lvl1pPr>
          </a:lstStyle>
          <a:p>
            <a:r>
              <a:rPr lang="de-DE" altLang="de-DE"/>
              <a:t>Seite </a:t>
            </a:r>
            <a:fld id="{E1595AF3-08FF-44FE-9F92-885155564005}" type="slidenum">
              <a:rPr lang="de-DE" altLang="de-DE"/>
              <a:pPr/>
              <a:t>‹Nr.›</a:t>
            </a:fld>
            <a:endParaRPr lang="de-DE" altLang="de-DE"/>
          </a:p>
        </p:txBody>
      </p:sp>
    </p:spTree>
    <p:extLst>
      <p:ext uri="{BB962C8B-B14F-4D97-AF65-F5344CB8AC3E}">
        <p14:creationId xmlns:p14="http://schemas.microsoft.com/office/powerpoint/2010/main" val="4952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1"/>
          <p:cNvSpPr>
            <a:spLocks noGrp="1" noChangeArrowheads="1"/>
          </p:cNvSpPr>
          <p:nvPr>
            <p:ph type="dt" sz="half" idx="10"/>
          </p:nvPr>
        </p:nvSpPr>
        <p:spPr>
          <a:ln/>
        </p:spPr>
        <p:txBody>
          <a:bodyPr/>
          <a:lstStyle>
            <a:lvl1pPr>
              <a:defRPr/>
            </a:lvl1pPr>
          </a:lstStyle>
          <a:p>
            <a:pPr>
              <a:defRPr/>
            </a:pPr>
            <a:fld id="{5F108FE0-3604-4F29-B2F7-7444CF88EB4C}" type="datetime1">
              <a:rPr lang="de-DE" altLang="de-DE" smtClean="0"/>
              <a:t>12.11.2019</a:t>
            </a:fld>
            <a:endParaRPr lang="de-DE" altLang="de-DE"/>
          </a:p>
        </p:txBody>
      </p:sp>
      <p:sp>
        <p:nvSpPr>
          <p:cNvPr id="5"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6" name="Rectangle 13"/>
          <p:cNvSpPr>
            <a:spLocks noGrp="1" noChangeArrowheads="1"/>
          </p:cNvSpPr>
          <p:nvPr>
            <p:ph type="sldNum" sz="quarter" idx="12"/>
          </p:nvPr>
        </p:nvSpPr>
        <p:spPr>
          <a:ln/>
        </p:spPr>
        <p:txBody>
          <a:bodyPr/>
          <a:lstStyle>
            <a:lvl1pPr>
              <a:defRPr/>
            </a:lvl1pPr>
          </a:lstStyle>
          <a:p>
            <a:r>
              <a:rPr lang="de-DE" altLang="de-DE"/>
              <a:t>Seite </a:t>
            </a:r>
            <a:fld id="{778B2D90-56A6-4984-9A85-F3557507C838}" type="slidenum">
              <a:rPr lang="de-DE" altLang="de-DE"/>
              <a:pPr/>
              <a:t>‹Nr.›</a:t>
            </a:fld>
            <a:endParaRPr lang="de-DE" altLang="de-DE"/>
          </a:p>
        </p:txBody>
      </p:sp>
    </p:spTree>
    <p:extLst>
      <p:ext uri="{BB962C8B-B14F-4D97-AF65-F5344CB8AC3E}">
        <p14:creationId xmlns:p14="http://schemas.microsoft.com/office/powerpoint/2010/main" val="377060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484313"/>
            <a:ext cx="395605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484313"/>
            <a:ext cx="395605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1"/>
          <p:cNvSpPr>
            <a:spLocks noGrp="1" noChangeArrowheads="1"/>
          </p:cNvSpPr>
          <p:nvPr>
            <p:ph type="dt" sz="half" idx="10"/>
          </p:nvPr>
        </p:nvSpPr>
        <p:spPr>
          <a:ln/>
        </p:spPr>
        <p:txBody>
          <a:bodyPr/>
          <a:lstStyle>
            <a:lvl1pPr>
              <a:defRPr/>
            </a:lvl1pPr>
          </a:lstStyle>
          <a:p>
            <a:pPr>
              <a:defRPr/>
            </a:pPr>
            <a:fld id="{1B11703C-06A9-4A98-BE95-D3376BC6AC1D}" type="datetime1">
              <a:rPr lang="de-DE" altLang="de-DE" smtClean="0"/>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7" name="Rectangle 13"/>
          <p:cNvSpPr>
            <a:spLocks noGrp="1" noChangeArrowheads="1"/>
          </p:cNvSpPr>
          <p:nvPr>
            <p:ph type="sldNum" sz="quarter" idx="12"/>
          </p:nvPr>
        </p:nvSpPr>
        <p:spPr>
          <a:ln/>
        </p:spPr>
        <p:txBody>
          <a:bodyPr/>
          <a:lstStyle>
            <a:lvl1pPr>
              <a:defRPr/>
            </a:lvl1pPr>
          </a:lstStyle>
          <a:p>
            <a:r>
              <a:rPr lang="de-DE" altLang="de-DE"/>
              <a:t>Seite </a:t>
            </a:r>
            <a:fld id="{B9E74C0D-9268-4BEC-AC92-D9E79B0C34F3}" type="slidenum">
              <a:rPr lang="de-DE" altLang="de-DE"/>
              <a:pPr/>
              <a:t>‹Nr.›</a:t>
            </a:fld>
            <a:endParaRPr lang="de-DE" altLang="de-DE"/>
          </a:p>
        </p:txBody>
      </p:sp>
    </p:spTree>
    <p:extLst>
      <p:ext uri="{BB962C8B-B14F-4D97-AF65-F5344CB8AC3E}">
        <p14:creationId xmlns:p14="http://schemas.microsoft.com/office/powerpoint/2010/main" val="198962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1"/>
          <p:cNvSpPr>
            <a:spLocks noGrp="1" noChangeArrowheads="1"/>
          </p:cNvSpPr>
          <p:nvPr>
            <p:ph type="dt" sz="half" idx="10"/>
          </p:nvPr>
        </p:nvSpPr>
        <p:spPr>
          <a:ln/>
        </p:spPr>
        <p:txBody>
          <a:bodyPr/>
          <a:lstStyle>
            <a:lvl1pPr>
              <a:defRPr/>
            </a:lvl1pPr>
          </a:lstStyle>
          <a:p>
            <a:pPr>
              <a:defRPr/>
            </a:pPr>
            <a:fld id="{E462AB79-82D9-4419-ADF3-FD9A2C33B6AC}" type="datetime1">
              <a:rPr lang="de-DE" altLang="de-DE" smtClean="0"/>
              <a:t>12.11.2019</a:t>
            </a:fld>
            <a:endParaRPr lang="de-DE" altLang="de-DE"/>
          </a:p>
        </p:txBody>
      </p:sp>
      <p:sp>
        <p:nvSpPr>
          <p:cNvPr id="8"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9" name="Rectangle 13"/>
          <p:cNvSpPr>
            <a:spLocks noGrp="1" noChangeArrowheads="1"/>
          </p:cNvSpPr>
          <p:nvPr>
            <p:ph type="sldNum" sz="quarter" idx="12"/>
          </p:nvPr>
        </p:nvSpPr>
        <p:spPr>
          <a:ln/>
        </p:spPr>
        <p:txBody>
          <a:bodyPr/>
          <a:lstStyle>
            <a:lvl1pPr>
              <a:defRPr/>
            </a:lvl1pPr>
          </a:lstStyle>
          <a:p>
            <a:r>
              <a:rPr lang="de-DE" altLang="de-DE"/>
              <a:t>Seite </a:t>
            </a:r>
            <a:fld id="{41D329FC-91C3-41D2-B78F-A3BCD1B4CF15}" type="slidenum">
              <a:rPr lang="de-DE" altLang="de-DE"/>
              <a:pPr/>
              <a:t>‹Nr.›</a:t>
            </a:fld>
            <a:endParaRPr lang="de-DE" altLang="de-DE"/>
          </a:p>
        </p:txBody>
      </p:sp>
    </p:spTree>
    <p:extLst>
      <p:ext uri="{BB962C8B-B14F-4D97-AF65-F5344CB8AC3E}">
        <p14:creationId xmlns:p14="http://schemas.microsoft.com/office/powerpoint/2010/main" val="226122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1"/>
          <p:cNvSpPr>
            <a:spLocks noGrp="1" noChangeArrowheads="1"/>
          </p:cNvSpPr>
          <p:nvPr>
            <p:ph type="dt" sz="half" idx="10"/>
          </p:nvPr>
        </p:nvSpPr>
        <p:spPr>
          <a:ln/>
        </p:spPr>
        <p:txBody>
          <a:bodyPr/>
          <a:lstStyle>
            <a:lvl1pPr>
              <a:defRPr/>
            </a:lvl1pPr>
          </a:lstStyle>
          <a:p>
            <a:pPr>
              <a:defRPr/>
            </a:pPr>
            <a:fld id="{7936168C-C53C-4EFE-A77A-49B3DF1EB247}" type="datetime1">
              <a:rPr lang="de-DE" altLang="de-DE" smtClean="0"/>
              <a:t>12.11.2019</a:t>
            </a:fld>
            <a:endParaRPr lang="de-DE" altLang="de-DE"/>
          </a:p>
        </p:txBody>
      </p:sp>
      <p:sp>
        <p:nvSpPr>
          <p:cNvPr id="4"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5" name="Rectangle 13"/>
          <p:cNvSpPr>
            <a:spLocks noGrp="1" noChangeArrowheads="1"/>
          </p:cNvSpPr>
          <p:nvPr>
            <p:ph type="sldNum" sz="quarter" idx="12"/>
          </p:nvPr>
        </p:nvSpPr>
        <p:spPr>
          <a:ln/>
        </p:spPr>
        <p:txBody>
          <a:bodyPr/>
          <a:lstStyle>
            <a:lvl1pPr>
              <a:defRPr/>
            </a:lvl1pPr>
          </a:lstStyle>
          <a:p>
            <a:r>
              <a:rPr lang="de-DE" altLang="de-DE"/>
              <a:t>Seite </a:t>
            </a:r>
            <a:fld id="{E55AA0E0-9C1C-4074-9169-F90438BF94CB}" type="slidenum">
              <a:rPr lang="de-DE" altLang="de-DE"/>
              <a:pPr/>
              <a:t>‹Nr.›</a:t>
            </a:fld>
            <a:endParaRPr lang="de-DE" altLang="de-DE"/>
          </a:p>
        </p:txBody>
      </p:sp>
    </p:spTree>
    <p:extLst>
      <p:ext uri="{BB962C8B-B14F-4D97-AF65-F5344CB8AC3E}">
        <p14:creationId xmlns:p14="http://schemas.microsoft.com/office/powerpoint/2010/main" val="89218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E672B285-A723-46AC-9E6F-6441CBB671E4}" type="datetime1">
              <a:rPr lang="de-DE" altLang="de-DE" smtClean="0"/>
              <a:t>12.11.2019</a:t>
            </a:fld>
            <a:endParaRPr lang="de-DE" altLang="de-DE"/>
          </a:p>
        </p:txBody>
      </p:sp>
      <p:sp>
        <p:nvSpPr>
          <p:cNvPr id="3"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4" name="Rectangle 13"/>
          <p:cNvSpPr>
            <a:spLocks noGrp="1" noChangeArrowheads="1"/>
          </p:cNvSpPr>
          <p:nvPr>
            <p:ph type="sldNum" sz="quarter" idx="12"/>
          </p:nvPr>
        </p:nvSpPr>
        <p:spPr>
          <a:ln/>
        </p:spPr>
        <p:txBody>
          <a:bodyPr/>
          <a:lstStyle>
            <a:lvl1pPr>
              <a:defRPr/>
            </a:lvl1pPr>
          </a:lstStyle>
          <a:p>
            <a:r>
              <a:rPr lang="de-DE" altLang="de-DE"/>
              <a:t>Seite </a:t>
            </a:r>
            <a:fld id="{281AE1F0-2AE4-472D-8DE8-B921068CADF5}" type="slidenum">
              <a:rPr lang="de-DE" altLang="de-DE"/>
              <a:pPr/>
              <a:t>‹Nr.›</a:t>
            </a:fld>
            <a:endParaRPr lang="de-DE" altLang="de-DE"/>
          </a:p>
        </p:txBody>
      </p:sp>
    </p:spTree>
    <p:extLst>
      <p:ext uri="{BB962C8B-B14F-4D97-AF65-F5344CB8AC3E}">
        <p14:creationId xmlns:p14="http://schemas.microsoft.com/office/powerpoint/2010/main" val="79215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B00734FE-A655-4B30-8BD6-0D46CCE3C17D}" type="datetime1">
              <a:rPr lang="de-DE" altLang="de-DE" smtClean="0"/>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7" name="Rectangle 13"/>
          <p:cNvSpPr>
            <a:spLocks noGrp="1" noChangeArrowheads="1"/>
          </p:cNvSpPr>
          <p:nvPr>
            <p:ph type="sldNum" sz="quarter" idx="12"/>
          </p:nvPr>
        </p:nvSpPr>
        <p:spPr>
          <a:ln/>
        </p:spPr>
        <p:txBody>
          <a:bodyPr/>
          <a:lstStyle>
            <a:lvl1pPr>
              <a:defRPr/>
            </a:lvl1pPr>
          </a:lstStyle>
          <a:p>
            <a:r>
              <a:rPr lang="de-DE" altLang="de-DE"/>
              <a:t>Seite </a:t>
            </a:r>
            <a:fld id="{7DA4E3FE-3976-4735-BF27-B1BF711F882E}" type="slidenum">
              <a:rPr lang="de-DE" altLang="de-DE"/>
              <a:pPr/>
              <a:t>‹Nr.›</a:t>
            </a:fld>
            <a:endParaRPr lang="de-DE" altLang="de-DE"/>
          </a:p>
        </p:txBody>
      </p:sp>
    </p:spTree>
    <p:extLst>
      <p:ext uri="{BB962C8B-B14F-4D97-AF65-F5344CB8AC3E}">
        <p14:creationId xmlns:p14="http://schemas.microsoft.com/office/powerpoint/2010/main" val="103684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1"/>
          <p:cNvSpPr>
            <a:spLocks noGrp="1" noChangeArrowheads="1"/>
          </p:cNvSpPr>
          <p:nvPr>
            <p:ph type="dt" sz="half" idx="10"/>
          </p:nvPr>
        </p:nvSpPr>
        <p:spPr>
          <a:ln/>
        </p:spPr>
        <p:txBody>
          <a:bodyPr/>
          <a:lstStyle>
            <a:lvl1pPr>
              <a:defRPr/>
            </a:lvl1pPr>
          </a:lstStyle>
          <a:p>
            <a:pPr>
              <a:defRPr/>
            </a:pPr>
            <a:fld id="{DCB03B73-B1FC-4525-9FF6-5E3C17786268}" type="datetime1">
              <a:rPr lang="de-DE" altLang="de-DE" smtClean="0"/>
              <a:t>12.11.2019</a:t>
            </a:fld>
            <a:endParaRPr lang="de-DE" altLang="de-DE"/>
          </a:p>
        </p:txBody>
      </p:sp>
      <p:sp>
        <p:nvSpPr>
          <p:cNvPr id="6" name="Rectangle 12"/>
          <p:cNvSpPr>
            <a:spLocks noGrp="1" noChangeArrowheads="1"/>
          </p:cNvSpPr>
          <p:nvPr>
            <p:ph type="ftr" sz="quarter" idx="11"/>
          </p:nvPr>
        </p:nvSpPr>
        <p:spPr>
          <a:ln/>
        </p:spPr>
        <p:txBody>
          <a:bodyPr/>
          <a:lstStyle>
            <a:lvl1pPr>
              <a:defRPr/>
            </a:lvl1pPr>
          </a:lstStyle>
          <a:p>
            <a:pPr>
              <a:defRPr/>
            </a:pPr>
            <a:r>
              <a:rPr lang="de-DE" altLang="de-DE" smtClean="0"/>
              <a:t>Modul 6 - Ergonomie lernen</a:t>
            </a:r>
            <a:endParaRPr lang="de-DE" altLang="de-DE"/>
          </a:p>
        </p:txBody>
      </p:sp>
      <p:sp>
        <p:nvSpPr>
          <p:cNvPr id="7" name="Rectangle 13"/>
          <p:cNvSpPr>
            <a:spLocks noGrp="1" noChangeArrowheads="1"/>
          </p:cNvSpPr>
          <p:nvPr>
            <p:ph type="sldNum" sz="quarter" idx="12"/>
          </p:nvPr>
        </p:nvSpPr>
        <p:spPr>
          <a:ln/>
        </p:spPr>
        <p:txBody>
          <a:bodyPr/>
          <a:lstStyle>
            <a:lvl1pPr>
              <a:defRPr/>
            </a:lvl1pPr>
          </a:lstStyle>
          <a:p>
            <a:r>
              <a:rPr lang="de-DE" altLang="de-DE"/>
              <a:t>Seite </a:t>
            </a:r>
            <a:fld id="{98C339A7-2788-4AF0-81B2-79CCED8E200B}" type="slidenum">
              <a:rPr lang="de-DE" altLang="de-DE"/>
              <a:pPr/>
              <a:t>‹Nr.›</a:t>
            </a:fld>
            <a:endParaRPr lang="de-DE" altLang="de-DE"/>
          </a:p>
        </p:txBody>
      </p:sp>
    </p:spTree>
    <p:extLst>
      <p:ext uri="{BB962C8B-B14F-4D97-AF65-F5344CB8AC3E}">
        <p14:creationId xmlns:p14="http://schemas.microsoft.com/office/powerpoint/2010/main" val="125224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7" descr="Folgefolie-2"/>
          <p:cNvPicPr>
            <a:picLocks noChangeAspect="1" noChangeArrowheads="1"/>
          </p:cNvPicPr>
          <p:nvPr userDrawn="1"/>
        </p:nvPicPr>
        <p:blipFill>
          <a:blip r:embed="rId13">
            <a:extLst>
              <a:ext uri="{28A0092B-C50C-407E-A947-70E740481C1C}">
                <a14:useLocalDpi xmlns:a14="http://schemas.microsoft.com/office/drawing/2010/main" val="0"/>
              </a:ext>
            </a:extLst>
          </a:blip>
          <a:srcRect t="8231"/>
          <a:stretch>
            <a:fillRect/>
          </a:stretch>
        </p:blipFill>
        <p:spPr bwMode="auto">
          <a:xfrm>
            <a:off x="0" y="566738"/>
            <a:ext cx="914400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5187950" y="6496050"/>
            <a:ext cx="1825625"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latin typeface="Arial" charset="0"/>
              </a:defRPr>
            </a:lvl1pPr>
          </a:lstStyle>
          <a:p>
            <a:pPr>
              <a:defRPr/>
            </a:pPr>
            <a:fld id="{DA4DCF2D-F16A-4648-B2CE-197E94DEFF1B}" type="datetime1">
              <a:rPr lang="de-DE" altLang="de-DE" smtClean="0"/>
              <a:t>12.11.2019</a:t>
            </a:fld>
            <a:endParaRPr lang="de-DE" altLang="de-DE"/>
          </a:p>
        </p:txBody>
      </p:sp>
      <p:sp>
        <p:nvSpPr>
          <p:cNvPr id="1036" name="Rectangle 12"/>
          <p:cNvSpPr>
            <a:spLocks noGrp="1" noChangeArrowheads="1"/>
          </p:cNvSpPr>
          <p:nvPr>
            <p:ph type="ftr" sz="quarter" idx="3"/>
          </p:nvPr>
        </p:nvSpPr>
        <p:spPr bwMode="auto">
          <a:xfrm>
            <a:off x="557213" y="6496050"/>
            <a:ext cx="4375150" cy="333375"/>
          </a:xfrm>
          <a:prstGeom prst="rect">
            <a:avLst/>
          </a:prstGeom>
          <a:noFill/>
          <a:ln>
            <a:noFill/>
          </a:ln>
          <a:effectLst/>
          <a:extLst>
            <a:ext uri="{909E8E84-426E-40DD-AFC4-6F175D3DCCD1}">
              <a14:hiddenFill xmlns:a14="http://schemas.microsoft.com/office/drawing/2010/main">
                <a:solidFill>
                  <a:srgbClr val="00499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defTabSz="801688">
              <a:spcBef>
                <a:spcPct val="0"/>
              </a:spcBef>
              <a:defRPr sz="1200">
                <a:solidFill>
                  <a:schemeClr val="bg1"/>
                </a:solidFill>
                <a:latin typeface="Arial" charset="0"/>
              </a:defRPr>
            </a:lvl1pPr>
          </a:lstStyle>
          <a:p>
            <a:pPr>
              <a:defRPr/>
            </a:pPr>
            <a:r>
              <a:rPr lang="de-DE" altLang="de-DE" smtClean="0"/>
              <a:t>Modul 6 - Ergonomie lernen</a:t>
            </a:r>
            <a:endParaRPr lang="de-DE" altLang="de-DE"/>
          </a:p>
        </p:txBody>
      </p:sp>
      <p:sp>
        <p:nvSpPr>
          <p:cNvPr id="1029" name="Rectangle 14"/>
          <p:cNvSpPr>
            <a:spLocks noGrp="1" noChangeArrowheads="1"/>
          </p:cNvSpPr>
          <p:nvPr>
            <p:ph type="body" idx="1"/>
          </p:nvPr>
        </p:nvSpPr>
        <p:spPr bwMode="auto">
          <a:xfrm>
            <a:off x="539750" y="1484313"/>
            <a:ext cx="8064500" cy="489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Zwischenüberschrift 24pt</a:t>
            </a:r>
          </a:p>
          <a:p>
            <a:pPr lvl="1"/>
            <a:r>
              <a:rPr lang="de-DE" altLang="de-DE" smtClean="0"/>
              <a:t>Fließtext optimal 24pt</a:t>
            </a:r>
          </a:p>
          <a:p>
            <a:pPr lvl="2"/>
            <a:r>
              <a:rPr lang="de-DE" altLang="de-DE" smtClean="0"/>
              <a:t>Aufzähungspunkt</a:t>
            </a:r>
          </a:p>
          <a:p>
            <a:pPr lvl="3"/>
            <a:r>
              <a:rPr lang="de-DE" altLang="de-DE" smtClean="0"/>
              <a:t>Aufzähungspunkt</a:t>
            </a:r>
          </a:p>
        </p:txBody>
      </p:sp>
      <p:sp>
        <p:nvSpPr>
          <p:cNvPr id="1030" name="Rectangle 15"/>
          <p:cNvSpPr>
            <a:spLocks noGrp="1" noChangeArrowheads="1"/>
          </p:cNvSpPr>
          <p:nvPr>
            <p:ph type="title"/>
          </p:nvPr>
        </p:nvSpPr>
        <p:spPr bwMode="auto">
          <a:xfrm>
            <a:off x="539750" y="765175"/>
            <a:ext cx="80645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0074" numCol="1" anchor="t" anchorCtr="0" compatLnSpc="1">
            <a:prstTxWarp prst="textNoShape">
              <a:avLst/>
            </a:prstTxWarp>
          </a:bodyPr>
          <a:lstStyle/>
          <a:p>
            <a:pPr lvl="0"/>
            <a:r>
              <a:rPr lang="de-DE" altLang="de-DE" smtClean="0"/>
              <a:t>Überschrift 30pt</a:t>
            </a:r>
          </a:p>
        </p:txBody>
      </p:sp>
      <p:sp>
        <p:nvSpPr>
          <p:cNvPr id="1037" name="Rectangle 13"/>
          <p:cNvSpPr>
            <a:spLocks noGrp="1" noChangeArrowheads="1"/>
          </p:cNvSpPr>
          <p:nvPr>
            <p:ph type="sldNum" sz="quarter" idx="4"/>
          </p:nvPr>
        </p:nvSpPr>
        <p:spPr bwMode="auto">
          <a:xfrm>
            <a:off x="7226300" y="6496050"/>
            <a:ext cx="1355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01688">
              <a:spcBef>
                <a:spcPct val="0"/>
              </a:spcBef>
              <a:defRPr sz="1200">
                <a:solidFill>
                  <a:schemeClr val="bg1"/>
                </a:solidFill>
              </a:defRPr>
            </a:lvl1pPr>
          </a:lstStyle>
          <a:p>
            <a:r>
              <a:rPr lang="de-DE" altLang="de-DE"/>
              <a:t>Seite </a:t>
            </a:r>
            <a:fld id="{7E1C064E-4D57-422A-BE90-3C4868686942}" type="slidenum">
              <a:rPr lang="de-DE" altLang="de-DE"/>
              <a:pPr/>
              <a:t>‹Nr.›</a:t>
            </a:fld>
            <a:endParaRPr lang="de-DE" altLang="de-DE"/>
          </a:p>
        </p:txBody>
      </p:sp>
      <p:pic>
        <p:nvPicPr>
          <p:cNvPr id="1032" name="Picture 8" descr="M:\kan\kan-geschaeftsstelle\Oeffentlichkeitsarbeit\Homepage\Projektordner_Redesign\SimpleThings_relaunch\Internetdesign\Wortmarken\KAN-Praxis\Module\KAN-Praxis-Modul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64388" y="44450"/>
            <a:ext cx="1584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algn="l" rtl="0" eaLnBrk="0" fontAlgn="base" hangingPunct="0">
        <a:spcBef>
          <a:spcPct val="20000"/>
        </a:spcBef>
        <a:spcAft>
          <a:spcPct val="0"/>
        </a:spcAft>
        <a:tabLst>
          <a:tab pos="1616075" algn="l"/>
        </a:tabLst>
        <a:defRPr sz="2400" b="1">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265113" indent="-261938" algn="l" rtl="0" eaLnBrk="0" fontAlgn="base" hangingPunct="0">
        <a:spcBef>
          <a:spcPct val="20000"/>
        </a:spcBef>
        <a:spcAft>
          <a:spcPct val="0"/>
        </a:spcAft>
        <a:buClr>
          <a:srgbClr val="FAB500"/>
        </a:buClr>
        <a:buFont typeface="Wingdings" panose="05000000000000000000" pitchFamily="2" charset="2"/>
        <a:buChar char="§"/>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anose="05000000000000000000"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kan.de/en" TargetMode="External"/><Relationship Id="rId2" Type="http://schemas.openxmlformats.org/officeDocument/2006/relationships/hyperlink" Target="mailto:Torsten.Merkel@fh-zwickau.de" TargetMode="External"/><Relationship Id="rId1" Type="http://schemas.openxmlformats.org/officeDocument/2006/relationships/slideLayout" Target="../slideLayouts/slideLayout1.xml"/><Relationship Id="rId4" Type="http://schemas.openxmlformats.org/officeDocument/2006/relationships/hyperlink" Target="https://ergonomie.kan-praxis.de/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2"/>
          <p:cNvSpPr>
            <a:spLocks noGrp="1" noChangeArrowheads="1"/>
          </p:cNvSpPr>
          <p:nvPr>
            <p:ph type="ctrTitle"/>
          </p:nvPr>
        </p:nvSpPr>
        <p:spPr/>
        <p:txBody>
          <a:bodyPr/>
          <a:lstStyle/>
          <a:p>
            <a:pPr eaLnBrk="1" hangingPunct="1"/>
            <a:r>
              <a:rPr lang="de-DE" altLang="de-DE" dirty="0" smtClean="0"/>
              <a:t/>
            </a:r>
            <a:br>
              <a:rPr lang="de-DE" altLang="de-DE" dirty="0" smtClean="0"/>
            </a:br>
            <a:r>
              <a:rPr lang="de-DE" altLang="de-DE" dirty="0" err="1"/>
              <a:t>P</a:t>
            </a:r>
            <a:r>
              <a:rPr lang="de-DE" dirty="0" err="1" smtClean="0"/>
              <a:t>rocess</a:t>
            </a:r>
            <a:r>
              <a:rPr lang="de-DE" dirty="0" smtClean="0"/>
              <a:t> </a:t>
            </a:r>
            <a:r>
              <a:rPr lang="de-DE" dirty="0" err="1"/>
              <a:t>ergonomics</a:t>
            </a:r>
            <a:endParaRPr lang="de-DE" altLang="de-DE" dirty="0" smtClean="0"/>
          </a:p>
        </p:txBody>
      </p:sp>
      <p:sp>
        <p:nvSpPr>
          <p:cNvPr id="3075" name="Rectangle 43"/>
          <p:cNvSpPr>
            <a:spLocks noGrp="1" noChangeArrowheads="1"/>
          </p:cNvSpPr>
          <p:nvPr>
            <p:ph type="subTitle" idx="1"/>
          </p:nvPr>
        </p:nvSpPr>
        <p:spPr/>
        <p:txBody>
          <a:bodyPr/>
          <a:lstStyle/>
          <a:p>
            <a:pPr eaLnBrk="1" hangingPunct="1"/>
            <a:r>
              <a:rPr lang="de-DE" dirty="0"/>
              <a:t>Module 6: Learning </a:t>
            </a:r>
            <a:r>
              <a:rPr lang="en-GB" dirty="0" smtClean="0"/>
              <a:t>ergonomics</a:t>
            </a:r>
            <a:endParaRPr lang="en-GB" altLang="de-D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Motives </a:t>
            </a:r>
            <a:r>
              <a:rPr lang="de-DE" sz="2400" dirty="0" err="1"/>
              <a:t>and</a:t>
            </a:r>
            <a:r>
              <a:rPr lang="de-DE" sz="2400" dirty="0"/>
              <a:t> </a:t>
            </a:r>
            <a:r>
              <a:rPr lang="de-DE" sz="2400" dirty="0" err="1"/>
              <a:t>motivation</a:t>
            </a:r>
            <a:endParaRPr lang="de-DE" sz="2400" dirty="0"/>
          </a:p>
        </p:txBody>
      </p:sp>
      <p:sp>
        <p:nvSpPr>
          <p:cNvPr id="4" name="Datumsplatzhalter 3"/>
          <p:cNvSpPr>
            <a:spLocks noGrp="1"/>
          </p:cNvSpPr>
          <p:nvPr>
            <p:ph type="dt" sz="half" idx="10"/>
          </p:nvPr>
        </p:nvSpPr>
        <p:spPr/>
        <p:txBody>
          <a:bodyPr/>
          <a:lstStyle/>
          <a:p>
            <a:pPr algn="l">
              <a:defRPr/>
            </a:pPr>
            <a:fld id="{E31C9A31-BE9B-4A5A-A4A8-5B2EF617578F}" type="datetime1">
              <a:rPr lang="de-DE" altLang="de-DE" sz="1050" smtClean="0"/>
              <a:pPr algn="l">
                <a:defRPr/>
              </a:pPr>
              <a:t>12.11.2019</a:t>
            </a:fld>
            <a:endParaRPr lang="de-DE" altLang="de-DE" sz="1050"/>
          </a:p>
        </p:txBody>
      </p:sp>
      <p:sp>
        <p:nvSpPr>
          <p:cNvPr id="5" name="Fußzeilenplatzhalter 4"/>
          <p:cNvSpPr>
            <a:spLocks noGrp="1"/>
          </p:cNvSpPr>
          <p:nvPr>
            <p:ph type="ftr" sz="quarter" idx="11"/>
          </p:nvPr>
        </p:nvSpPr>
        <p:spPr/>
        <p:txBody>
          <a:bodyPr/>
          <a:lstStyle/>
          <a:p>
            <a:pPr>
              <a:defRPr/>
            </a:pPr>
            <a:r>
              <a:rPr lang="de-DE" altLang="de-DE" sz="1050" dirty="0"/>
              <a:t>Module 6 – Learning </a:t>
            </a:r>
            <a:r>
              <a:rPr lang="de-DE" altLang="de-DE" sz="1050" dirty="0" err="1"/>
              <a:t>ergonomics</a:t>
            </a:r>
            <a:endParaRPr lang="de-DE" altLang="de-DE" sz="1050" dirty="0"/>
          </a:p>
        </p:txBody>
      </p:sp>
      <p:sp>
        <p:nvSpPr>
          <p:cNvPr id="6" name="Foliennummernplatzhalter 5"/>
          <p:cNvSpPr>
            <a:spLocks noGrp="1"/>
          </p:cNvSpPr>
          <p:nvPr>
            <p:ph type="sldNum" sz="quarter" idx="12"/>
          </p:nvPr>
        </p:nvSpPr>
        <p:spPr/>
        <p:txBody>
          <a:bodyPr/>
          <a:lstStyle/>
          <a:p>
            <a:pPr algn="l"/>
            <a:r>
              <a:rPr lang="de-DE" altLang="de-DE" sz="1050" smtClean="0"/>
              <a:t>Seite </a:t>
            </a:r>
            <a:fld id="{E1595AF3-08FF-44FE-9F92-885155564005}" type="slidenum">
              <a:rPr lang="de-DE" altLang="de-DE" sz="1050" smtClean="0"/>
              <a:pPr algn="l"/>
              <a:t>10</a:t>
            </a:fld>
            <a:endParaRPr lang="de-DE" altLang="de-DE" sz="1050"/>
          </a:p>
        </p:txBody>
      </p:sp>
      <p:sp>
        <p:nvSpPr>
          <p:cNvPr id="7" name="Rectangle 3"/>
          <p:cNvSpPr>
            <a:spLocks noGrp="1" noChangeArrowheads="1"/>
          </p:cNvSpPr>
          <p:nvPr>
            <p:ph idx="1"/>
          </p:nvPr>
        </p:nvSpPr>
        <p:spPr bwMode="auto">
          <a:xfrm>
            <a:off x="539750" y="1268760"/>
            <a:ext cx="8064500" cy="23042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180000" tIns="180000" rIns="180000" bIns="180000" anchor="ctr"/>
          <a:lstStyle/>
          <a:p>
            <a:r>
              <a:rPr lang="en-US" sz="1800" b="0" dirty="0">
                <a:solidFill>
                  <a:schemeClr val="accent1">
                    <a:lumMod val="25000"/>
                  </a:schemeClr>
                </a:solidFill>
              </a:rPr>
              <a:t>A </a:t>
            </a:r>
            <a:r>
              <a:rPr lang="en-US" sz="1800" dirty="0">
                <a:solidFill>
                  <a:schemeClr val="accent1">
                    <a:lumMod val="25000"/>
                  </a:schemeClr>
                </a:solidFill>
              </a:rPr>
              <a:t>motive</a:t>
            </a:r>
            <a:r>
              <a:rPr lang="en-US" sz="1800" b="0" dirty="0">
                <a:solidFill>
                  <a:schemeClr val="accent1">
                    <a:lumMod val="25000"/>
                  </a:schemeClr>
                </a:solidFill>
              </a:rPr>
              <a:t> is a latent willingness to adopt a certain </a:t>
            </a:r>
            <a:r>
              <a:rPr lang="en-US" sz="1800" b="0" dirty="0" err="1">
                <a:solidFill>
                  <a:schemeClr val="accent1">
                    <a:lumMod val="25000"/>
                  </a:schemeClr>
                </a:solidFill>
              </a:rPr>
              <a:t>behaviour</a:t>
            </a:r>
            <a:r>
              <a:rPr lang="en-US" sz="1800" b="0" dirty="0">
                <a:solidFill>
                  <a:schemeClr val="accent1">
                    <a:lumMod val="25000"/>
                  </a:schemeClr>
                </a:solidFill>
              </a:rPr>
              <a:t>, of relatively long duration and connected to the environment, that explains what people want or desire (e.g. hunger, thirst, a desire for power</a:t>
            </a:r>
            <a:r>
              <a:rPr lang="en-US" sz="1800" b="0" dirty="0" smtClean="0">
                <a:solidFill>
                  <a:schemeClr val="accent1">
                    <a:lumMod val="25000"/>
                  </a:schemeClr>
                </a:solidFill>
              </a:rPr>
              <a:t>).</a:t>
            </a:r>
            <a:endParaRPr lang="en-US" sz="1800" b="0" dirty="0">
              <a:solidFill>
                <a:schemeClr val="accent1">
                  <a:lumMod val="25000"/>
                </a:schemeClr>
              </a:solidFill>
            </a:endParaRPr>
          </a:p>
          <a:p>
            <a:r>
              <a:rPr lang="en-US" sz="1800" b="0" dirty="0">
                <a:solidFill>
                  <a:schemeClr val="accent1">
                    <a:lumMod val="25000"/>
                  </a:schemeClr>
                </a:solidFill>
              </a:rPr>
              <a:t>Motivation exists when certain motives are activated by stimuli from the environment and therefore have an influence upon </a:t>
            </a:r>
            <a:r>
              <a:rPr lang="en-US" sz="1800" b="0" dirty="0" err="1">
                <a:solidFill>
                  <a:schemeClr val="accent1">
                    <a:lumMod val="25000"/>
                  </a:schemeClr>
                </a:solidFill>
              </a:rPr>
              <a:t>behaviour</a:t>
            </a:r>
            <a:r>
              <a:rPr lang="en-US" sz="1800" b="0" dirty="0">
                <a:solidFill>
                  <a:schemeClr val="accent1">
                    <a:lumMod val="25000"/>
                  </a:schemeClr>
                </a:solidFill>
              </a:rPr>
              <a:t> towards attainment of a goal.</a:t>
            </a:r>
          </a:p>
          <a:p>
            <a:r>
              <a:rPr lang="en-US" sz="1050" b="0" dirty="0">
                <a:solidFill>
                  <a:schemeClr val="accent1">
                    <a:lumMod val="25000"/>
                  </a:schemeClr>
                </a:solidFill>
              </a:rPr>
              <a:t>Based upon: </a:t>
            </a:r>
            <a:r>
              <a:rPr lang="en-US" sz="1050" b="0" dirty="0" err="1">
                <a:solidFill>
                  <a:schemeClr val="accent1">
                    <a:lumMod val="25000"/>
                  </a:schemeClr>
                </a:solidFill>
              </a:rPr>
              <a:t>Heckhausen</a:t>
            </a:r>
            <a:r>
              <a:rPr lang="en-US" sz="1050" b="0" dirty="0">
                <a:solidFill>
                  <a:schemeClr val="accent1">
                    <a:lumMod val="25000"/>
                  </a:schemeClr>
                </a:solidFill>
              </a:rPr>
              <a:t>, H., 1980</a:t>
            </a:r>
          </a:p>
        </p:txBody>
      </p:sp>
      <p:grpSp>
        <p:nvGrpSpPr>
          <p:cNvPr id="8" name="Group 10"/>
          <p:cNvGrpSpPr>
            <a:grpSpLocks/>
          </p:cNvGrpSpPr>
          <p:nvPr/>
        </p:nvGrpSpPr>
        <p:grpSpPr bwMode="auto">
          <a:xfrm>
            <a:off x="452500" y="3754490"/>
            <a:ext cx="4191000" cy="1834750"/>
            <a:chOff x="288" y="2448"/>
            <a:chExt cx="2640" cy="960"/>
          </a:xfrm>
        </p:grpSpPr>
        <p:sp>
          <p:nvSpPr>
            <p:cNvPr id="9" name="Rectangle 4"/>
            <p:cNvSpPr>
              <a:spLocks noChangeArrowheads="1"/>
            </p:cNvSpPr>
            <p:nvPr/>
          </p:nvSpPr>
          <p:spPr bwMode="auto">
            <a:xfrm>
              <a:off x="336" y="2496"/>
              <a:ext cx="864" cy="33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de-DE" sz="1400" dirty="0"/>
                <a:t>Stimuli</a:t>
              </a:r>
            </a:p>
            <a:p>
              <a:pPr algn="ctr"/>
              <a:r>
                <a:rPr lang="de-DE" sz="1400" dirty="0"/>
                <a:t>(e.g. </a:t>
              </a:r>
              <a:r>
                <a:rPr lang="de-DE" sz="1400" dirty="0" err="1"/>
                <a:t>food</a:t>
              </a:r>
              <a:r>
                <a:rPr lang="de-DE" sz="1400" dirty="0"/>
                <a:t>)</a:t>
              </a:r>
            </a:p>
          </p:txBody>
        </p:sp>
        <p:sp>
          <p:nvSpPr>
            <p:cNvPr id="10" name="Rectangle 5"/>
            <p:cNvSpPr>
              <a:spLocks noChangeArrowheads="1"/>
            </p:cNvSpPr>
            <p:nvPr/>
          </p:nvSpPr>
          <p:spPr bwMode="auto">
            <a:xfrm>
              <a:off x="336" y="2880"/>
              <a:ext cx="864" cy="33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de-DE" sz="1400" dirty="0"/>
                <a:t>Motive</a:t>
              </a:r>
            </a:p>
            <a:p>
              <a:pPr algn="ctr"/>
              <a:r>
                <a:rPr lang="de-DE" sz="1400" dirty="0"/>
                <a:t>(e.g. </a:t>
              </a:r>
              <a:r>
                <a:rPr lang="de-DE" sz="1400" dirty="0" err="1"/>
                <a:t>hunger</a:t>
              </a:r>
              <a:r>
                <a:rPr lang="de-DE" sz="1400" dirty="0"/>
                <a:t>)</a:t>
              </a:r>
            </a:p>
          </p:txBody>
        </p:sp>
        <p:sp>
          <p:nvSpPr>
            <p:cNvPr id="11" name="AutoShape 6"/>
            <p:cNvSpPr>
              <a:spLocks noChangeArrowheads="1"/>
            </p:cNvSpPr>
            <p:nvPr/>
          </p:nvSpPr>
          <p:spPr bwMode="auto">
            <a:xfrm>
              <a:off x="1248" y="2784"/>
              <a:ext cx="816" cy="528"/>
            </a:xfrm>
            <a:prstGeom prst="rightArrow">
              <a:avLst>
                <a:gd name="adj1" fmla="val 68269"/>
                <a:gd name="adj2" fmla="val 339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de-DE" sz="1400" dirty="0" err="1"/>
                <a:t>Behaviour</a:t>
              </a:r>
              <a:endParaRPr lang="de-DE" sz="1400" dirty="0"/>
            </a:p>
            <a:p>
              <a:pPr algn="ctr"/>
              <a:r>
                <a:rPr lang="de-DE" sz="1400" dirty="0"/>
                <a:t>(</a:t>
              </a:r>
              <a:r>
                <a:rPr lang="de-DE" sz="1400" dirty="0" err="1"/>
                <a:t>eating</a:t>
              </a:r>
              <a:r>
                <a:rPr lang="de-DE" sz="1400" dirty="0"/>
                <a:t>)</a:t>
              </a:r>
            </a:p>
          </p:txBody>
        </p:sp>
        <p:sp>
          <p:nvSpPr>
            <p:cNvPr id="12" name="Rectangle 7"/>
            <p:cNvSpPr>
              <a:spLocks noChangeArrowheads="1"/>
            </p:cNvSpPr>
            <p:nvPr/>
          </p:nvSpPr>
          <p:spPr bwMode="auto">
            <a:xfrm>
              <a:off x="2112" y="2880"/>
              <a:ext cx="720" cy="33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de-DE" sz="1400" dirty="0"/>
                <a:t>Goal</a:t>
              </a:r>
            </a:p>
            <a:p>
              <a:pPr algn="ctr"/>
              <a:r>
                <a:rPr lang="de-DE" sz="1400" dirty="0"/>
                <a:t>(</a:t>
              </a:r>
              <a:r>
                <a:rPr lang="de-DE" sz="1400" dirty="0" err="1"/>
                <a:t>satiety</a:t>
              </a:r>
              <a:r>
                <a:rPr lang="de-DE" sz="1400" dirty="0"/>
                <a:t>)</a:t>
              </a:r>
            </a:p>
          </p:txBody>
        </p:sp>
        <p:sp>
          <p:nvSpPr>
            <p:cNvPr id="13" name="Rectangle 8"/>
            <p:cNvSpPr>
              <a:spLocks noChangeArrowheads="1"/>
            </p:cNvSpPr>
            <p:nvPr/>
          </p:nvSpPr>
          <p:spPr bwMode="auto">
            <a:xfrm>
              <a:off x="288" y="2448"/>
              <a:ext cx="2640" cy="960"/>
            </a:xfrm>
            <a:prstGeom prst="rect">
              <a:avLst/>
            </a:prstGeom>
            <a:noFill/>
            <a:ln w="9525">
              <a:solidFill>
                <a:schemeClr val="tx1"/>
              </a:solidFill>
              <a:miter lim="800000"/>
              <a:headEnd/>
              <a:tailEnd/>
            </a:ln>
          </p:spPr>
          <p:txBody>
            <a:bodyPr wrap="none" anchor="ctr"/>
            <a:lstStyle/>
            <a:p>
              <a:endParaRPr lang="de-DE" b="0"/>
            </a:p>
          </p:txBody>
        </p:sp>
        <p:sp>
          <p:nvSpPr>
            <p:cNvPr id="14" name="Text Box 9"/>
            <p:cNvSpPr txBox="1">
              <a:spLocks noChangeArrowheads="1"/>
            </p:cNvSpPr>
            <p:nvPr/>
          </p:nvSpPr>
          <p:spPr bwMode="auto">
            <a:xfrm>
              <a:off x="2208" y="2496"/>
              <a:ext cx="630" cy="194"/>
            </a:xfrm>
            <a:prstGeom prst="rect">
              <a:avLst/>
            </a:prstGeom>
            <a:noFill/>
            <a:ln w="9525">
              <a:noFill/>
              <a:miter lim="800000"/>
              <a:headEnd/>
              <a:tailEnd/>
            </a:ln>
          </p:spPr>
          <p:txBody>
            <a:bodyPr wrap="none">
              <a:spAutoFit/>
            </a:bodyPr>
            <a:lstStyle/>
            <a:p>
              <a:r>
                <a:rPr lang="de-DE" sz="1400" b="0"/>
                <a:t>Motivation</a:t>
              </a:r>
            </a:p>
          </p:txBody>
        </p:sp>
      </p:grpSp>
      <p:sp>
        <p:nvSpPr>
          <p:cNvPr id="15" name="Text Box 11"/>
          <p:cNvSpPr txBox="1">
            <a:spLocks noChangeArrowheads="1"/>
          </p:cNvSpPr>
          <p:nvPr/>
        </p:nvSpPr>
        <p:spPr bwMode="auto">
          <a:xfrm>
            <a:off x="5099081" y="4071700"/>
            <a:ext cx="4054475" cy="1323439"/>
          </a:xfrm>
          <a:prstGeom prst="rect">
            <a:avLst/>
          </a:prstGeom>
          <a:noFill/>
          <a:ln w="9525">
            <a:noFill/>
            <a:miter lim="800000"/>
            <a:headEnd/>
            <a:tailEnd/>
          </a:ln>
        </p:spPr>
        <p:txBody>
          <a:bodyPr>
            <a:spAutoFit/>
          </a:bodyPr>
          <a:lstStyle/>
          <a:p>
            <a:r>
              <a:rPr lang="en-US" dirty="0"/>
              <a:t>If for example the motive is "hunger", the goal is not "eating", but "satiety". "Eating" is the </a:t>
            </a:r>
            <a:r>
              <a:rPr lang="en-US" dirty="0" err="1"/>
              <a:t>behaviour</a:t>
            </a:r>
            <a:r>
              <a:rPr lang="en-US" dirty="0"/>
              <a:t> leading to this goal.</a:t>
            </a:r>
          </a:p>
        </p:txBody>
      </p:sp>
    </p:spTree>
    <p:extLst>
      <p:ext uri="{BB962C8B-B14F-4D97-AF65-F5344CB8AC3E}">
        <p14:creationId xmlns:p14="http://schemas.microsoft.com/office/powerpoint/2010/main" val="316183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Changing</a:t>
            </a:r>
            <a:r>
              <a:rPr lang="de-DE" sz="3200" dirty="0"/>
              <a:t> </a:t>
            </a:r>
            <a:r>
              <a:rPr lang="de-DE" sz="3200" dirty="0" err="1"/>
              <a:t>conceptions</a:t>
            </a:r>
            <a:r>
              <a:rPr lang="de-DE" sz="3200" dirty="0"/>
              <a:t> </a:t>
            </a:r>
            <a:r>
              <a:rPr lang="de-DE" sz="3200" dirty="0" err="1"/>
              <a:t>of</a:t>
            </a:r>
            <a:r>
              <a:rPr lang="de-DE" sz="3200" dirty="0"/>
              <a:t> </a:t>
            </a:r>
            <a:r>
              <a:rPr lang="de-DE" sz="3200" dirty="0" err="1"/>
              <a:t>the</a:t>
            </a:r>
            <a:r>
              <a:rPr lang="de-DE" sz="3200" dirty="0"/>
              <a:t> human </a:t>
            </a:r>
            <a:r>
              <a:rPr lang="de-DE" sz="3200" dirty="0" err="1"/>
              <a:t>being</a:t>
            </a:r>
            <a:r>
              <a:rPr lang="de-DE" sz="3200" dirty="0"/>
              <a:t> (</a:t>
            </a:r>
            <a:r>
              <a:rPr lang="de-DE" sz="2800" dirty="0" err="1"/>
              <a:t>Ulich</a:t>
            </a:r>
            <a:r>
              <a:rPr lang="de-DE" sz="2800" dirty="0"/>
              <a:t> 1991)</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764150056"/>
              </p:ext>
            </p:extLst>
          </p:nvPr>
        </p:nvGraphicFramePr>
        <p:xfrm>
          <a:off x="179510" y="1340768"/>
          <a:ext cx="8856987" cy="4236720"/>
        </p:xfrm>
        <a:graphic>
          <a:graphicData uri="http://schemas.openxmlformats.org/drawingml/2006/table">
            <a:tbl>
              <a:tblPr firstRow="1" firstCol="1" bandRow="1">
                <a:tableStyleId>{21E4AEA4-8DFA-4A89-87EB-49C32662AFE0}</a:tableStyleId>
              </a:tblPr>
              <a:tblGrid>
                <a:gridCol w="1312271">
                  <a:extLst>
                    <a:ext uri="{9D8B030D-6E8A-4147-A177-3AD203B41FA5}">
                      <a16:colId xmlns:a16="http://schemas.microsoft.com/office/drawing/2014/main" val="3885593903"/>
                    </a:ext>
                  </a:extLst>
                </a:gridCol>
                <a:gridCol w="1771563">
                  <a:extLst>
                    <a:ext uri="{9D8B030D-6E8A-4147-A177-3AD203B41FA5}">
                      <a16:colId xmlns:a16="http://schemas.microsoft.com/office/drawing/2014/main" val="1652673810"/>
                    </a:ext>
                  </a:extLst>
                </a:gridCol>
                <a:gridCol w="1705950">
                  <a:extLst>
                    <a:ext uri="{9D8B030D-6E8A-4147-A177-3AD203B41FA5}">
                      <a16:colId xmlns:a16="http://schemas.microsoft.com/office/drawing/2014/main" val="2067824465"/>
                    </a:ext>
                  </a:extLst>
                </a:gridCol>
                <a:gridCol w="1906962">
                  <a:extLst>
                    <a:ext uri="{9D8B030D-6E8A-4147-A177-3AD203B41FA5}">
                      <a16:colId xmlns:a16="http://schemas.microsoft.com/office/drawing/2014/main" val="2730860365"/>
                    </a:ext>
                  </a:extLst>
                </a:gridCol>
                <a:gridCol w="2160241">
                  <a:extLst>
                    <a:ext uri="{9D8B030D-6E8A-4147-A177-3AD203B41FA5}">
                      <a16:colId xmlns:a16="http://schemas.microsoft.com/office/drawing/2014/main" val="1139955836"/>
                    </a:ext>
                  </a:extLst>
                </a:gridCol>
              </a:tblGrid>
              <a:tr h="370840">
                <a:tc>
                  <a:txBody>
                    <a:bodyPr/>
                    <a:lstStyle/>
                    <a:p>
                      <a:r>
                        <a:rPr lang="de-DE" sz="1300" b="1" kern="1200" dirty="0" smtClean="0">
                          <a:solidFill>
                            <a:schemeClr val="lt1"/>
                          </a:solidFill>
                          <a:latin typeface="+mn-lt"/>
                          <a:ea typeface="+mn-ea"/>
                          <a:cs typeface="+mn-cs"/>
                        </a:rPr>
                        <a:t>Type</a:t>
                      </a:r>
                      <a:endParaRPr lang="de-DE" sz="1300" b="1" kern="1200" dirty="0">
                        <a:solidFill>
                          <a:schemeClr val="lt1"/>
                        </a:solidFill>
                        <a:latin typeface="+mn-lt"/>
                        <a:ea typeface="+mn-ea"/>
                        <a:cs typeface="+mn-cs"/>
                      </a:endParaRPr>
                    </a:p>
                  </a:txBody>
                  <a:tcPr/>
                </a:tc>
                <a:tc>
                  <a:txBody>
                    <a:bodyPr/>
                    <a:lstStyle/>
                    <a:p>
                      <a:pPr algn="ctr" eaLnBrk="0" hangingPunct="0">
                        <a:defRPr/>
                      </a:pPr>
                      <a:r>
                        <a:rPr lang="de-DE" sz="1300" b="1" kern="1200" dirty="0" smtClean="0">
                          <a:solidFill>
                            <a:schemeClr val="lt1"/>
                          </a:solidFill>
                          <a:latin typeface="+mn-lt"/>
                          <a:ea typeface="+mn-ea"/>
                          <a:cs typeface="+mn-cs"/>
                        </a:rPr>
                        <a:t>1920s</a:t>
                      </a:r>
                    </a:p>
                    <a:p>
                      <a:pPr algn="ctr" eaLnBrk="0" hangingPunct="0">
                        <a:defRPr/>
                      </a:pPr>
                      <a:r>
                        <a:rPr lang="de-DE" sz="1300" b="1" kern="1200" dirty="0" err="1" smtClean="0">
                          <a:solidFill>
                            <a:schemeClr val="lt1"/>
                          </a:solidFill>
                          <a:latin typeface="+mn-lt"/>
                          <a:ea typeface="+mn-ea"/>
                          <a:cs typeface="+mn-cs"/>
                        </a:rPr>
                        <a:t>Economic</a:t>
                      </a:r>
                      <a:r>
                        <a:rPr lang="de-DE" sz="1300" b="1" kern="1200" dirty="0" smtClean="0">
                          <a:solidFill>
                            <a:schemeClr val="lt1"/>
                          </a:solidFill>
                          <a:latin typeface="+mn-lt"/>
                          <a:ea typeface="+mn-ea"/>
                          <a:cs typeface="+mn-cs"/>
                        </a:rPr>
                        <a:t> man</a:t>
                      </a:r>
                    </a:p>
                  </a:txBody>
                  <a:tcPr/>
                </a:tc>
                <a:tc>
                  <a:txBody>
                    <a:bodyPr/>
                    <a:lstStyle/>
                    <a:p>
                      <a:pPr algn="ctr" eaLnBrk="0" hangingPunct="0">
                        <a:defRPr/>
                      </a:pPr>
                      <a:r>
                        <a:rPr lang="de-DE" sz="1300" b="1" kern="1200" dirty="0" smtClean="0">
                          <a:solidFill>
                            <a:schemeClr val="lt1"/>
                          </a:solidFill>
                          <a:latin typeface="+mn-lt"/>
                          <a:ea typeface="+mn-ea"/>
                          <a:cs typeface="+mn-cs"/>
                        </a:rPr>
                        <a:t>1930s</a:t>
                      </a:r>
                    </a:p>
                    <a:p>
                      <a:pPr algn="ctr" eaLnBrk="0" hangingPunct="0">
                        <a:defRPr/>
                      </a:pPr>
                      <a:r>
                        <a:rPr lang="de-DE" sz="1300" b="1" kern="1200" dirty="0" err="1" smtClean="0">
                          <a:solidFill>
                            <a:schemeClr val="lt1"/>
                          </a:solidFill>
                          <a:latin typeface="+mn-lt"/>
                          <a:ea typeface="+mn-ea"/>
                          <a:cs typeface="+mn-cs"/>
                        </a:rPr>
                        <a:t>Social</a:t>
                      </a:r>
                      <a:r>
                        <a:rPr lang="de-DE" sz="1300" b="1" kern="1200" dirty="0" smtClean="0">
                          <a:solidFill>
                            <a:schemeClr val="lt1"/>
                          </a:solidFill>
                          <a:latin typeface="+mn-lt"/>
                          <a:ea typeface="+mn-ea"/>
                          <a:cs typeface="+mn-cs"/>
                        </a:rPr>
                        <a:t> man</a:t>
                      </a:r>
                    </a:p>
                  </a:txBody>
                  <a:tcPr/>
                </a:tc>
                <a:tc>
                  <a:txBody>
                    <a:bodyPr/>
                    <a:lstStyle/>
                    <a:p>
                      <a:pPr algn="ctr" eaLnBrk="0" hangingPunct="0">
                        <a:defRPr/>
                      </a:pPr>
                      <a:r>
                        <a:rPr lang="de-DE" sz="1300" b="1" kern="1200" dirty="0" smtClean="0">
                          <a:solidFill>
                            <a:schemeClr val="lt1"/>
                          </a:solidFill>
                          <a:latin typeface="+mn-lt"/>
                          <a:ea typeface="+mn-ea"/>
                          <a:cs typeface="+mn-cs"/>
                        </a:rPr>
                        <a:t>1950s/1960s</a:t>
                      </a:r>
                    </a:p>
                    <a:p>
                      <a:pPr algn="ctr" eaLnBrk="0" hangingPunct="0">
                        <a:defRPr/>
                      </a:pPr>
                      <a:r>
                        <a:rPr lang="de-DE" sz="1300" b="1" kern="1200" dirty="0" err="1" smtClean="0">
                          <a:solidFill>
                            <a:schemeClr val="lt1"/>
                          </a:solidFill>
                          <a:latin typeface="+mn-lt"/>
                          <a:ea typeface="+mn-ea"/>
                          <a:cs typeface="+mn-cs"/>
                        </a:rPr>
                        <a:t>Self-actualizing</a:t>
                      </a:r>
                      <a:r>
                        <a:rPr lang="de-DE" sz="1300" b="1" kern="1200" dirty="0" smtClean="0">
                          <a:solidFill>
                            <a:schemeClr val="lt1"/>
                          </a:solidFill>
                          <a:latin typeface="+mn-lt"/>
                          <a:ea typeface="+mn-ea"/>
                          <a:cs typeface="+mn-cs"/>
                        </a:rPr>
                        <a:t> man</a:t>
                      </a:r>
                      <a:endParaRPr lang="de-DE" sz="1300" b="1" kern="1200" dirty="0">
                        <a:solidFill>
                          <a:schemeClr val="lt1"/>
                        </a:solidFill>
                        <a:latin typeface="+mn-lt"/>
                        <a:ea typeface="+mn-ea"/>
                        <a:cs typeface="+mn-cs"/>
                      </a:endParaRPr>
                    </a:p>
                  </a:txBody>
                  <a:tcPr/>
                </a:tc>
                <a:tc>
                  <a:txBody>
                    <a:bodyPr/>
                    <a:lstStyle/>
                    <a:p>
                      <a:pPr algn="ctr" eaLnBrk="0" hangingPunct="0">
                        <a:defRPr/>
                      </a:pPr>
                      <a:r>
                        <a:rPr lang="de-DE" sz="1300" b="1" kern="1200" dirty="0" smtClean="0">
                          <a:solidFill>
                            <a:schemeClr val="lt1"/>
                          </a:solidFill>
                          <a:latin typeface="+mn-lt"/>
                          <a:ea typeface="+mn-ea"/>
                          <a:cs typeface="+mn-cs"/>
                        </a:rPr>
                        <a:t>Present</a:t>
                      </a:r>
                    </a:p>
                    <a:p>
                      <a:pPr algn="ctr" eaLnBrk="0" hangingPunct="0">
                        <a:defRPr/>
                      </a:pPr>
                      <a:r>
                        <a:rPr lang="de-DE" sz="1300" b="1" kern="1200" dirty="0" err="1" smtClean="0">
                          <a:solidFill>
                            <a:schemeClr val="lt1"/>
                          </a:solidFill>
                          <a:latin typeface="+mn-lt"/>
                          <a:ea typeface="+mn-ea"/>
                          <a:cs typeface="+mn-cs"/>
                        </a:rPr>
                        <a:t>Complex</a:t>
                      </a:r>
                      <a:r>
                        <a:rPr lang="de-DE" sz="1300" b="1" kern="1200" dirty="0" smtClean="0">
                          <a:solidFill>
                            <a:schemeClr val="lt1"/>
                          </a:solidFill>
                          <a:latin typeface="+mn-lt"/>
                          <a:ea typeface="+mn-ea"/>
                          <a:cs typeface="+mn-cs"/>
                        </a:rPr>
                        <a:t> man</a:t>
                      </a:r>
                    </a:p>
                  </a:txBody>
                  <a:tcPr/>
                </a:tc>
                <a:extLst>
                  <a:ext uri="{0D108BD9-81ED-4DB2-BD59-A6C34878D82A}">
                    <a16:rowId xmlns:a16="http://schemas.microsoft.com/office/drawing/2014/main" val="794092872"/>
                  </a:ext>
                </a:extLst>
              </a:tr>
              <a:tr h="370840">
                <a:tc>
                  <a:txBody>
                    <a:bodyPr/>
                    <a:lstStyle/>
                    <a:p>
                      <a:pPr marL="0" algn="l" defTabSz="914400" rtl="0" eaLnBrk="1" latinLnBrk="0" hangingPunct="1"/>
                      <a:r>
                        <a:rPr lang="de-DE" sz="1300" b="1" kern="1200" dirty="0" smtClean="0">
                          <a:solidFill>
                            <a:schemeClr val="lt1"/>
                          </a:solidFill>
                          <a:latin typeface="+mn-lt"/>
                          <a:ea typeface="+mn-ea"/>
                          <a:cs typeface="+mn-cs"/>
                        </a:rPr>
                        <a:t>Images of man</a:t>
                      </a:r>
                      <a:endParaRPr lang="de-DE" sz="1300" b="1" kern="1200" dirty="0">
                        <a:solidFill>
                          <a:schemeClr val="lt1"/>
                        </a:solidFill>
                        <a:latin typeface="+mn-lt"/>
                        <a:ea typeface="+mn-ea"/>
                        <a:cs typeface="+mn-cs"/>
                      </a:endParaRPr>
                    </a:p>
                  </a:txBody>
                  <a:tcPr/>
                </a:tc>
                <a:tc>
                  <a:txBody>
                    <a:bodyPr/>
                    <a:lstStyle/>
                    <a:p>
                      <a:pPr algn="ctr" eaLnBrk="0" hangingPunct="0"/>
                      <a:r>
                        <a:rPr lang="de-DE" sz="1200" dirty="0" smtClean="0"/>
                        <a:t>Wary of responsibility</a:t>
                      </a:r>
                    </a:p>
                    <a:p>
                      <a:pPr algn="ctr" eaLnBrk="0" hangingPunct="0"/>
                      <a:r>
                        <a:rPr lang="de-DE" sz="1200" dirty="0" smtClean="0"/>
                        <a:t>Motivated by money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Social motivation induced by the group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Man seeks self-actualization and autonomy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Inter-individual and intra-individual differences must be considered. There is no universally valid conception of the human being</a:t>
                      </a:r>
                      <a:endParaRPr lang="de-DE" sz="1200" dirty="0"/>
                    </a:p>
                  </a:txBody>
                  <a:tcPr/>
                </a:tc>
                <a:extLst>
                  <a:ext uri="{0D108BD9-81ED-4DB2-BD59-A6C34878D82A}">
                    <a16:rowId xmlns:a16="http://schemas.microsoft.com/office/drawing/2014/main" val="67826544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1" kern="1200" dirty="0" smtClean="0">
                          <a:solidFill>
                            <a:schemeClr val="lt1"/>
                          </a:solidFill>
                          <a:latin typeface="+mn-lt"/>
                          <a:ea typeface="+mn-ea"/>
                          <a:cs typeface="+mn-cs"/>
                        </a:rPr>
                        <a:t>Work philosophy</a:t>
                      </a:r>
                      <a:br>
                        <a:rPr lang="de-DE" sz="1300" b="1" kern="1200" dirty="0" smtClean="0">
                          <a:solidFill>
                            <a:schemeClr val="lt1"/>
                          </a:solidFill>
                          <a:latin typeface="+mn-lt"/>
                          <a:ea typeface="+mn-ea"/>
                          <a:cs typeface="+mn-cs"/>
                        </a:rPr>
                      </a:br>
                      <a:endParaRPr lang="de-DE" sz="1300" b="1" kern="1200" dirty="0" smtClean="0">
                        <a:solidFill>
                          <a:schemeClr val="lt1"/>
                        </a:solidFill>
                        <a:latin typeface="+mn-lt"/>
                        <a:ea typeface="+mn-ea"/>
                        <a:cs typeface="+mn-cs"/>
                      </a:endParaRPr>
                    </a:p>
                  </a:txBody>
                  <a:tcPr/>
                </a:tc>
                <a:tc>
                  <a:txBody>
                    <a:bodyPr/>
                    <a:lstStyle/>
                    <a:p>
                      <a:pPr algn="ctr" eaLnBrk="0" hangingPunct="0"/>
                      <a:r>
                        <a:rPr lang="de-DE" sz="1200" dirty="0" smtClean="0"/>
                        <a:t>Division of labour and authority</a:t>
                      </a:r>
                    </a:p>
                    <a:p>
                      <a:pPr algn="ctr" eaLnBrk="0" hangingPunct="0"/>
                      <a:r>
                        <a:rPr lang="de-DE" sz="1200" dirty="0" smtClean="0"/>
                        <a:t>Personalized incentive systems</a:t>
                      </a:r>
                    </a:p>
                  </a:txBody>
                  <a:tcPr/>
                </a:tc>
                <a:tc>
                  <a:txBody>
                    <a:bodyPr/>
                    <a:lstStyle/>
                    <a:p>
                      <a:pPr algn="ctr" eaLnBrk="0" hangingPunct="0"/>
                      <a:r>
                        <a:rPr lang="de-DE" sz="1200" dirty="0" smtClean="0"/>
                        <a:t>Teamwork</a:t>
                      </a:r>
                    </a:p>
                    <a:p>
                      <a:pPr algn="ctr" eaLnBrk="0" hangingPunct="0"/>
                      <a:r>
                        <a:rPr lang="de-DE" sz="1200" dirty="0" smtClean="0"/>
                        <a:t>Group incentive systems</a:t>
                      </a:r>
                    </a:p>
                  </a:txBody>
                  <a:tcPr/>
                </a:tc>
                <a:tc>
                  <a:txBody>
                    <a:bodyPr/>
                    <a:lstStyle/>
                    <a:p>
                      <a:pPr algn="ctr" eaLnBrk="0" hangingPunct="0"/>
                      <a:r>
                        <a:rPr lang="de-DE" sz="1200" dirty="0" smtClean="0"/>
                        <a:t>Semi-autonomous group work</a:t>
                      </a:r>
                    </a:p>
                    <a:p>
                      <a:pPr algn="ctr" eaLnBrk="0" hangingPunct="0"/>
                      <a:r>
                        <a:rPr lang="de-DE" sz="1200" dirty="0" smtClean="0"/>
                        <a:t>Extension of tasks</a:t>
                      </a:r>
                    </a:p>
                    <a:p>
                      <a:pPr algn="ctr" eaLnBrk="0" hangingPunct="0"/>
                      <a:r>
                        <a:rPr lang="de-DE" sz="1200" dirty="0" smtClean="0"/>
                        <a:t>Supporting and assisting work rather than supervising</a:t>
                      </a:r>
                      <a:endParaRPr lang="de-DE"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The reality is more complex than previously assumed</a:t>
                      </a:r>
                    </a:p>
                  </a:txBody>
                  <a:tcPr/>
                </a:tc>
                <a:extLst>
                  <a:ext uri="{0D108BD9-81ED-4DB2-BD59-A6C34878D82A}">
                    <a16:rowId xmlns:a16="http://schemas.microsoft.com/office/drawing/2014/main" val="414371275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300" b="1" kern="1200" dirty="0" smtClean="0">
                          <a:solidFill>
                            <a:schemeClr val="lt1"/>
                          </a:solidFill>
                          <a:latin typeface="+mn-lt"/>
                          <a:ea typeface="+mn-ea"/>
                          <a:cs typeface="+mn-cs"/>
                        </a:rPr>
                        <a:t>Corporate philosophy</a:t>
                      </a:r>
                      <a:br>
                        <a:rPr lang="de-DE" sz="1300" b="1" kern="1200" dirty="0" smtClean="0">
                          <a:solidFill>
                            <a:schemeClr val="lt1"/>
                          </a:solidFill>
                          <a:latin typeface="+mn-lt"/>
                          <a:ea typeface="+mn-ea"/>
                          <a:cs typeface="+mn-cs"/>
                        </a:rPr>
                      </a:br>
                      <a:endParaRPr lang="de-DE" sz="1300" b="1" kern="1200" dirty="0">
                        <a:solidFill>
                          <a:schemeClr val="lt1"/>
                        </a:solidFill>
                        <a:latin typeface="+mn-lt"/>
                        <a:ea typeface="+mn-ea"/>
                        <a:cs typeface="+mn-cs"/>
                      </a:endParaRPr>
                    </a:p>
                  </a:txBody>
                  <a:tcPr/>
                </a:tc>
                <a:tc>
                  <a:txBody>
                    <a:bodyPr/>
                    <a:lstStyle/>
                    <a:p>
                      <a:pPr algn="ctr" eaLnBrk="0" hangingPunct="0"/>
                      <a:r>
                        <a:rPr lang="de-DE" sz="1200" dirty="0" smtClean="0"/>
                        <a:t>The company is a technical system to which human beings are adapted</a:t>
                      </a:r>
                    </a:p>
                    <a:p>
                      <a:pPr algn="ctr" eaLnBrk="0" hangingPunct="0"/>
                      <a:r>
                        <a:rPr lang="de-DE" sz="1200" dirty="0" smtClean="0"/>
                        <a:t>Human beings treated as machines, and "one best way" for each and every task</a:t>
                      </a:r>
                      <a:endParaRPr lang="de-DE"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t>The company is a social system in which information and communication are important</a:t>
                      </a:r>
                      <a:endParaRPr lang="de-DE" sz="1200" dirty="0"/>
                    </a:p>
                  </a:txBody>
                  <a:tcPr/>
                </a:tc>
                <a:tc>
                  <a:txBody>
                    <a:bodyPr/>
                    <a:lstStyle/>
                    <a:p>
                      <a:pPr algn="ctr" eaLnBrk="0" hangingPunct="0"/>
                      <a:r>
                        <a:rPr lang="de-DE" sz="1200" dirty="0" smtClean="0"/>
                        <a:t>The company is a socio-economic system</a:t>
                      </a:r>
                    </a:p>
                    <a:p>
                      <a:pPr algn="ctr" eaLnBrk="0" hangingPunct="0"/>
                      <a:r>
                        <a:rPr lang="de-DE" sz="1200" dirty="0" smtClean="0"/>
                        <a:t>Crises: strikes, periods of absence, staff turnover</a:t>
                      </a:r>
                      <a:endParaRPr lang="de-DE" sz="1200" dirty="0"/>
                    </a:p>
                  </a:txBody>
                  <a:tcPr/>
                </a:tc>
                <a:tc>
                  <a:txBody>
                    <a:bodyPr/>
                    <a:lstStyle/>
                    <a:p>
                      <a:endParaRPr lang="de-DE" sz="1200" dirty="0"/>
                    </a:p>
                  </a:txBody>
                  <a:tcPr/>
                </a:tc>
                <a:extLst>
                  <a:ext uri="{0D108BD9-81ED-4DB2-BD59-A6C34878D82A}">
                    <a16:rowId xmlns:a16="http://schemas.microsoft.com/office/drawing/2014/main" val="2150593684"/>
                  </a:ext>
                </a:extLst>
              </a:tr>
            </a:tbl>
          </a:graphicData>
        </a:graphic>
      </p:graphicFrame>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11</a:t>
            </a:fld>
            <a:endParaRPr lang="de-DE" altLang="de-DE"/>
          </a:p>
        </p:txBody>
      </p:sp>
      <p:sp>
        <p:nvSpPr>
          <p:cNvPr id="8" name="Rechteck 7"/>
          <p:cNvSpPr/>
          <p:nvPr/>
        </p:nvSpPr>
        <p:spPr>
          <a:xfrm>
            <a:off x="107504" y="6104329"/>
            <a:ext cx="9332285" cy="276999"/>
          </a:xfrm>
          <a:prstGeom prst="rect">
            <a:avLst/>
          </a:prstGeom>
        </p:spPr>
        <p:txBody>
          <a:bodyPr wrap="square">
            <a:spAutoFit/>
          </a:bodyPr>
          <a:lstStyle/>
          <a:p>
            <a:r>
              <a:rPr lang="de-DE" sz="1200" b="0" dirty="0" smtClean="0"/>
              <a:t>Source: </a:t>
            </a:r>
            <a:r>
              <a:rPr lang="de-DE" sz="1200" b="0" dirty="0" err="1"/>
              <a:t>Ulich</a:t>
            </a:r>
            <a:r>
              <a:rPr lang="de-DE" sz="1200" b="0" dirty="0"/>
              <a:t>, </a:t>
            </a:r>
            <a:r>
              <a:rPr lang="de-DE" sz="1200" b="0" dirty="0" smtClean="0"/>
              <a:t>Eberhardt: „Arbeitspsychologie“; </a:t>
            </a:r>
            <a:r>
              <a:rPr lang="de-DE" sz="1200" b="0" dirty="0"/>
              <a:t>Schäffer-Poeschel; </a:t>
            </a:r>
            <a:r>
              <a:rPr lang="de-DE" sz="1200" b="0" dirty="0" smtClean="0"/>
              <a:t>6. Auflage, 2005</a:t>
            </a:r>
            <a:endParaRPr lang="de-DE" sz="1200" b="0" dirty="0"/>
          </a:p>
        </p:txBody>
      </p:sp>
    </p:spTree>
    <p:extLst>
      <p:ext uri="{BB962C8B-B14F-4D97-AF65-F5344CB8AC3E}">
        <p14:creationId xmlns:p14="http://schemas.microsoft.com/office/powerpoint/2010/main" val="250911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Herzberg's</a:t>
            </a:r>
            <a:r>
              <a:rPr lang="de-DE" dirty="0"/>
              <a:t> </a:t>
            </a:r>
            <a:r>
              <a:rPr lang="de-DE" dirty="0" err="1"/>
              <a:t>two-factor</a:t>
            </a:r>
            <a:r>
              <a:rPr lang="de-DE" dirty="0"/>
              <a:t> </a:t>
            </a:r>
            <a:r>
              <a:rPr lang="de-DE" dirty="0" err="1"/>
              <a:t>theory</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12</a:t>
            </a:fld>
            <a:endParaRPr lang="de-DE" altLang="de-DE"/>
          </a:p>
        </p:txBody>
      </p:sp>
      <p:sp>
        <p:nvSpPr>
          <p:cNvPr id="7" name="Rectangle 3"/>
          <p:cNvSpPr>
            <a:spLocks noChangeArrowheads="1"/>
          </p:cNvSpPr>
          <p:nvPr/>
        </p:nvSpPr>
        <p:spPr bwMode="auto">
          <a:xfrm>
            <a:off x="416495" y="1262062"/>
            <a:ext cx="8187755" cy="1086073"/>
          </a:xfrm>
          <a:prstGeom prst="rect">
            <a:avLst/>
          </a:prstGeom>
          <a:noFill/>
          <a:ln w="9525">
            <a:solidFill>
              <a:schemeClr val="tx1"/>
            </a:solidFill>
            <a:miter lim="800000"/>
            <a:headEnd/>
            <a:tailEnd/>
          </a:ln>
          <a:effectLst/>
        </p:spPr>
        <p:txBody>
          <a:bodyPr wrap="none" anchor="ctr"/>
          <a:lstStyle/>
          <a:p>
            <a:pPr>
              <a:defRPr/>
            </a:pPr>
            <a:r>
              <a:rPr lang="de-DE" sz="1600" b="1" dirty="0">
                <a:solidFill>
                  <a:srgbClr val="94C11C"/>
                </a:solidFill>
              </a:rPr>
              <a:t>The </a:t>
            </a:r>
            <a:r>
              <a:rPr lang="de-DE" sz="1600" b="1" dirty="0" err="1">
                <a:solidFill>
                  <a:srgbClr val="94C11C"/>
                </a:solidFill>
              </a:rPr>
              <a:t>core</a:t>
            </a:r>
            <a:r>
              <a:rPr lang="de-DE" sz="1600" b="1" dirty="0">
                <a:solidFill>
                  <a:srgbClr val="94C11C"/>
                </a:solidFill>
              </a:rPr>
              <a:t> </a:t>
            </a:r>
            <a:r>
              <a:rPr lang="de-DE" sz="1600" b="1" dirty="0" err="1">
                <a:solidFill>
                  <a:srgbClr val="94C11C"/>
                </a:solidFill>
              </a:rPr>
              <a:t>concept</a:t>
            </a:r>
            <a:r>
              <a:rPr lang="de-DE" sz="1600" b="1" dirty="0">
                <a:solidFill>
                  <a:srgbClr val="94C11C"/>
                </a:solidFill>
              </a:rPr>
              <a:t>: </a:t>
            </a:r>
            <a:r>
              <a:rPr lang="en-US" sz="1600" b="1" dirty="0">
                <a:solidFill>
                  <a:schemeClr val="tx1">
                    <a:lumMod val="65000"/>
                    <a:lumOff val="35000"/>
                  </a:schemeClr>
                </a:solidFill>
              </a:rPr>
              <a:t>Satisfaction is not the opposite of dissatisfaction</a:t>
            </a:r>
          </a:p>
          <a:p>
            <a:pPr>
              <a:defRPr/>
            </a:pPr>
            <a:endParaRPr lang="de-DE" sz="1400" b="0" dirty="0">
              <a:solidFill>
                <a:schemeClr val="tx1">
                  <a:lumMod val="65000"/>
                  <a:lumOff val="35000"/>
                </a:schemeClr>
              </a:solidFill>
            </a:endParaRPr>
          </a:p>
          <a:p>
            <a:pPr>
              <a:defRPr/>
            </a:pPr>
            <a:r>
              <a:rPr lang="fr-FR" sz="1400" dirty="0">
                <a:solidFill>
                  <a:schemeClr val="tx1">
                    <a:lumMod val="65000"/>
                    <a:lumOff val="35000"/>
                  </a:schemeClr>
                </a:solidFill>
              </a:rPr>
              <a:t>Satisfaction 		No satisfaction</a:t>
            </a:r>
          </a:p>
          <a:p>
            <a:pPr>
              <a:defRPr/>
            </a:pPr>
            <a:r>
              <a:rPr lang="fr-FR" sz="1400" dirty="0" err="1">
                <a:solidFill>
                  <a:schemeClr val="tx1">
                    <a:lumMod val="65000"/>
                    <a:lumOff val="35000"/>
                  </a:schemeClr>
                </a:solidFill>
              </a:rPr>
              <a:t>Dissatisfaction</a:t>
            </a:r>
            <a:r>
              <a:rPr lang="fr-FR" sz="1400" dirty="0">
                <a:solidFill>
                  <a:schemeClr val="tx1">
                    <a:lumMod val="65000"/>
                    <a:lumOff val="35000"/>
                  </a:schemeClr>
                </a:solidFill>
              </a:rPr>
              <a:t>		No </a:t>
            </a:r>
            <a:r>
              <a:rPr lang="fr-FR" sz="1400" dirty="0" err="1">
                <a:solidFill>
                  <a:schemeClr val="tx1">
                    <a:lumMod val="65000"/>
                    <a:lumOff val="35000"/>
                  </a:schemeClr>
                </a:solidFill>
              </a:rPr>
              <a:t>dissatisfaction</a:t>
            </a:r>
            <a:endParaRPr lang="fr-FR" sz="1400" dirty="0">
              <a:solidFill>
                <a:schemeClr val="tx1">
                  <a:lumMod val="65000"/>
                  <a:lumOff val="35000"/>
                </a:schemeClr>
              </a:solidFill>
            </a:endParaRPr>
          </a:p>
        </p:txBody>
      </p:sp>
      <p:sp>
        <p:nvSpPr>
          <p:cNvPr id="8" name="Rectangle 6"/>
          <p:cNvSpPr>
            <a:spLocks noChangeArrowheads="1"/>
          </p:cNvSpPr>
          <p:nvPr/>
        </p:nvSpPr>
        <p:spPr bwMode="auto">
          <a:xfrm>
            <a:off x="4572000" y="2459421"/>
            <a:ext cx="4032250" cy="2628435"/>
          </a:xfrm>
          <a:prstGeom prst="rect">
            <a:avLst/>
          </a:prstGeom>
          <a:solidFill>
            <a:schemeClr val="bg1"/>
          </a:solidFill>
          <a:ln w="9525">
            <a:solidFill>
              <a:schemeClr val="tx1"/>
            </a:solidFill>
            <a:miter lim="800000"/>
            <a:headEnd/>
            <a:tailEnd/>
          </a:ln>
          <a:effectLst/>
        </p:spPr>
        <p:txBody>
          <a:bodyPr/>
          <a:lstStyle/>
          <a:p>
            <a:pPr>
              <a:defRPr/>
            </a:pPr>
            <a:r>
              <a:rPr lang="en-US" sz="1400" b="1" dirty="0"/>
              <a:t>Satisfaction </a:t>
            </a:r>
            <a:r>
              <a:rPr lang="en-US" sz="1400" dirty="0"/>
              <a:t>arises through motivators that are related to the work </a:t>
            </a:r>
            <a:r>
              <a:rPr lang="en-US" sz="1400" dirty="0" smtClean="0"/>
              <a:t>content</a:t>
            </a:r>
            <a:r>
              <a:rPr lang="de-DE" sz="1400" dirty="0" smtClean="0"/>
              <a:t>.</a:t>
            </a:r>
            <a:endParaRPr lang="de-DE" sz="1400" dirty="0"/>
          </a:p>
          <a:p>
            <a:pPr>
              <a:defRPr/>
            </a:pPr>
            <a:endParaRPr lang="de-DE" sz="1400" b="0" dirty="0"/>
          </a:p>
          <a:p>
            <a:pPr>
              <a:defRPr/>
            </a:pPr>
            <a:r>
              <a:rPr lang="de-DE" sz="1400" b="1" dirty="0" err="1"/>
              <a:t>Motivators:</a:t>
            </a:r>
            <a:r>
              <a:rPr lang="de-DE" sz="1400" b="0" dirty="0" err="1" smtClean="0"/>
              <a:t>Leistung</a:t>
            </a:r>
            <a:endParaRPr lang="de-DE" sz="1400" b="0" dirty="0" smtClean="0"/>
          </a:p>
          <a:p>
            <a:pPr marL="342900" indent="-342900">
              <a:buClr>
                <a:schemeClr val="accent2"/>
              </a:buClr>
              <a:buFont typeface="Wingdings" panose="05000000000000000000" pitchFamily="2" charset="2"/>
              <a:buChar char="§"/>
              <a:defRPr/>
            </a:pPr>
            <a:r>
              <a:rPr lang="en-US" sz="1400" dirty="0" smtClean="0"/>
              <a:t>Performance</a:t>
            </a:r>
            <a:endParaRPr lang="en-US" sz="1400" dirty="0"/>
          </a:p>
          <a:p>
            <a:pPr marL="342900" indent="-342900">
              <a:buClr>
                <a:schemeClr val="accent2"/>
              </a:buClr>
              <a:buFont typeface="Wingdings" panose="05000000000000000000" pitchFamily="2" charset="2"/>
              <a:buChar char="§"/>
              <a:defRPr/>
            </a:pPr>
            <a:r>
              <a:rPr lang="en-US" sz="1400" dirty="0" smtClean="0"/>
              <a:t>Recognition</a:t>
            </a:r>
            <a:endParaRPr lang="en-US" sz="1400" dirty="0"/>
          </a:p>
          <a:p>
            <a:pPr marL="342900" indent="-342900">
              <a:buClr>
                <a:schemeClr val="accent2"/>
              </a:buClr>
              <a:buFont typeface="Wingdings" panose="05000000000000000000" pitchFamily="2" charset="2"/>
              <a:buChar char="§"/>
              <a:defRPr/>
            </a:pPr>
            <a:r>
              <a:rPr lang="en-US" sz="1400" dirty="0" smtClean="0"/>
              <a:t>Work </a:t>
            </a:r>
            <a:r>
              <a:rPr lang="en-US" sz="1400" dirty="0"/>
              <a:t>in its own right</a:t>
            </a:r>
          </a:p>
          <a:p>
            <a:pPr marL="342900" indent="-342900">
              <a:buClr>
                <a:schemeClr val="accent2"/>
              </a:buClr>
              <a:buFont typeface="Wingdings" panose="05000000000000000000" pitchFamily="2" charset="2"/>
              <a:buChar char="§"/>
              <a:defRPr/>
            </a:pPr>
            <a:r>
              <a:rPr lang="en-US" sz="1400" dirty="0" smtClean="0"/>
              <a:t>Responsibility</a:t>
            </a:r>
            <a:endParaRPr lang="en-US" sz="1400" dirty="0"/>
          </a:p>
          <a:p>
            <a:pPr marL="342900" indent="-342900">
              <a:buClr>
                <a:schemeClr val="accent2"/>
              </a:buClr>
              <a:buFont typeface="Wingdings" panose="05000000000000000000" pitchFamily="2" charset="2"/>
              <a:buChar char="§"/>
              <a:defRPr/>
            </a:pPr>
            <a:r>
              <a:rPr lang="en-US" sz="1400" dirty="0" smtClean="0"/>
              <a:t>Scope </a:t>
            </a:r>
            <a:r>
              <a:rPr lang="en-US" sz="1400" dirty="0"/>
              <a:t>for promotion and professional development</a:t>
            </a:r>
          </a:p>
        </p:txBody>
      </p:sp>
      <p:sp>
        <p:nvSpPr>
          <p:cNvPr id="9" name="Rectangle 8"/>
          <p:cNvSpPr>
            <a:spLocks noChangeArrowheads="1"/>
          </p:cNvSpPr>
          <p:nvPr/>
        </p:nvSpPr>
        <p:spPr bwMode="auto">
          <a:xfrm>
            <a:off x="416494" y="2477272"/>
            <a:ext cx="3913768" cy="2590800"/>
          </a:xfrm>
          <a:prstGeom prst="rect">
            <a:avLst/>
          </a:prstGeom>
          <a:solidFill>
            <a:schemeClr val="bg1"/>
          </a:solidFill>
          <a:ln w="9525">
            <a:solidFill>
              <a:schemeClr val="tx1"/>
            </a:solidFill>
            <a:miter lim="800000"/>
            <a:headEnd/>
            <a:tailEnd/>
          </a:ln>
          <a:effectLst/>
        </p:spPr>
        <p:txBody>
          <a:bodyPr/>
          <a:lstStyle/>
          <a:p>
            <a:pPr>
              <a:defRPr/>
            </a:pPr>
            <a:r>
              <a:rPr lang="en-US" sz="1400" b="1" dirty="0"/>
              <a:t>Dissatisfaction </a:t>
            </a:r>
            <a:r>
              <a:rPr lang="en-US" sz="1400" dirty="0"/>
              <a:t>is prevented by hygiene factors that relate to the underlying working conditions (context)</a:t>
            </a:r>
            <a:br>
              <a:rPr lang="en-US" sz="1400" dirty="0"/>
            </a:br>
            <a:endParaRPr lang="en-US" sz="1400" dirty="0"/>
          </a:p>
          <a:p>
            <a:pPr>
              <a:defRPr/>
            </a:pPr>
            <a:r>
              <a:rPr lang="de-DE" sz="1400" b="1" dirty="0"/>
              <a:t>Hygiene </a:t>
            </a:r>
            <a:r>
              <a:rPr lang="de-DE" sz="1400" b="1" dirty="0" err="1"/>
              <a:t>factors</a:t>
            </a:r>
            <a:r>
              <a:rPr lang="de-DE" sz="1400" b="1" dirty="0"/>
              <a:t>:</a:t>
            </a:r>
          </a:p>
          <a:p>
            <a:pPr marL="285750" indent="-285750">
              <a:buClr>
                <a:schemeClr val="accent2"/>
              </a:buClr>
              <a:buFont typeface="Wingdings" panose="05000000000000000000" pitchFamily="2" charset="2"/>
              <a:buChar char="§"/>
              <a:defRPr/>
            </a:pPr>
            <a:r>
              <a:rPr lang="en-US" sz="1400" dirty="0"/>
              <a:t>Company policy</a:t>
            </a:r>
          </a:p>
          <a:p>
            <a:pPr marL="285750" indent="-285750">
              <a:buClr>
                <a:schemeClr val="accent2"/>
              </a:buClr>
              <a:buFont typeface="Wingdings" panose="05000000000000000000" pitchFamily="2" charset="2"/>
              <a:buChar char="§"/>
              <a:defRPr/>
            </a:pPr>
            <a:r>
              <a:rPr lang="en-US" sz="1400" dirty="0" smtClean="0"/>
              <a:t>Supervision/monitoring</a:t>
            </a:r>
            <a:endParaRPr lang="en-US" sz="1400" dirty="0"/>
          </a:p>
          <a:p>
            <a:pPr marL="285750" indent="-285750">
              <a:buClr>
                <a:schemeClr val="accent2"/>
              </a:buClr>
              <a:buFont typeface="Wingdings" panose="05000000000000000000" pitchFamily="2" charset="2"/>
              <a:buChar char="§"/>
              <a:defRPr/>
            </a:pPr>
            <a:r>
              <a:rPr lang="en-US" sz="1400" dirty="0" smtClean="0"/>
              <a:t>Working </a:t>
            </a:r>
            <a:r>
              <a:rPr lang="en-US" sz="1400" dirty="0"/>
              <a:t>conditions</a:t>
            </a:r>
          </a:p>
          <a:p>
            <a:pPr marL="285750" indent="-285750">
              <a:buClr>
                <a:schemeClr val="accent2"/>
              </a:buClr>
              <a:buFont typeface="Wingdings" panose="05000000000000000000" pitchFamily="2" charset="2"/>
              <a:buChar char="§"/>
              <a:defRPr/>
            </a:pPr>
            <a:r>
              <a:rPr lang="en-US" sz="1400" dirty="0" smtClean="0"/>
              <a:t>Remuneration</a:t>
            </a:r>
            <a:endParaRPr lang="en-US" sz="1400" dirty="0"/>
          </a:p>
          <a:p>
            <a:pPr marL="285750" indent="-285750">
              <a:buClr>
                <a:schemeClr val="accent2"/>
              </a:buClr>
              <a:buFont typeface="Wingdings" panose="05000000000000000000" pitchFamily="2" charset="2"/>
              <a:buChar char="§"/>
              <a:defRPr/>
            </a:pPr>
            <a:r>
              <a:rPr lang="en-US" sz="1400" dirty="0" smtClean="0"/>
              <a:t>Status</a:t>
            </a:r>
            <a:endParaRPr lang="en-US" sz="1400" dirty="0"/>
          </a:p>
        </p:txBody>
      </p:sp>
      <p:sp>
        <p:nvSpPr>
          <p:cNvPr id="10" name="Rectangle 9"/>
          <p:cNvSpPr>
            <a:spLocks noChangeArrowheads="1"/>
          </p:cNvSpPr>
          <p:nvPr/>
        </p:nvSpPr>
        <p:spPr bwMode="auto">
          <a:xfrm>
            <a:off x="406146" y="5216992"/>
            <a:ext cx="8187756" cy="6826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r>
              <a:rPr lang="en-US" sz="1600" b="1" dirty="0">
                <a:solidFill>
                  <a:srgbClr val="6D6D6D"/>
                </a:solidFill>
                <a:latin typeface="Arial" panose="020B0604020202020204" pitchFamily="34" charset="0"/>
              </a:rPr>
              <a:t>Motivators increase the performance beyond the normal level.</a:t>
            </a:r>
          </a:p>
          <a:p>
            <a:r>
              <a:rPr lang="en-US" sz="1600" b="1" dirty="0">
                <a:solidFill>
                  <a:srgbClr val="6D6D6D"/>
                </a:solidFill>
                <a:latin typeface="Arial" panose="020B0604020202020204" pitchFamily="34" charset="0"/>
              </a:rPr>
              <a:t>Hygiene criteria that are not met lead to the normal performance not being reached.</a:t>
            </a:r>
          </a:p>
        </p:txBody>
      </p:sp>
      <p:sp>
        <p:nvSpPr>
          <p:cNvPr id="11" name="Text Box 10"/>
          <p:cNvSpPr txBox="1">
            <a:spLocks noChangeArrowheads="1"/>
          </p:cNvSpPr>
          <p:nvPr/>
        </p:nvSpPr>
        <p:spPr bwMode="auto">
          <a:xfrm>
            <a:off x="323528" y="6125648"/>
            <a:ext cx="8346449" cy="447815"/>
          </a:xfrm>
          <a:prstGeom prst="rect">
            <a:avLst/>
          </a:prstGeom>
          <a:noFill/>
          <a:ln w="9525">
            <a:noFill/>
            <a:miter lim="800000"/>
            <a:headEnd/>
            <a:tailEnd/>
          </a:ln>
        </p:spPr>
        <p:txBody>
          <a:bodyPr wrap="square">
            <a:spAutoFit/>
          </a:bodyPr>
          <a:lstStyle/>
          <a:p>
            <a:r>
              <a:rPr lang="de-DE" sz="1050" b="0" dirty="0" smtClean="0"/>
              <a:t>Source: </a:t>
            </a:r>
            <a:r>
              <a:rPr lang="en-US" sz="1050" b="0" dirty="0"/>
              <a:t>Herzberg, Frederick; </a:t>
            </a:r>
            <a:r>
              <a:rPr lang="en-US" sz="1050" b="0" dirty="0" err="1"/>
              <a:t>Mausner</a:t>
            </a:r>
            <a:r>
              <a:rPr lang="en-US" sz="1050" b="0" dirty="0"/>
              <a:t>, Bernard; Snyderman, Barbara Bloch: The Motivation to Work. 2. </a:t>
            </a:r>
            <a:r>
              <a:rPr lang="en-US" sz="1050" b="0" dirty="0" err="1"/>
              <a:t>Aufl</a:t>
            </a:r>
            <a:r>
              <a:rPr lang="en-US" sz="1050" b="0" dirty="0"/>
              <a:t>. New York: Wiley, 1959.</a:t>
            </a:r>
          </a:p>
          <a:p>
            <a:endParaRPr lang="de-DE" sz="1050" b="0" dirty="0"/>
          </a:p>
        </p:txBody>
      </p:sp>
      <p:sp>
        <p:nvSpPr>
          <p:cNvPr id="12" name="AutoShape 4"/>
          <p:cNvSpPr>
            <a:spLocks noChangeArrowheads="1"/>
          </p:cNvSpPr>
          <p:nvPr/>
        </p:nvSpPr>
        <p:spPr bwMode="auto">
          <a:xfrm>
            <a:off x="2321789" y="1887096"/>
            <a:ext cx="754414" cy="152400"/>
          </a:xfrm>
          <a:prstGeom prst="leftRightArrow">
            <a:avLst>
              <a:gd name="adj1" fmla="val 50000"/>
              <a:gd name="adj2" fmla="val 9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de-DE" b="0"/>
          </a:p>
        </p:txBody>
      </p:sp>
      <p:sp>
        <p:nvSpPr>
          <p:cNvPr id="13" name="AutoShape 5"/>
          <p:cNvSpPr>
            <a:spLocks noChangeArrowheads="1"/>
          </p:cNvSpPr>
          <p:nvPr/>
        </p:nvSpPr>
        <p:spPr bwMode="auto">
          <a:xfrm>
            <a:off x="2321789" y="2124472"/>
            <a:ext cx="754414" cy="152400"/>
          </a:xfrm>
          <a:prstGeom prst="leftRightArrow">
            <a:avLst>
              <a:gd name="adj1" fmla="val 50000"/>
              <a:gd name="adj2" fmla="val 9000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endParaRPr lang="de-DE" b="0"/>
          </a:p>
        </p:txBody>
      </p:sp>
    </p:spTree>
    <p:extLst>
      <p:ext uri="{BB962C8B-B14F-4D97-AF65-F5344CB8AC3E}">
        <p14:creationId xmlns:p14="http://schemas.microsoft.com/office/powerpoint/2010/main" val="65299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Enlargement of scope for decision-making and tasks</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13</a:t>
            </a:fld>
            <a:endParaRPr lang="de-DE" altLang="de-DE"/>
          </a:p>
        </p:txBody>
      </p:sp>
      <p:sp>
        <p:nvSpPr>
          <p:cNvPr id="7" name="Text Box 3"/>
          <p:cNvSpPr txBox="1">
            <a:spLocks noChangeArrowheads="1"/>
          </p:cNvSpPr>
          <p:nvPr/>
        </p:nvSpPr>
        <p:spPr bwMode="auto">
          <a:xfrm rot="-5400000">
            <a:off x="-300963" y="3021210"/>
            <a:ext cx="2600392" cy="634020"/>
          </a:xfrm>
          <a:prstGeom prst="rect">
            <a:avLst/>
          </a:prstGeom>
          <a:noFill/>
          <a:ln w="9525">
            <a:noFill/>
            <a:miter lim="800000"/>
            <a:headEnd/>
            <a:tailEnd/>
          </a:ln>
        </p:spPr>
        <p:txBody>
          <a:bodyPr wrap="none">
            <a:spAutoFit/>
          </a:bodyPr>
          <a:lstStyle/>
          <a:p>
            <a:r>
              <a:rPr lang="en-US" sz="1600" dirty="0"/>
              <a:t>Scope for </a:t>
            </a:r>
            <a:r>
              <a:rPr lang="en-US" sz="1600" dirty="0" smtClean="0"/>
              <a:t>decision-making</a:t>
            </a:r>
          </a:p>
          <a:p>
            <a:r>
              <a:rPr lang="en-US" sz="1600" dirty="0" smtClean="0"/>
              <a:t>and </a:t>
            </a:r>
            <a:r>
              <a:rPr lang="en-US" sz="1600" dirty="0"/>
              <a:t>control</a:t>
            </a:r>
          </a:p>
        </p:txBody>
      </p:sp>
      <p:sp>
        <p:nvSpPr>
          <p:cNvPr id="8" name="Text Box 4"/>
          <p:cNvSpPr txBox="1">
            <a:spLocks noChangeArrowheads="1"/>
          </p:cNvSpPr>
          <p:nvPr/>
        </p:nvSpPr>
        <p:spPr bwMode="auto">
          <a:xfrm>
            <a:off x="5724128" y="5148481"/>
            <a:ext cx="1130438" cy="584775"/>
          </a:xfrm>
          <a:prstGeom prst="rect">
            <a:avLst/>
          </a:prstGeom>
          <a:noFill/>
          <a:ln w="9525">
            <a:noFill/>
            <a:miter lim="800000"/>
            <a:headEnd/>
            <a:tailEnd/>
          </a:ln>
        </p:spPr>
        <p:txBody>
          <a:bodyPr wrap="none">
            <a:spAutoFit/>
          </a:bodyPr>
          <a:lstStyle/>
          <a:p>
            <a:r>
              <a:rPr lang="de-DE" sz="1600" dirty="0" err="1"/>
              <a:t>Scope</a:t>
            </a:r>
            <a:r>
              <a:rPr lang="de-DE" sz="1600" dirty="0"/>
              <a:t> </a:t>
            </a:r>
            <a:r>
              <a:rPr lang="de-DE" sz="1600" dirty="0" err="1"/>
              <a:t>for</a:t>
            </a:r>
            <a:r>
              <a:rPr lang="de-DE" sz="1600" dirty="0"/>
              <a:t> </a:t>
            </a:r>
            <a:br>
              <a:rPr lang="de-DE" sz="1600" dirty="0"/>
            </a:br>
            <a:r>
              <a:rPr lang="de-DE" sz="1600" dirty="0" err="1"/>
              <a:t>activity</a:t>
            </a:r>
            <a:endParaRPr lang="de-DE" sz="1600" dirty="0"/>
          </a:p>
        </p:txBody>
      </p:sp>
      <p:sp>
        <p:nvSpPr>
          <p:cNvPr id="9" name="Line 5"/>
          <p:cNvSpPr>
            <a:spLocks noChangeShapeType="1"/>
          </p:cNvSpPr>
          <p:nvPr/>
        </p:nvSpPr>
        <p:spPr bwMode="auto">
          <a:xfrm flipV="1">
            <a:off x="1394520" y="1851054"/>
            <a:ext cx="0" cy="3183826"/>
          </a:xfrm>
          <a:prstGeom prst="line">
            <a:avLst/>
          </a:prstGeom>
          <a:noFill/>
          <a:ln w="57150">
            <a:solidFill>
              <a:schemeClr val="tx1"/>
            </a:solidFill>
            <a:round/>
            <a:headEnd/>
            <a:tailEnd type="triangle" w="med" len="med"/>
          </a:ln>
        </p:spPr>
        <p:txBody>
          <a:bodyPr/>
          <a:lstStyle/>
          <a:p>
            <a:endParaRPr lang="de-DE" sz="1600" b="0"/>
          </a:p>
        </p:txBody>
      </p:sp>
      <p:sp>
        <p:nvSpPr>
          <p:cNvPr id="10" name="Line 6"/>
          <p:cNvSpPr>
            <a:spLocks noChangeShapeType="1"/>
          </p:cNvSpPr>
          <p:nvPr/>
        </p:nvSpPr>
        <p:spPr bwMode="auto">
          <a:xfrm>
            <a:off x="1394520" y="5034880"/>
            <a:ext cx="5638800" cy="0"/>
          </a:xfrm>
          <a:prstGeom prst="line">
            <a:avLst/>
          </a:prstGeom>
          <a:noFill/>
          <a:ln w="57150">
            <a:solidFill>
              <a:schemeClr val="tx1"/>
            </a:solidFill>
            <a:round/>
            <a:headEnd/>
            <a:tailEnd type="triangle" w="med" len="med"/>
          </a:ln>
        </p:spPr>
        <p:txBody>
          <a:bodyPr/>
          <a:lstStyle/>
          <a:p>
            <a:endParaRPr lang="de-DE" sz="1600" b="0"/>
          </a:p>
        </p:txBody>
      </p:sp>
      <p:sp>
        <p:nvSpPr>
          <p:cNvPr id="11" name="Text Box 8"/>
          <p:cNvSpPr txBox="1">
            <a:spLocks noChangeArrowheads="1"/>
          </p:cNvSpPr>
          <p:nvPr/>
        </p:nvSpPr>
        <p:spPr bwMode="auto">
          <a:xfrm>
            <a:off x="3956953" y="1599241"/>
            <a:ext cx="1721946" cy="830997"/>
          </a:xfrm>
          <a:prstGeom prst="rect">
            <a:avLst/>
          </a:prstGeom>
          <a:noFill/>
          <a:ln w="9525">
            <a:noFill/>
            <a:miter lim="800000"/>
            <a:headEnd/>
            <a:tailEnd/>
          </a:ln>
        </p:spPr>
        <p:txBody>
          <a:bodyPr wrap="none">
            <a:spAutoFit/>
          </a:bodyPr>
          <a:lstStyle/>
          <a:p>
            <a:r>
              <a:rPr lang="en-US" sz="1600" dirty="0"/>
              <a:t>Reducing </a:t>
            </a:r>
            <a:br>
              <a:rPr lang="en-US" sz="1600" dirty="0"/>
            </a:br>
            <a:r>
              <a:rPr lang="en-US" sz="1600" dirty="0"/>
              <a:t>horizontal </a:t>
            </a:r>
            <a:br>
              <a:rPr lang="en-US" sz="1600" dirty="0"/>
            </a:br>
            <a:r>
              <a:rPr lang="en-US" sz="1600" dirty="0"/>
              <a:t>division of </a:t>
            </a:r>
            <a:r>
              <a:rPr lang="en-US" sz="1600" dirty="0" err="1"/>
              <a:t>labour</a:t>
            </a:r>
            <a:endParaRPr lang="en-US" sz="1600" dirty="0"/>
          </a:p>
        </p:txBody>
      </p:sp>
      <p:sp>
        <p:nvSpPr>
          <p:cNvPr id="12" name="Text Box 9"/>
          <p:cNvSpPr txBox="1">
            <a:spLocks noChangeArrowheads="1"/>
          </p:cNvSpPr>
          <p:nvPr/>
        </p:nvSpPr>
        <p:spPr bwMode="auto">
          <a:xfrm rot="-5400000">
            <a:off x="5380247" y="1674020"/>
            <a:ext cx="1663700" cy="997196"/>
          </a:xfrm>
          <a:prstGeom prst="rect">
            <a:avLst/>
          </a:prstGeom>
          <a:noFill/>
          <a:ln w="9525">
            <a:noFill/>
            <a:miter lim="800000"/>
            <a:headEnd/>
            <a:tailEnd/>
          </a:ln>
        </p:spPr>
        <p:txBody>
          <a:bodyPr>
            <a:spAutoFit/>
          </a:bodyPr>
          <a:lstStyle/>
          <a:p>
            <a:r>
              <a:rPr lang="de-DE" sz="1400" dirty="0" err="1"/>
              <a:t>Vertical</a:t>
            </a:r>
            <a:r>
              <a:rPr lang="de-DE" sz="1400" dirty="0"/>
              <a:t>  </a:t>
            </a:r>
            <a:r>
              <a:rPr lang="de-DE" sz="1400" dirty="0" err="1"/>
              <a:t>division</a:t>
            </a:r>
            <a:r>
              <a:rPr lang="de-DE" sz="1400" dirty="0"/>
              <a:t> </a:t>
            </a:r>
            <a:r>
              <a:rPr lang="de-DE" sz="1400" dirty="0" err="1"/>
              <a:t>of</a:t>
            </a:r>
            <a:r>
              <a:rPr lang="de-DE" sz="1400" dirty="0"/>
              <a:t> </a:t>
            </a:r>
            <a:r>
              <a:rPr lang="de-DE" sz="1400" dirty="0" err="1"/>
              <a:t>labour</a:t>
            </a:r>
            <a:endParaRPr lang="de-DE" sz="1400" dirty="0"/>
          </a:p>
          <a:p>
            <a:r>
              <a:rPr lang="de-DE" sz="1400" dirty="0"/>
              <a:t>Elimination </a:t>
            </a:r>
            <a:r>
              <a:rPr lang="de-DE" sz="1400" dirty="0" err="1"/>
              <a:t>of</a:t>
            </a:r>
            <a:r>
              <a:rPr lang="de-DE" sz="1400" dirty="0"/>
              <a:t> </a:t>
            </a:r>
            <a:r>
              <a:rPr lang="de-DE" sz="1400" dirty="0" err="1"/>
              <a:t>the</a:t>
            </a:r>
            <a:r>
              <a:rPr lang="de-DE" sz="1400" dirty="0"/>
              <a:t> </a:t>
            </a:r>
            <a:r>
              <a:rPr lang="de-DE" sz="1400" dirty="0" err="1"/>
              <a:t>constraints</a:t>
            </a:r>
            <a:r>
              <a:rPr lang="de-DE" sz="1400" dirty="0"/>
              <a:t> </a:t>
            </a:r>
            <a:r>
              <a:rPr lang="de-DE" sz="1400" dirty="0" err="1"/>
              <a:t>of</a:t>
            </a:r>
            <a:r>
              <a:rPr lang="de-DE" sz="1400" dirty="0"/>
              <a:t> </a:t>
            </a:r>
            <a:r>
              <a:rPr lang="de-DE" sz="1400" dirty="0" err="1"/>
              <a:t>work</a:t>
            </a:r>
            <a:endParaRPr lang="de-DE" sz="1400" dirty="0"/>
          </a:p>
        </p:txBody>
      </p:sp>
      <p:sp>
        <p:nvSpPr>
          <p:cNvPr id="13" name="Text Box 10"/>
          <p:cNvSpPr txBox="1">
            <a:spLocks noChangeArrowheads="1"/>
          </p:cNvSpPr>
          <p:nvPr/>
        </p:nvSpPr>
        <p:spPr bwMode="auto">
          <a:xfrm>
            <a:off x="1546921" y="1780453"/>
            <a:ext cx="1587294" cy="338554"/>
          </a:xfrm>
          <a:prstGeom prst="rect">
            <a:avLst/>
          </a:prstGeom>
          <a:noFill/>
          <a:ln w="9525">
            <a:noFill/>
            <a:miter lim="800000"/>
            <a:headEnd/>
            <a:tailEnd/>
          </a:ln>
        </p:spPr>
        <p:txBody>
          <a:bodyPr wrap="none">
            <a:spAutoFit/>
          </a:bodyPr>
          <a:lstStyle/>
          <a:p>
            <a:r>
              <a:rPr lang="de-DE" sz="1600" dirty="0"/>
              <a:t>Job </a:t>
            </a:r>
            <a:r>
              <a:rPr lang="de-DE" sz="1600" dirty="0" err="1" smtClean="0"/>
              <a:t>enrichment</a:t>
            </a:r>
            <a:endParaRPr lang="de-DE" sz="1600" dirty="0"/>
          </a:p>
        </p:txBody>
      </p:sp>
      <p:sp>
        <p:nvSpPr>
          <p:cNvPr id="14" name="Text Box 11"/>
          <p:cNvSpPr txBox="1">
            <a:spLocks noChangeArrowheads="1"/>
          </p:cNvSpPr>
          <p:nvPr/>
        </p:nvSpPr>
        <p:spPr bwMode="auto">
          <a:xfrm rot="-5400000">
            <a:off x="5571871" y="3567373"/>
            <a:ext cx="1566454" cy="966418"/>
          </a:xfrm>
          <a:prstGeom prst="rect">
            <a:avLst/>
          </a:prstGeom>
          <a:noFill/>
          <a:ln w="9525">
            <a:noFill/>
            <a:miter lim="800000"/>
            <a:headEnd/>
            <a:tailEnd/>
          </a:ln>
        </p:spPr>
        <p:txBody>
          <a:bodyPr wrap="none">
            <a:spAutoFit/>
          </a:bodyPr>
          <a:lstStyle/>
          <a:p>
            <a:r>
              <a:rPr lang="de-DE" sz="1400" dirty="0"/>
              <a:t>Job </a:t>
            </a:r>
            <a:r>
              <a:rPr lang="de-DE" sz="1400" dirty="0" err="1"/>
              <a:t>enlargement</a:t>
            </a:r>
            <a:r>
              <a:rPr lang="de-DE" sz="1400" dirty="0" smtClean="0"/>
              <a:t>/</a:t>
            </a:r>
          </a:p>
          <a:p>
            <a:r>
              <a:rPr lang="de-DE" sz="1400" dirty="0" err="1" smtClean="0"/>
              <a:t>job</a:t>
            </a:r>
            <a:r>
              <a:rPr lang="de-DE" sz="1400" dirty="0"/>
              <a:t> </a:t>
            </a:r>
            <a:r>
              <a:rPr lang="de-DE" sz="1400" dirty="0" err="1" smtClean="0"/>
              <a:t>rotation</a:t>
            </a:r>
            <a:r>
              <a:rPr lang="de-DE" sz="1400" dirty="0"/>
              <a:t/>
            </a:r>
            <a:br>
              <a:rPr lang="de-DE" sz="1400" dirty="0"/>
            </a:br>
            <a:r>
              <a:rPr lang="de-DE" sz="1400" dirty="0"/>
              <a:t/>
            </a:r>
            <a:br>
              <a:rPr lang="de-DE" sz="1400" dirty="0"/>
            </a:br>
            <a:endParaRPr lang="de-DE" sz="1200" dirty="0"/>
          </a:p>
        </p:txBody>
      </p:sp>
      <p:sp>
        <p:nvSpPr>
          <p:cNvPr id="15" name="Text Box 13"/>
          <p:cNvSpPr txBox="1">
            <a:spLocks noChangeArrowheads="1"/>
          </p:cNvSpPr>
          <p:nvPr/>
        </p:nvSpPr>
        <p:spPr bwMode="auto">
          <a:xfrm>
            <a:off x="7165814" y="1560495"/>
            <a:ext cx="2016224" cy="1815882"/>
          </a:xfrm>
          <a:prstGeom prst="rect">
            <a:avLst/>
          </a:prstGeom>
          <a:noFill/>
          <a:ln w="9525">
            <a:noFill/>
            <a:miter lim="800000"/>
            <a:headEnd/>
            <a:tailEnd/>
          </a:ln>
        </p:spPr>
        <p:txBody>
          <a:bodyPr wrap="square">
            <a:spAutoFit/>
          </a:bodyPr>
          <a:lstStyle/>
          <a:p>
            <a:r>
              <a:rPr lang="de-DE" sz="1600" dirty="0" err="1"/>
              <a:t>Experiencing</a:t>
            </a:r>
            <a:r>
              <a:rPr lang="de-DE" sz="1600" dirty="0"/>
              <a:t> </a:t>
            </a:r>
            <a:r>
              <a:rPr lang="de-DE" sz="1600" dirty="0" err="1"/>
              <a:t>of</a:t>
            </a:r>
            <a:r>
              <a:rPr lang="de-DE" sz="1600" dirty="0"/>
              <a:t> </a:t>
            </a:r>
            <a:r>
              <a:rPr lang="de-DE" sz="1600" dirty="0" err="1"/>
              <a:t>responsibility</a:t>
            </a:r>
            <a:r>
              <a:rPr lang="de-DE" sz="1600" dirty="0"/>
              <a:t>, </a:t>
            </a:r>
            <a:br>
              <a:rPr lang="de-DE" sz="1600" dirty="0"/>
            </a:br>
            <a:r>
              <a:rPr lang="de-DE" sz="1600" dirty="0" err="1"/>
              <a:t>knowledge</a:t>
            </a:r>
            <a:r>
              <a:rPr lang="de-DE" sz="1600" dirty="0"/>
              <a:t> </a:t>
            </a:r>
            <a:r>
              <a:rPr lang="de-DE" sz="1600" dirty="0" err="1"/>
              <a:t>of</a:t>
            </a:r>
            <a:r>
              <a:rPr lang="de-DE" sz="1600" dirty="0"/>
              <a:t> </a:t>
            </a:r>
            <a:r>
              <a:rPr lang="de-DE" sz="1600" dirty="0" err="1"/>
              <a:t>results</a:t>
            </a:r>
            <a:r>
              <a:rPr lang="de-DE" sz="1600" dirty="0"/>
              <a:t>, </a:t>
            </a:r>
            <a:br>
              <a:rPr lang="de-DE" sz="1600" dirty="0"/>
            </a:br>
            <a:r>
              <a:rPr lang="de-DE" sz="1600" dirty="0" err="1"/>
              <a:t>need</a:t>
            </a:r>
            <a:r>
              <a:rPr lang="de-DE" sz="1600" dirty="0"/>
              <a:t> </a:t>
            </a:r>
            <a:r>
              <a:rPr lang="de-DE" sz="1600" dirty="0" err="1"/>
              <a:t>for</a:t>
            </a:r>
            <a:r>
              <a:rPr lang="de-DE" sz="1600" dirty="0"/>
              <a:t> personal </a:t>
            </a:r>
            <a:r>
              <a:rPr lang="de-DE" sz="1600" dirty="0" err="1"/>
              <a:t>development</a:t>
            </a:r>
            <a:r>
              <a:rPr lang="de-DE" sz="1600" dirty="0"/>
              <a:t/>
            </a:r>
            <a:br>
              <a:rPr lang="de-DE" sz="1600" dirty="0"/>
            </a:br>
            <a:endParaRPr lang="de-DE" sz="1600" dirty="0"/>
          </a:p>
        </p:txBody>
      </p:sp>
      <p:sp>
        <p:nvSpPr>
          <p:cNvPr id="16" name="Line 16"/>
          <p:cNvSpPr>
            <a:spLocks noChangeShapeType="1"/>
          </p:cNvSpPr>
          <p:nvPr/>
        </p:nvSpPr>
        <p:spPr bwMode="auto">
          <a:xfrm>
            <a:off x="1394520" y="5034880"/>
            <a:ext cx="914400" cy="914400"/>
          </a:xfrm>
          <a:prstGeom prst="line">
            <a:avLst/>
          </a:prstGeom>
          <a:noFill/>
          <a:ln w="57150">
            <a:solidFill>
              <a:schemeClr val="tx1"/>
            </a:solidFill>
            <a:round/>
            <a:headEnd/>
            <a:tailEnd type="triangle" w="med" len="med"/>
          </a:ln>
        </p:spPr>
        <p:txBody>
          <a:bodyPr/>
          <a:lstStyle/>
          <a:p>
            <a:endParaRPr lang="de-DE" sz="1600" b="0"/>
          </a:p>
        </p:txBody>
      </p:sp>
      <p:sp>
        <p:nvSpPr>
          <p:cNvPr id="17" name="Rectangle 2"/>
          <p:cNvSpPr>
            <a:spLocks noChangeArrowheads="1"/>
          </p:cNvSpPr>
          <p:nvPr/>
        </p:nvSpPr>
        <p:spPr bwMode="auto">
          <a:xfrm>
            <a:off x="2080320" y="3122042"/>
            <a:ext cx="2547579" cy="2557363"/>
          </a:xfrm>
          <a:prstGeom prst="rect">
            <a:avLst/>
          </a:prstGeom>
          <a:solidFill>
            <a:schemeClr val="bg1"/>
          </a:solidFill>
          <a:ln w="9525">
            <a:miter lim="800000"/>
            <a:headEnd/>
            <a:tailEnd/>
          </a:ln>
          <a:scene3d>
            <a:camera prst="legacyObliqueTopLeft"/>
            <a:lightRig rig="legacyFlat3" dir="t"/>
          </a:scene3d>
          <a:sp3d extrusionH="1801800" prstMaterial="legacyPlastic">
            <a:bevelT w="13500" h="13500" prst="angle"/>
            <a:bevelB w="13500" h="13500" prst="angle"/>
            <a:extrusionClr>
              <a:schemeClr val="bg1"/>
            </a:extrusionClr>
          </a:sp3d>
        </p:spPr>
        <p:txBody>
          <a:bodyPr wrap="none" anchor="ctr">
            <a:flatTx/>
          </a:bodyPr>
          <a:lstStyle/>
          <a:p>
            <a:pPr algn="ctr"/>
            <a:r>
              <a:rPr lang="de-DE" dirty="0" err="1"/>
              <a:t>Scope</a:t>
            </a:r>
            <a:r>
              <a:rPr lang="de-DE" dirty="0"/>
              <a:t> </a:t>
            </a:r>
            <a:r>
              <a:rPr lang="de-DE" dirty="0" err="1"/>
              <a:t>for</a:t>
            </a:r>
            <a:r>
              <a:rPr lang="de-DE" dirty="0"/>
              <a:t> </a:t>
            </a:r>
            <a:r>
              <a:rPr lang="de-DE" dirty="0" err="1" smtClean="0"/>
              <a:t>action</a:t>
            </a:r>
            <a:endParaRPr lang="de-DE" dirty="0"/>
          </a:p>
        </p:txBody>
      </p:sp>
      <p:sp>
        <p:nvSpPr>
          <p:cNvPr id="18" name="Text Box 17"/>
          <p:cNvSpPr txBox="1">
            <a:spLocks noChangeArrowheads="1"/>
          </p:cNvSpPr>
          <p:nvPr/>
        </p:nvSpPr>
        <p:spPr bwMode="auto">
          <a:xfrm>
            <a:off x="632520" y="5490692"/>
            <a:ext cx="1130438" cy="880241"/>
          </a:xfrm>
          <a:prstGeom prst="rect">
            <a:avLst/>
          </a:prstGeom>
          <a:noFill/>
          <a:ln w="9525">
            <a:noFill/>
            <a:miter lim="800000"/>
            <a:headEnd/>
            <a:tailEnd/>
          </a:ln>
        </p:spPr>
        <p:txBody>
          <a:bodyPr wrap="none">
            <a:spAutoFit/>
          </a:bodyPr>
          <a:lstStyle/>
          <a:p>
            <a:r>
              <a:rPr lang="de-DE" sz="1600" dirty="0" err="1"/>
              <a:t>Scope</a:t>
            </a:r>
            <a:r>
              <a:rPr lang="de-DE" sz="1600" dirty="0"/>
              <a:t> </a:t>
            </a:r>
            <a:r>
              <a:rPr lang="de-DE" sz="1600" dirty="0" err="1" smtClean="0"/>
              <a:t>for</a:t>
            </a:r>
            <a:endParaRPr lang="de-DE" sz="1600" dirty="0" smtClean="0"/>
          </a:p>
          <a:p>
            <a:r>
              <a:rPr lang="de-DE" sz="1600" dirty="0" err="1" smtClean="0"/>
              <a:t>interaction</a:t>
            </a:r>
            <a:r>
              <a:rPr lang="de-DE" sz="1600" dirty="0"/>
              <a:t/>
            </a:r>
            <a:br>
              <a:rPr lang="de-DE" sz="1600" dirty="0"/>
            </a:br>
            <a:endParaRPr lang="de-DE" sz="1600" dirty="0"/>
          </a:p>
        </p:txBody>
      </p:sp>
      <p:sp>
        <p:nvSpPr>
          <p:cNvPr id="19" name="Text Box 18"/>
          <p:cNvSpPr txBox="1">
            <a:spLocks noChangeArrowheads="1"/>
          </p:cNvSpPr>
          <p:nvPr/>
        </p:nvSpPr>
        <p:spPr bwMode="auto">
          <a:xfrm>
            <a:off x="2627784" y="5652537"/>
            <a:ext cx="1906291" cy="830997"/>
          </a:xfrm>
          <a:prstGeom prst="rect">
            <a:avLst/>
          </a:prstGeom>
          <a:noFill/>
          <a:ln w="9525">
            <a:noFill/>
            <a:miter lim="800000"/>
            <a:headEnd/>
            <a:tailEnd/>
          </a:ln>
        </p:spPr>
        <p:txBody>
          <a:bodyPr wrap="none">
            <a:spAutoFit/>
          </a:bodyPr>
          <a:lstStyle/>
          <a:p>
            <a:r>
              <a:rPr lang="de-DE" sz="1600" dirty="0"/>
              <a:t>Semi-</a:t>
            </a:r>
            <a:r>
              <a:rPr lang="de-DE" sz="1600" dirty="0" err="1"/>
              <a:t>autonomous</a:t>
            </a:r>
            <a:r>
              <a:rPr lang="de-DE" sz="1600" dirty="0"/>
              <a:t> </a:t>
            </a:r>
            <a:br>
              <a:rPr lang="de-DE" sz="1600" dirty="0"/>
            </a:br>
            <a:r>
              <a:rPr lang="de-DE" sz="1600" dirty="0" err="1"/>
              <a:t>group</a:t>
            </a:r>
            <a:r>
              <a:rPr lang="de-DE" sz="1600" dirty="0"/>
              <a:t> </a:t>
            </a:r>
            <a:r>
              <a:rPr lang="de-DE" sz="1600" dirty="0" err="1"/>
              <a:t>work</a:t>
            </a:r>
            <a:r>
              <a:rPr lang="de-DE" sz="1600" dirty="0"/>
              <a:t/>
            </a:r>
            <a:br>
              <a:rPr lang="de-DE" sz="1600" dirty="0"/>
            </a:br>
            <a:endParaRPr lang="de-DE" sz="1600" dirty="0"/>
          </a:p>
        </p:txBody>
      </p:sp>
      <p:sp>
        <p:nvSpPr>
          <p:cNvPr id="20" name="AutoShape 19"/>
          <p:cNvSpPr>
            <a:spLocks noChangeArrowheads="1"/>
          </p:cNvSpPr>
          <p:nvPr/>
        </p:nvSpPr>
        <p:spPr bwMode="auto">
          <a:xfrm>
            <a:off x="3350989" y="1890407"/>
            <a:ext cx="457200" cy="228600"/>
          </a:xfrm>
          <a:prstGeom prst="rightArrow">
            <a:avLst>
              <a:gd name="adj1" fmla="val 50000"/>
              <a:gd name="adj2" fmla="val 50000"/>
            </a:avLst>
          </a:prstGeom>
          <a:solidFill>
            <a:srgbClr val="EAEAEA"/>
          </a:solidFill>
          <a:ln w="9525">
            <a:solidFill>
              <a:schemeClr val="tx1"/>
            </a:solidFill>
            <a:miter lim="800000"/>
            <a:headEnd/>
            <a:tailEnd/>
          </a:ln>
        </p:spPr>
        <p:txBody>
          <a:bodyPr wrap="none" anchor="ctr"/>
          <a:lstStyle/>
          <a:p>
            <a:endParaRPr lang="de-DE" sz="1600" b="0"/>
          </a:p>
        </p:txBody>
      </p:sp>
      <p:sp>
        <p:nvSpPr>
          <p:cNvPr id="21" name="AutoShape 20"/>
          <p:cNvSpPr>
            <a:spLocks noChangeArrowheads="1"/>
          </p:cNvSpPr>
          <p:nvPr/>
        </p:nvSpPr>
        <p:spPr bwMode="auto">
          <a:xfrm rot="-5400000">
            <a:off x="6085096" y="3133055"/>
            <a:ext cx="457200" cy="228600"/>
          </a:xfrm>
          <a:prstGeom prst="rightArrow">
            <a:avLst>
              <a:gd name="adj1" fmla="val 50000"/>
              <a:gd name="adj2" fmla="val 50000"/>
            </a:avLst>
          </a:prstGeom>
          <a:solidFill>
            <a:srgbClr val="EAEAEA"/>
          </a:solidFill>
          <a:ln w="9525">
            <a:solidFill>
              <a:schemeClr val="tx1"/>
            </a:solidFill>
            <a:miter lim="800000"/>
            <a:headEnd/>
            <a:tailEnd/>
          </a:ln>
        </p:spPr>
        <p:txBody>
          <a:bodyPr wrap="none" anchor="ctr"/>
          <a:lstStyle/>
          <a:p>
            <a:endParaRPr lang="de-DE" sz="1600" b="0"/>
          </a:p>
        </p:txBody>
      </p:sp>
      <p:sp>
        <p:nvSpPr>
          <p:cNvPr id="22" name="Rechteck 21"/>
          <p:cNvSpPr/>
          <p:nvPr/>
        </p:nvSpPr>
        <p:spPr>
          <a:xfrm>
            <a:off x="642521" y="6184709"/>
            <a:ext cx="9332285" cy="246221"/>
          </a:xfrm>
          <a:prstGeom prst="rect">
            <a:avLst/>
          </a:prstGeom>
        </p:spPr>
        <p:txBody>
          <a:bodyPr wrap="square">
            <a:spAutoFit/>
          </a:bodyPr>
          <a:lstStyle/>
          <a:p>
            <a:r>
              <a:rPr lang="de-DE" sz="1000" b="0" dirty="0" smtClean="0"/>
              <a:t>Source: </a:t>
            </a:r>
            <a:r>
              <a:rPr lang="de-DE" sz="1000" b="0" dirty="0" err="1" smtClean="0"/>
              <a:t>see</a:t>
            </a:r>
            <a:r>
              <a:rPr lang="de-DE" sz="1000" b="0" dirty="0" smtClean="0"/>
              <a:t> </a:t>
            </a:r>
            <a:r>
              <a:rPr lang="de-DE" sz="1000" b="0" dirty="0" err="1" smtClean="0"/>
              <a:t>Ulich</a:t>
            </a:r>
            <a:r>
              <a:rPr lang="de-DE" sz="1000" b="0" dirty="0"/>
              <a:t>, </a:t>
            </a:r>
            <a:r>
              <a:rPr lang="de-DE" sz="1000" b="0" dirty="0" smtClean="0"/>
              <a:t>Eberhardt: „Arbeitspsychologie“; </a:t>
            </a:r>
            <a:r>
              <a:rPr lang="de-DE" sz="1000" b="0" dirty="0"/>
              <a:t>Schäffer-Poeschel; </a:t>
            </a:r>
            <a:r>
              <a:rPr lang="de-DE" sz="1000" b="0" dirty="0" smtClean="0"/>
              <a:t>6. Auflage, 2005</a:t>
            </a:r>
            <a:endParaRPr lang="de-DE" sz="1000" b="0" dirty="0"/>
          </a:p>
        </p:txBody>
      </p:sp>
    </p:spTree>
    <p:extLst>
      <p:ext uri="{BB962C8B-B14F-4D97-AF65-F5344CB8AC3E}">
        <p14:creationId xmlns:p14="http://schemas.microsoft.com/office/powerpoint/2010/main" val="302553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Design concepts for increasing the scope for action</a:t>
            </a:r>
            <a:endParaRPr lang="de-DE" dirty="0"/>
          </a:p>
        </p:txBody>
      </p:sp>
      <p:sp>
        <p:nvSpPr>
          <p:cNvPr id="3" name="Inhaltsplatzhalter 2"/>
          <p:cNvSpPr>
            <a:spLocks noGrp="1"/>
          </p:cNvSpPr>
          <p:nvPr>
            <p:ph idx="1"/>
          </p:nvPr>
        </p:nvSpPr>
        <p:spPr>
          <a:xfrm>
            <a:off x="539750" y="1772816"/>
            <a:ext cx="8064500" cy="4608934"/>
          </a:xfrm>
        </p:spPr>
        <p:txBody>
          <a:bodyPr/>
          <a:lstStyle/>
          <a:p>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14</a:t>
            </a:fld>
            <a:endParaRPr lang="de-DE" altLang="de-DE"/>
          </a:p>
        </p:txBody>
      </p:sp>
      <p:sp>
        <p:nvSpPr>
          <p:cNvPr id="7" name="Rectangle 3"/>
          <p:cNvSpPr>
            <a:spLocks noChangeArrowheads="1"/>
          </p:cNvSpPr>
          <p:nvPr/>
        </p:nvSpPr>
        <p:spPr bwMode="auto">
          <a:xfrm>
            <a:off x="416496" y="1724611"/>
            <a:ext cx="8290899" cy="99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r>
              <a:rPr lang="de-DE" dirty="0">
                <a:solidFill>
                  <a:schemeClr val="tx1">
                    <a:lumMod val="50000"/>
                    <a:lumOff val="50000"/>
                  </a:schemeClr>
                </a:solidFill>
              </a:rPr>
              <a:t>	</a:t>
            </a:r>
            <a:r>
              <a:rPr lang="de-DE" b="1" dirty="0">
                <a:solidFill>
                  <a:schemeClr val="tx1">
                    <a:lumMod val="50000"/>
                    <a:lumOff val="50000"/>
                  </a:schemeClr>
                </a:solidFill>
              </a:rPr>
              <a:t>Job </a:t>
            </a:r>
            <a:r>
              <a:rPr lang="de-DE" b="1" dirty="0" err="1">
                <a:solidFill>
                  <a:schemeClr val="tx1">
                    <a:lumMod val="50000"/>
                    <a:lumOff val="50000"/>
                  </a:schemeClr>
                </a:solidFill>
              </a:rPr>
              <a:t>rotation</a:t>
            </a:r>
            <a:endParaRPr lang="de-DE" b="1" dirty="0">
              <a:solidFill>
                <a:schemeClr val="tx1">
                  <a:lumMod val="50000"/>
                  <a:lumOff val="50000"/>
                </a:schemeClr>
              </a:solidFill>
            </a:endParaRPr>
          </a:p>
          <a:p>
            <a:r>
              <a:rPr lang="de-DE" dirty="0">
                <a:solidFill>
                  <a:schemeClr val="tx1">
                    <a:lumMod val="50000"/>
                    <a:lumOff val="50000"/>
                  </a:schemeClr>
                </a:solidFill>
              </a:rPr>
              <a:t>	</a:t>
            </a:r>
            <a:r>
              <a:rPr lang="de-DE" dirty="0" err="1">
                <a:solidFill>
                  <a:schemeClr val="tx1">
                    <a:lumMod val="50000"/>
                    <a:lumOff val="50000"/>
                  </a:schemeClr>
                </a:solidFill>
              </a:rPr>
              <a:t>Systematic</a:t>
            </a:r>
            <a:r>
              <a:rPr lang="de-DE" dirty="0">
                <a:solidFill>
                  <a:schemeClr val="tx1">
                    <a:lumMod val="50000"/>
                    <a:lumOff val="50000"/>
                  </a:schemeClr>
                </a:solidFill>
              </a:rPr>
              <a:t> </a:t>
            </a:r>
            <a:r>
              <a:rPr lang="de-DE" dirty="0" err="1">
                <a:solidFill>
                  <a:schemeClr val="tx1">
                    <a:lumMod val="50000"/>
                    <a:lumOff val="50000"/>
                  </a:schemeClr>
                </a:solidFill>
              </a:rPr>
              <a:t>job</a:t>
            </a:r>
            <a:r>
              <a:rPr lang="de-DE" dirty="0">
                <a:solidFill>
                  <a:schemeClr val="tx1">
                    <a:lumMod val="50000"/>
                    <a:lumOff val="50000"/>
                  </a:schemeClr>
                </a:solidFill>
              </a:rPr>
              <a:t> </a:t>
            </a:r>
            <a:r>
              <a:rPr lang="de-DE" dirty="0" err="1">
                <a:solidFill>
                  <a:schemeClr val="tx1">
                    <a:lumMod val="50000"/>
                    <a:lumOff val="50000"/>
                  </a:schemeClr>
                </a:solidFill>
              </a:rPr>
              <a:t>rotation</a:t>
            </a:r>
            <a:endParaRPr lang="de-DE" dirty="0">
              <a:solidFill>
                <a:schemeClr val="tx1">
                  <a:lumMod val="50000"/>
                  <a:lumOff val="50000"/>
                </a:schemeClr>
              </a:solidFill>
            </a:endParaRPr>
          </a:p>
        </p:txBody>
      </p:sp>
      <p:sp>
        <p:nvSpPr>
          <p:cNvPr id="8" name="Rectangle 4"/>
          <p:cNvSpPr>
            <a:spLocks noChangeArrowheads="1"/>
          </p:cNvSpPr>
          <p:nvPr/>
        </p:nvSpPr>
        <p:spPr bwMode="auto">
          <a:xfrm>
            <a:off x="416496" y="2867611"/>
            <a:ext cx="8290899" cy="99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r>
              <a:rPr lang="de-DE" dirty="0">
                <a:solidFill>
                  <a:schemeClr val="tx1">
                    <a:lumMod val="50000"/>
                    <a:lumOff val="50000"/>
                  </a:schemeClr>
                </a:solidFill>
              </a:rPr>
              <a:t>	</a:t>
            </a:r>
            <a:r>
              <a:rPr lang="en-US" b="1" dirty="0">
                <a:solidFill>
                  <a:schemeClr val="tx1">
                    <a:lumMod val="50000"/>
                    <a:lumOff val="50000"/>
                  </a:schemeClr>
                </a:solidFill>
              </a:rPr>
              <a:t>Job enlargement</a:t>
            </a:r>
          </a:p>
          <a:p>
            <a:r>
              <a:rPr lang="en-US" b="1" dirty="0">
                <a:solidFill>
                  <a:schemeClr val="tx1">
                    <a:lumMod val="50000"/>
                    <a:lumOff val="50000"/>
                  </a:schemeClr>
                </a:solidFill>
              </a:rPr>
              <a:t>	</a:t>
            </a:r>
            <a:r>
              <a:rPr lang="en-US" dirty="0">
                <a:solidFill>
                  <a:schemeClr val="tx1">
                    <a:lumMod val="50000"/>
                    <a:lumOff val="50000"/>
                  </a:schemeClr>
                </a:solidFill>
              </a:rPr>
              <a:t>Enlargement of the scope of the work activity</a:t>
            </a:r>
          </a:p>
        </p:txBody>
      </p:sp>
      <p:sp>
        <p:nvSpPr>
          <p:cNvPr id="9" name="Rectangle 5"/>
          <p:cNvSpPr>
            <a:spLocks noChangeArrowheads="1"/>
          </p:cNvSpPr>
          <p:nvPr/>
        </p:nvSpPr>
        <p:spPr bwMode="auto">
          <a:xfrm>
            <a:off x="416496" y="4010611"/>
            <a:ext cx="8290899" cy="99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r>
              <a:rPr lang="de-DE" dirty="0">
                <a:solidFill>
                  <a:schemeClr val="tx1">
                    <a:lumMod val="50000"/>
                    <a:lumOff val="50000"/>
                  </a:schemeClr>
                </a:solidFill>
              </a:rPr>
              <a:t>	</a:t>
            </a:r>
            <a:r>
              <a:rPr lang="en-US" b="1" dirty="0">
                <a:solidFill>
                  <a:schemeClr val="tx1">
                    <a:lumMod val="50000"/>
                    <a:lumOff val="50000"/>
                  </a:schemeClr>
                </a:solidFill>
              </a:rPr>
              <a:t>Job enrichment</a:t>
            </a:r>
          </a:p>
          <a:p>
            <a:r>
              <a:rPr lang="en-US" b="1" dirty="0">
                <a:solidFill>
                  <a:schemeClr val="tx1">
                    <a:lumMod val="50000"/>
                    <a:lumOff val="50000"/>
                  </a:schemeClr>
                </a:solidFill>
              </a:rPr>
              <a:t>	</a:t>
            </a:r>
            <a:r>
              <a:rPr lang="en-US" dirty="0">
                <a:solidFill>
                  <a:schemeClr val="tx1">
                    <a:lumMod val="50000"/>
                    <a:lumOff val="50000"/>
                  </a:schemeClr>
                </a:solidFill>
              </a:rPr>
              <a:t>Enlargement of the scope for decision-making</a:t>
            </a:r>
          </a:p>
        </p:txBody>
      </p:sp>
      <p:sp>
        <p:nvSpPr>
          <p:cNvPr id="10" name="Rectangle 6"/>
          <p:cNvSpPr>
            <a:spLocks noChangeArrowheads="1"/>
          </p:cNvSpPr>
          <p:nvPr/>
        </p:nvSpPr>
        <p:spPr bwMode="auto">
          <a:xfrm>
            <a:off x="416496" y="5153611"/>
            <a:ext cx="8290899" cy="99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r>
              <a:rPr lang="de-DE" dirty="0">
                <a:solidFill>
                  <a:schemeClr val="tx1">
                    <a:lumMod val="50000"/>
                    <a:lumOff val="50000"/>
                  </a:schemeClr>
                </a:solidFill>
              </a:rPr>
              <a:t>	</a:t>
            </a:r>
            <a:r>
              <a:rPr lang="en-US" b="1" dirty="0">
                <a:solidFill>
                  <a:schemeClr val="tx1">
                    <a:lumMod val="50000"/>
                    <a:lumOff val="50000"/>
                  </a:schemeClr>
                </a:solidFill>
              </a:rPr>
              <a:t>Semi-autonomous group work</a:t>
            </a:r>
          </a:p>
          <a:p>
            <a:r>
              <a:rPr lang="en-US" b="1" dirty="0">
                <a:solidFill>
                  <a:schemeClr val="tx1">
                    <a:lumMod val="50000"/>
                    <a:lumOff val="50000"/>
                  </a:schemeClr>
                </a:solidFill>
              </a:rPr>
              <a:t>	</a:t>
            </a:r>
            <a:r>
              <a:rPr lang="en-US" dirty="0">
                <a:solidFill>
                  <a:schemeClr val="tx1">
                    <a:lumMod val="50000"/>
                    <a:lumOff val="50000"/>
                  </a:schemeClr>
                </a:solidFill>
              </a:rPr>
              <a:t>Autonomous, individual organization of work within the group</a:t>
            </a:r>
          </a:p>
        </p:txBody>
      </p:sp>
      <p:sp>
        <p:nvSpPr>
          <p:cNvPr id="11" name="Text Box 7"/>
          <p:cNvSpPr txBox="1">
            <a:spLocks noChangeArrowheads="1"/>
          </p:cNvSpPr>
          <p:nvPr/>
        </p:nvSpPr>
        <p:spPr bwMode="auto">
          <a:xfrm>
            <a:off x="645096" y="1953211"/>
            <a:ext cx="758552"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de-DE" sz="3200">
                <a:solidFill>
                  <a:schemeClr val="tx1">
                    <a:lumMod val="50000"/>
                    <a:lumOff val="50000"/>
                  </a:schemeClr>
                </a:solidFill>
              </a:rPr>
              <a:t>1.</a:t>
            </a:r>
          </a:p>
        </p:txBody>
      </p:sp>
      <p:sp>
        <p:nvSpPr>
          <p:cNvPr id="12" name="Text Box 8"/>
          <p:cNvSpPr txBox="1">
            <a:spLocks noChangeArrowheads="1"/>
          </p:cNvSpPr>
          <p:nvPr/>
        </p:nvSpPr>
        <p:spPr bwMode="auto">
          <a:xfrm>
            <a:off x="645096" y="3096211"/>
            <a:ext cx="758552"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de-DE" sz="3200">
                <a:solidFill>
                  <a:schemeClr val="tx1">
                    <a:lumMod val="50000"/>
                    <a:lumOff val="50000"/>
                  </a:schemeClr>
                </a:solidFill>
              </a:rPr>
              <a:t>2.</a:t>
            </a:r>
          </a:p>
        </p:txBody>
      </p:sp>
      <p:sp>
        <p:nvSpPr>
          <p:cNvPr id="13" name="Text Box 9"/>
          <p:cNvSpPr txBox="1">
            <a:spLocks noChangeArrowheads="1"/>
          </p:cNvSpPr>
          <p:nvPr/>
        </p:nvSpPr>
        <p:spPr bwMode="auto">
          <a:xfrm>
            <a:off x="645096" y="4239211"/>
            <a:ext cx="758552"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de-DE" sz="3200">
                <a:solidFill>
                  <a:schemeClr val="tx1">
                    <a:lumMod val="50000"/>
                    <a:lumOff val="50000"/>
                  </a:schemeClr>
                </a:solidFill>
              </a:rPr>
              <a:t>3.</a:t>
            </a:r>
          </a:p>
        </p:txBody>
      </p:sp>
      <p:sp>
        <p:nvSpPr>
          <p:cNvPr id="14" name="Text Box 10"/>
          <p:cNvSpPr txBox="1">
            <a:spLocks noChangeArrowheads="1"/>
          </p:cNvSpPr>
          <p:nvPr/>
        </p:nvSpPr>
        <p:spPr bwMode="auto">
          <a:xfrm>
            <a:off x="645096" y="5382211"/>
            <a:ext cx="758552"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de-DE" sz="3200">
                <a:solidFill>
                  <a:schemeClr val="tx1">
                    <a:lumMod val="50000"/>
                    <a:lumOff val="50000"/>
                  </a:schemeClr>
                </a:solidFill>
              </a:rPr>
              <a:t>4.</a:t>
            </a:r>
          </a:p>
        </p:txBody>
      </p:sp>
      <p:sp>
        <p:nvSpPr>
          <p:cNvPr id="15" name="Text Box 11"/>
          <p:cNvSpPr txBox="1">
            <a:spLocks noChangeArrowheads="1"/>
          </p:cNvSpPr>
          <p:nvPr/>
        </p:nvSpPr>
        <p:spPr bwMode="auto">
          <a:xfrm>
            <a:off x="380492" y="6176337"/>
            <a:ext cx="8326903" cy="253916"/>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de-DE" sz="1050" b="0" dirty="0">
                <a:solidFill>
                  <a:schemeClr val="tx1">
                    <a:lumMod val="50000"/>
                    <a:lumOff val="50000"/>
                  </a:schemeClr>
                </a:solidFill>
              </a:rPr>
              <a:t>Vgl.: on Rosenstiel, L. (1980). Grundlagen der Organisationspsychologie. Basiswissen und Anwendungshinweise. Stuttgart: Poeschel.</a:t>
            </a:r>
          </a:p>
        </p:txBody>
      </p:sp>
    </p:spTree>
    <p:extLst>
      <p:ext uri="{BB962C8B-B14F-4D97-AF65-F5344CB8AC3E}">
        <p14:creationId xmlns:p14="http://schemas.microsoft.com/office/powerpoint/2010/main" val="287056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Organization</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642321963"/>
              </p:ext>
            </p:extLst>
          </p:nvPr>
        </p:nvGraphicFramePr>
        <p:xfrm>
          <a:off x="395537" y="1484313"/>
          <a:ext cx="8352927" cy="4577080"/>
        </p:xfrm>
        <a:graphic>
          <a:graphicData uri="http://schemas.openxmlformats.org/drawingml/2006/table">
            <a:tbl>
              <a:tblPr firstRow="1" bandRow="1">
                <a:tableStyleId>{5C22544A-7EE6-4342-B048-85BDC9FD1C3A}</a:tableStyleId>
              </a:tblPr>
              <a:tblGrid>
                <a:gridCol w="2664295">
                  <a:extLst>
                    <a:ext uri="{9D8B030D-6E8A-4147-A177-3AD203B41FA5}">
                      <a16:colId xmlns:a16="http://schemas.microsoft.com/office/drawing/2014/main" val="995090867"/>
                    </a:ext>
                  </a:extLst>
                </a:gridCol>
                <a:gridCol w="2904323">
                  <a:extLst>
                    <a:ext uri="{9D8B030D-6E8A-4147-A177-3AD203B41FA5}">
                      <a16:colId xmlns:a16="http://schemas.microsoft.com/office/drawing/2014/main" val="3504144029"/>
                    </a:ext>
                  </a:extLst>
                </a:gridCol>
                <a:gridCol w="2784309">
                  <a:extLst>
                    <a:ext uri="{9D8B030D-6E8A-4147-A177-3AD203B41FA5}">
                      <a16:colId xmlns:a16="http://schemas.microsoft.com/office/drawing/2014/main" val="507314053"/>
                    </a:ext>
                  </a:extLst>
                </a:gridCol>
              </a:tblGrid>
              <a:tr h="370840">
                <a:tc>
                  <a:txBody>
                    <a:bodyPr/>
                    <a:lstStyle/>
                    <a:p>
                      <a:r>
                        <a:rPr lang="de-DE" dirty="0" err="1" smtClean="0"/>
                        <a:t>Organizing</a:t>
                      </a:r>
                      <a:endParaRPr lang="de-DE" dirty="0" smtClean="0"/>
                    </a:p>
                  </a:txBody>
                  <a:tcPr/>
                </a:tc>
                <a:tc>
                  <a:txBody>
                    <a:bodyPr/>
                    <a:lstStyle/>
                    <a:p>
                      <a:r>
                        <a:rPr lang="de-DE" dirty="0" err="1" smtClean="0"/>
                        <a:t>Organization</a:t>
                      </a:r>
                      <a:endParaRPr lang="de-DE" dirty="0"/>
                    </a:p>
                  </a:txBody>
                  <a:tcPr/>
                </a:tc>
                <a:tc>
                  <a:txBody>
                    <a:bodyPr/>
                    <a:lstStyle/>
                    <a:p>
                      <a:r>
                        <a:rPr lang="de-DE" dirty="0" err="1" smtClean="0"/>
                        <a:t>Organizational</a:t>
                      </a:r>
                      <a:r>
                        <a:rPr lang="de-DE" dirty="0" smtClean="0"/>
                        <a:t> </a:t>
                      </a:r>
                      <a:r>
                        <a:rPr lang="de-DE" dirty="0" err="1" smtClean="0"/>
                        <a:t>unit</a:t>
                      </a:r>
                      <a:endParaRPr lang="de-DE" dirty="0" smtClean="0"/>
                    </a:p>
                  </a:txBody>
                  <a:tcPr/>
                </a:tc>
                <a:extLst>
                  <a:ext uri="{0D108BD9-81ED-4DB2-BD59-A6C34878D82A}">
                    <a16:rowId xmlns:a16="http://schemas.microsoft.com/office/drawing/2014/main" val="1672861294"/>
                  </a:ext>
                </a:extLst>
              </a:tr>
              <a:tr h="370840">
                <a:tc>
                  <a:txBody>
                    <a:bodyPr/>
                    <a:lstStyle/>
                    <a:p>
                      <a:r>
                        <a:rPr lang="en-US" dirty="0" smtClean="0"/>
                        <a:t>Design of structures and procedures.</a:t>
                      </a:r>
                    </a:p>
                    <a:p>
                      <a:endParaRPr lang="en-US" dirty="0" smtClean="0"/>
                    </a:p>
                    <a:p>
                      <a:r>
                        <a:rPr lang="en-US" dirty="0" smtClean="0"/>
                        <a:t>The employer has an organizational duty and an organizational right.</a:t>
                      </a:r>
                    </a:p>
                    <a:p>
                      <a:r>
                        <a:rPr lang="en-US" dirty="0" smtClean="0"/>
                        <a:t>This means that tasks, procedures or disciplinary rules must be laid down for employees.</a:t>
                      </a:r>
                    </a:p>
                    <a:p>
                      <a:endParaRPr lang="en-US" dirty="0" smtClean="0"/>
                    </a:p>
                    <a:p>
                      <a:endParaRPr lang="en-US" dirty="0" smtClean="0"/>
                    </a:p>
                    <a:p>
                      <a:endParaRPr lang="en-US" dirty="0" smtClean="0"/>
                    </a:p>
                    <a:p>
                      <a:r>
                        <a:rPr lang="en-US" b="1" dirty="0" smtClean="0"/>
                        <a:t>Creative process</a:t>
                      </a:r>
                    </a:p>
                  </a:txBody>
                  <a:tcPr/>
                </a:tc>
                <a:tc>
                  <a:txBody>
                    <a:bodyPr/>
                    <a:lstStyle/>
                    <a:p>
                      <a:r>
                        <a:rPr lang="en-US" dirty="0" smtClean="0"/>
                        <a:t>The organization is a construct that is created consciously and with an objective</a:t>
                      </a:r>
                      <a:br>
                        <a:rPr lang="en-US" dirty="0" smtClean="0"/>
                      </a:br>
                      <a:r>
                        <a:rPr lang="en-US" dirty="0" smtClean="0"/>
                        <a:t>= the result of organizing.</a:t>
                      </a:r>
                    </a:p>
                    <a:p>
                      <a:endParaRPr lang="en-US" dirty="0" smtClean="0"/>
                    </a:p>
                    <a:p>
                      <a:r>
                        <a:rPr lang="en-US" dirty="0" smtClean="0"/>
                        <a:t>A distinction is drawn between:</a:t>
                      </a:r>
                    </a:p>
                    <a:p>
                      <a:r>
                        <a:rPr lang="en-US" dirty="0" smtClean="0"/>
                        <a:t>Organization of structures and</a:t>
                      </a:r>
                    </a:p>
                    <a:p>
                      <a:r>
                        <a:rPr lang="en-US" dirty="0" smtClean="0"/>
                        <a:t>organization of procedures</a:t>
                      </a:r>
                    </a:p>
                    <a:p>
                      <a:endParaRPr lang="en-US" dirty="0" smtClean="0"/>
                    </a:p>
                    <a:p>
                      <a:endParaRPr lang="en-US" dirty="0" smtClean="0"/>
                    </a:p>
                    <a:p>
                      <a:endParaRPr lang="en-US" dirty="0" smtClean="0"/>
                    </a:p>
                    <a:p>
                      <a:r>
                        <a:rPr lang="en-US" b="1" dirty="0" smtClean="0"/>
                        <a:t>Creation of a structure</a:t>
                      </a:r>
                    </a:p>
                  </a:txBody>
                  <a:tcPr/>
                </a:tc>
                <a:tc>
                  <a:txBody>
                    <a:bodyPr/>
                    <a:lstStyle/>
                    <a:p>
                      <a:r>
                        <a:rPr lang="en-US" dirty="0" smtClean="0"/>
                        <a:t>Organizational units are members/units of an organization. These members are related to each other in a way that is defined by the organization.</a:t>
                      </a:r>
                    </a:p>
                    <a:p>
                      <a:endParaRPr lang="en-US" dirty="0" smtClean="0"/>
                    </a:p>
                    <a:p>
                      <a:r>
                        <a:rPr lang="en-US" dirty="0" smtClean="0"/>
                        <a:t>From the perspective of work design, work systems and departments are viewed as organizational units.</a:t>
                      </a:r>
                    </a:p>
                    <a:p>
                      <a:endParaRPr lang="en-US" dirty="0" smtClean="0"/>
                    </a:p>
                    <a:p>
                      <a:r>
                        <a:rPr lang="en-US" b="1" dirty="0" smtClean="0"/>
                        <a:t>Operative elements</a:t>
                      </a:r>
                      <a:endParaRPr lang="de-DE" b="1" dirty="0"/>
                    </a:p>
                  </a:txBody>
                  <a:tcPr/>
                </a:tc>
                <a:extLst>
                  <a:ext uri="{0D108BD9-81ED-4DB2-BD59-A6C34878D82A}">
                    <a16:rowId xmlns:a16="http://schemas.microsoft.com/office/drawing/2014/main" val="1397928386"/>
                  </a:ext>
                </a:extLst>
              </a:tr>
            </a:tbl>
          </a:graphicData>
        </a:graphic>
      </p:graphicFrame>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15</a:t>
            </a:fld>
            <a:endParaRPr lang="de-DE" altLang="de-DE"/>
          </a:p>
        </p:txBody>
      </p:sp>
    </p:spTree>
    <p:extLst>
      <p:ext uri="{BB962C8B-B14F-4D97-AF65-F5344CB8AC3E}">
        <p14:creationId xmlns:p14="http://schemas.microsoft.com/office/powerpoint/2010/main" val="279549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Forms </a:t>
            </a:r>
            <a:r>
              <a:rPr lang="de-DE" sz="3200" dirty="0" err="1"/>
              <a:t>of</a:t>
            </a:r>
            <a:r>
              <a:rPr lang="de-DE" sz="3200" dirty="0"/>
              <a:t> </a:t>
            </a:r>
            <a:r>
              <a:rPr lang="de-DE" sz="3200" dirty="0" err="1"/>
              <a:t>organization</a:t>
            </a:r>
            <a:endParaRPr lang="de-DE" dirty="0"/>
          </a:p>
        </p:txBody>
      </p:sp>
      <p:sp>
        <p:nvSpPr>
          <p:cNvPr id="3" name="Inhaltsplatzhalter 2"/>
          <p:cNvSpPr>
            <a:spLocks noGrp="1"/>
          </p:cNvSpPr>
          <p:nvPr>
            <p:ph idx="1"/>
          </p:nvPr>
        </p:nvSpPr>
        <p:spPr>
          <a:xfrm>
            <a:off x="539750" y="1340768"/>
            <a:ext cx="8064500" cy="4897437"/>
          </a:xfrm>
        </p:spPr>
        <p:txBody>
          <a:bodyPr/>
          <a:lstStyle/>
          <a:p>
            <a:pPr>
              <a:buClr>
                <a:schemeClr val="accent2"/>
              </a:buClr>
            </a:pPr>
            <a:endParaRPr lang="de-DE" sz="2000" b="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16</a:t>
            </a:fld>
            <a:endParaRPr lang="de-DE" altLang="de-DE"/>
          </a:p>
        </p:txBody>
      </p:sp>
      <p:graphicFrame>
        <p:nvGraphicFramePr>
          <p:cNvPr id="7" name="Tabelle 6"/>
          <p:cNvGraphicFramePr>
            <a:graphicFrameLocks noGrp="1"/>
          </p:cNvGraphicFramePr>
          <p:nvPr>
            <p:extLst>
              <p:ext uri="{D42A27DB-BD31-4B8C-83A1-F6EECF244321}">
                <p14:modId xmlns:p14="http://schemas.microsoft.com/office/powerpoint/2010/main" val="2161202790"/>
              </p:ext>
            </p:extLst>
          </p:nvPr>
        </p:nvGraphicFramePr>
        <p:xfrm>
          <a:off x="539750" y="1396999"/>
          <a:ext cx="8136706" cy="4841206"/>
        </p:xfrm>
        <a:graphic>
          <a:graphicData uri="http://schemas.openxmlformats.org/drawingml/2006/table">
            <a:tbl>
              <a:tblPr firstRow="1" bandRow="1">
                <a:tableStyleId>{F5AB1C69-6EDB-4FF4-983F-18BD219EF322}</a:tableStyleId>
              </a:tblPr>
              <a:tblGrid>
                <a:gridCol w="4068353">
                  <a:extLst>
                    <a:ext uri="{9D8B030D-6E8A-4147-A177-3AD203B41FA5}">
                      <a16:colId xmlns:a16="http://schemas.microsoft.com/office/drawing/2014/main" val="1164848882"/>
                    </a:ext>
                  </a:extLst>
                </a:gridCol>
                <a:gridCol w="4068353">
                  <a:extLst>
                    <a:ext uri="{9D8B030D-6E8A-4147-A177-3AD203B41FA5}">
                      <a16:colId xmlns:a16="http://schemas.microsoft.com/office/drawing/2014/main" val="852942265"/>
                    </a:ext>
                  </a:extLst>
                </a:gridCol>
              </a:tblGrid>
              <a:tr h="4841206">
                <a:tc>
                  <a:txBody>
                    <a:bodyPr/>
                    <a:lstStyle/>
                    <a:p>
                      <a:r>
                        <a:rPr lang="de-DE" sz="2400" b="1" dirty="0" err="1" smtClean="0">
                          <a:solidFill>
                            <a:schemeClr val="bg2"/>
                          </a:solidFill>
                        </a:rPr>
                        <a:t>Organization</a:t>
                      </a:r>
                      <a:r>
                        <a:rPr lang="de-DE" sz="2400" b="1" dirty="0" smtClean="0">
                          <a:solidFill>
                            <a:schemeClr val="bg2"/>
                          </a:solidFill>
                        </a:rPr>
                        <a:t> </a:t>
                      </a:r>
                      <a:r>
                        <a:rPr lang="de-DE" sz="2400" b="1" dirty="0" err="1" smtClean="0">
                          <a:solidFill>
                            <a:schemeClr val="bg2"/>
                          </a:solidFill>
                        </a:rPr>
                        <a:t>of</a:t>
                      </a:r>
                      <a:r>
                        <a:rPr lang="de-DE" sz="2400" b="1" dirty="0" smtClean="0">
                          <a:solidFill>
                            <a:schemeClr val="bg2"/>
                          </a:solidFill>
                        </a:rPr>
                        <a:t> </a:t>
                      </a:r>
                      <a:r>
                        <a:rPr lang="de-DE" sz="2400" b="1" dirty="0" err="1" smtClean="0">
                          <a:solidFill>
                            <a:schemeClr val="bg2"/>
                          </a:solidFill>
                        </a:rPr>
                        <a:t>structures</a:t>
                      </a:r>
                      <a:endParaRPr lang="de-DE" sz="2400" b="1" dirty="0" smtClean="0">
                        <a:solidFill>
                          <a:schemeClr val="bg2"/>
                        </a:solidFill>
                      </a:endParaRPr>
                    </a:p>
                    <a:p>
                      <a:endParaRPr lang="de-DE" sz="2400" b="1" dirty="0" smtClean="0">
                        <a:solidFill>
                          <a:schemeClr val="bg2"/>
                        </a:solidFill>
                      </a:endParaRPr>
                    </a:p>
                    <a:p>
                      <a:pPr marL="342900" indent="-342900">
                        <a:buClr>
                          <a:schemeClr val="accent2"/>
                        </a:buClr>
                        <a:buFont typeface="Wingdings" panose="05000000000000000000" pitchFamily="2" charset="2"/>
                        <a:buChar char="§"/>
                      </a:pPr>
                      <a:r>
                        <a:rPr lang="en-US" sz="2400" b="0" dirty="0" smtClean="0">
                          <a:solidFill>
                            <a:schemeClr val="bg2"/>
                          </a:solidFill>
                        </a:rPr>
                        <a:t>Corporate structure with assignment of jobs</a:t>
                      </a:r>
                    </a:p>
                    <a:p>
                      <a:pPr marL="342900" indent="-342900">
                        <a:buClr>
                          <a:schemeClr val="accent2"/>
                        </a:buClr>
                        <a:buFont typeface="Wingdings" panose="05000000000000000000" pitchFamily="2" charset="2"/>
                        <a:buChar char="§"/>
                      </a:pPr>
                      <a:r>
                        <a:rPr lang="en-US" sz="2400" b="0" dirty="0" smtClean="0">
                          <a:solidFill>
                            <a:schemeClr val="bg2"/>
                          </a:solidFill>
                        </a:rPr>
                        <a:t>Definition of ranges of tasks</a:t>
                      </a:r>
                    </a:p>
                    <a:p>
                      <a:pPr marL="342900" indent="-342900">
                        <a:buClr>
                          <a:schemeClr val="accent2"/>
                        </a:buClr>
                        <a:buFont typeface="Wingdings" panose="05000000000000000000" pitchFamily="2" charset="2"/>
                        <a:buChar char="§"/>
                      </a:pPr>
                      <a:r>
                        <a:rPr lang="en-US" sz="2400" b="0" dirty="0" smtClean="0">
                          <a:solidFill>
                            <a:schemeClr val="bg2"/>
                          </a:solidFill>
                        </a:rPr>
                        <a:t>Dependency</a:t>
                      </a:r>
                    </a:p>
                    <a:p>
                      <a:pPr marL="342900" indent="-342900">
                        <a:buClr>
                          <a:schemeClr val="accent2"/>
                        </a:buClr>
                        <a:buFont typeface="Wingdings" panose="05000000000000000000" pitchFamily="2" charset="2"/>
                        <a:buChar char="§"/>
                      </a:pPr>
                      <a:r>
                        <a:rPr lang="en-US" sz="2400" b="0" dirty="0" smtClean="0">
                          <a:solidFill>
                            <a:schemeClr val="bg2"/>
                          </a:solidFill>
                        </a:rPr>
                        <a:t>Authority to issue instructions</a:t>
                      </a:r>
                    </a:p>
                    <a:p>
                      <a:pPr marL="342900" indent="-342900">
                        <a:buClr>
                          <a:schemeClr val="accent2"/>
                        </a:buClr>
                        <a:buFont typeface="Wingdings" panose="05000000000000000000" pitchFamily="2" charset="2"/>
                        <a:buChar char="§"/>
                      </a:pPr>
                      <a:r>
                        <a:rPr lang="en-US" sz="2400" b="0" dirty="0" smtClean="0">
                          <a:solidFill>
                            <a:schemeClr val="bg2"/>
                          </a:solidFill>
                        </a:rPr>
                        <a:t>Disciplinary tasks</a:t>
                      </a:r>
                    </a:p>
                    <a:p>
                      <a:pPr marL="342900" indent="-342900">
                        <a:buClr>
                          <a:schemeClr val="accent2"/>
                        </a:buClr>
                        <a:buFont typeface="Wingdings" panose="05000000000000000000" pitchFamily="2" charset="2"/>
                        <a:buChar char="§"/>
                      </a:pPr>
                      <a:r>
                        <a:rPr lang="en-US" sz="2400" b="0" dirty="0" smtClean="0">
                          <a:solidFill>
                            <a:schemeClr val="bg2"/>
                          </a:solidFill>
                        </a:rPr>
                        <a:t>Definition of interfaces</a:t>
                      </a:r>
                    </a:p>
                    <a:p>
                      <a:endParaRPr lang="de-DE" sz="2400" b="0" dirty="0">
                        <a:solidFill>
                          <a:schemeClr val="bg2"/>
                        </a:solidFill>
                      </a:endParaRPr>
                    </a:p>
                  </a:txBody>
                  <a:tcPr/>
                </a:tc>
                <a:tc>
                  <a:txBody>
                    <a:bodyPr/>
                    <a:lstStyle/>
                    <a:p>
                      <a:pPr>
                        <a:buClr>
                          <a:schemeClr val="accent2"/>
                        </a:buClr>
                      </a:pPr>
                      <a:r>
                        <a:rPr lang="de-DE" sz="2400" b="1" dirty="0" err="1" smtClean="0">
                          <a:solidFill>
                            <a:schemeClr val="bg2"/>
                          </a:solidFill>
                        </a:rPr>
                        <a:t>Organization</a:t>
                      </a:r>
                      <a:r>
                        <a:rPr lang="de-DE" sz="2400" b="1" dirty="0" smtClean="0">
                          <a:solidFill>
                            <a:schemeClr val="bg2"/>
                          </a:solidFill>
                        </a:rPr>
                        <a:t> </a:t>
                      </a:r>
                      <a:r>
                        <a:rPr lang="de-DE" sz="2400" b="1" dirty="0" err="1" smtClean="0">
                          <a:solidFill>
                            <a:schemeClr val="bg2"/>
                          </a:solidFill>
                        </a:rPr>
                        <a:t>of</a:t>
                      </a:r>
                      <a:r>
                        <a:rPr lang="de-DE" sz="2400" b="1" dirty="0" smtClean="0">
                          <a:solidFill>
                            <a:schemeClr val="bg2"/>
                          </a:solidFill>
                        </a:rPr>
                        <a:t> </a:t>
                      </a:r>
                      <a:r>
                        <a:rPr lang="de-DE" sz="2400" b="1" dirty="0" err="1" smtClean="0">
                          <a:solidFill>
                            <a:schemeClr val="bg2"/>
                          </a:solidFill>
                        </a:rPr>
                        <a:t>procedures</a:t>
                      </a:r>
                      <a:endParaRPr lang="de-DE" sz="2400" b="1" dirty="0" smtClean="0">
                        <a:solidFill>
                          <a:schemeClr val="bg2"/>
                        </a:solidFill>
                      </a:endParaRPr>
                    </a:p>
                    <a:p>
                      <a:pPr marL="457200" indent="-457200">
                        <a:buClr>
                          <a:schemeClr val="accent2"/>
                        </a:buClr>
                        <a:buFont typeface="Wingdings" panose="05000000000000000000" pitchFamily="2" charset="2"/>
                        <a:buChar char="§"/>
                      </a:pPr>
                      <a:r>
                        <a:rPr lang="en-US" sz="2400" b="0" dirty="0" smtClean="0">
                          <a:solidFill>
                            <a:schemeClr val="bg2"/>
                          </a:solidFill>
                        </a:rPr>
                        <a:t>What?</a:t>
                      </a:r>
                    </a:p>
                    <a:p>
                      <a:pPr marL="457200" indent="-457200">
                        <a:buClr>
                          <a:schemeClr val="accent2"/>
                        </a:buClr>
                        <a:buFont typeface="Wingdings" panose="05000000000000000000" pitchFamily="2" charset="2"/>
                        <a:buChar char="§"/>
                      </a:pPr>
                      <a:r>
                        <a:rPr lang="en-US" sz="2400" b="0" dirty="0" smtClean="0">
                          <a:solidFill>
                            <a:schemeClr val="bg2"/>
                          </a:solidFill>
                        </a:rPr>
                        <a:t>Where?</a:t>
                      </a:r>
                    </a:p>
                    <a:p>
                      <a:pPr marL="457200" indent="-457200">
                        <a:buClr>
                          <a:schemeClr val="accent2"/>
                        </a:buClr>
                        <a:buFont typeface="Wingdings" panose="05000000000000000000" pitchFamily="2" charset="2"/>
                        <a:buChar char="§"/>
                      </a:pPr>
                      <a:r>
                        <a:rPr lang="en-US" sz="2400" b="0" dirty="0" smtClean="0">
                          <a:solidFill>
                            <a:schemeClr val="bg2"/>
                          </a:solidFill>
                        </a:rPr>
                        <a:t>By whom?</a:t>
                      </a:r>
                    </a:p>
                    <a:p>
                      <a:pPr marL="457200" indent="-457200">
                        <a:buClr>
                          <a:schemeClr val="accent2"/>
                        </a:buClr>
                        <a:buFont typeface="Wingdings" panose="05000000000000000000" pitchFamily="2" charset="2"/>
                        <a:buChar char="§"/>
                      </a:pPr>
                      <a:r>
                        <a:rPr lang="en-US" sz="2400" b="0" dirty="0" smtClean="0">
                          <a:solidFill>
                            <a:schemeClr val="bg2"/>
                          </a:solidFill>
                        </a:rPr>
                        <a:t>When?</a:t>
                      </a:r>
                    </a:p>
                    <a:p>
                      <a:pPr marL="457200" indent="-457200">
                        <a:buClr>
                          <a:schemeClr val="accent2"/>
                        </a:buClr>
                        <a:buFont typeface="Wingdings" panose="05000000000000000000" pitchFamily="2" charset="2"/>
                        <a:buChar char="§"/>
                      </a:pPr>
                      <a:r>
                        <a:rPr lang="en-US" sz="2400" b="0" dirty="0" smtClean="0">
                          <a:solidFill>
                            <a:schemeClr val="bg2"/>
                          </a:solidFill>
                        </a:rPr>
                        <a:t>With what?</a:t>
                      </a:r>
                    </a:p>
                    <a:p>
                      <a:endParaRPr lang="de-DE" sz="2400" b="0" dirty="0">
                        <a:solidFill>
                          <a:schemeClr val="bg2"/>
                        </a:solidFill>
                      </a:endParaRPr>
                    </a:p>
                  </a:txBody>
                  <a:tcPr/>
                </a:tc>
                <a:extLst>
                  <a:ext uri="{0D108BD9-81ED-4DB2-BD59-A6C34878D82A}">
                    <a16:rowId xmlns:a16="http://schemas.microsoft.com/office/drawing/2014/main" val="1097973247"/>
                  </a:ext>
                </a:extLst>
              </a:tr>
            </a:tbl>
          </a:graphicData>
        </a:graphic>
      </p:graphicFrame>
    </p:spTree>
    <p:extLst>
      <p:ext uri="{BB962C8B-B14F-4D97-AF65-F5344CB8AC3E}">
        <p14:creationId xmlns:p14="http://schemas.microsoft.com/office/powerpoint/2010/main" val="2772215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Organization</a:t>
            </a:r>
            <a:r>
              <a:rPr lang="de-DE" dirty="0"/>
              <a:t> </a:t>
            </a:r>
            <a:r>
              <a:rPr lang="de-DE" dirty="0" err="1"/>
              <a:t>of</a:t>
            </a:r>
            <a:r>
              <a:rPr lang="de-DE" dirty="0"/>
              <a:t> </a:t>
            </a:r>
            <a:r>
              <a:rPr lang="de-DE" dirty="0" err="1"/>
              <a:t>structures</a:t>
            </a:r>
            <a:endParaRPr lang="de-DE" dirty="0"/>
          </a:p>
        </p:txBody>
      </p:sp>
      <p:sp>
        <p:nvSpPr>
          <p:cNvPr id="3" name="Inhaltsplatzhalter 2"/>
          <p:cNvSpPr>
            <a:spLocks noGrp="1"/>
          </p:cNvSpPr>
          <p:nvPr>
            <p:ph idx="1"/>
          </p:nvPr>
        </p:nvSpPr>
        <p:spPr/>
        <p:txBody>
          <a:bodyPr/>
          <a:lstStyle/>
          <a:p>
            <a:r>
              <a:rPr lang="en-US" sz="1800" b="0" dirty="0"/>
              <a:t>For creation of the organizational structure, the organizational units are demarcated according to their competencies during definition of the jobs and formation of the departments </a:t>
            </a:r>
            <a:r>
              <a:rPr lang="en-US" sz="1800" dirty="0"/>
              <a:t>(specialization)</a:t>
            </a:r>
            <a:r>
              <a:rPr lang="en-US" sz="1800" b="0" dirty="0"/>
              <a:t> and linked by </a:t>
            </a:r>
            <a:r>
              <a:rPr lang="en-US" sz="1800" dirty="0"/>
              <a:t>action-based relationships</a:t>
            </a:r>
            <a:r>
              <a:rPr lang="en-US" sz="1800" b="0" dirty="0"/>
              <a:t>. The form taken by this demarcation and linking </a:t>
            </a:r>
            <a:r>
              <a:rPr lang="en-US" sz="1800" dirty="0"/>
              <a:t>(the management system) </a:t>
            </a:r>
            <a:r>
              <a:rPr lang="en-US" sz="1800" b="0" dirty="0"/>
              <a:t>gives rise to different organizational structures.</a:t>
            </a:r>
          </a:p>
          <a:p>
            <a:endParaRPr lang="de-DE" sz="1800" dirty="0"/>
          </a:p>
          <a:p>
            <a:r>
              <a:rPr lang="de-DE" sz="1800" dirty="0" err="1"/>
              <a:t>Approaches</a:t>
            </a:r>
            <a:r>
              <a:rPr lang="de-DE" sz="1800" dirty="0"/>
              <a:t> </a:t>
            </a:r>
            <a:r>
              <a:rPr lang="de-DE" sz="1800" dirty="0" err="1"/>
              <a:t>to</a:t>
            </a:r>
            <a:r>
              <a:rPr lang="de-DE" sz="1800" dirty="0"/>
              <a:t> </a:t>
            </a:r>
            <a:r>
              <a:rPr lang="de-DE" sz="1800" dirty="0" err="1"/>
              <a:t>structuring</a:t>
            </a:r>
            <a:r>
              <a:rPr lang="de-DE" sz="1800" dirty="0"/>
              <a:t>:</a:t>
            </a:r>
          </a:p>
          <a:p>
            <a:pPr marL="342900" indent="-342900">
              <a:buClr>
                <a:schemeClr val="accent2"/>
              </a:buClr>
              <a:buFont typeface="Wingdings" panose="05000000000000000000" pitchFamily="2" charset="2"/>
              <a:buChar char="§"/>
            </a:pPr>
            <a:r>
              <a:rPr lang="en-US" sz="1800" b="0" dirty="0"/>
              <a:t>Performance</a:t>
            </a:r>
          </a:p>
          <a:p>
            <a:pPr marL="342900" indent="-342900">
              <a:buClr>
                <a:schemeClr val="accent2"/>
              </a:buClr>
              <a:buFont typeface="Wingdings" panose="05000000000000000000" pitchFamily="2" charset="2"/>
              <a:buChar char="§"/>
            </a:pPr>
            <a:r>
              <a:rPr lang="en-US" sz="1800" b="0" dirty="0"/>
              <a:t>Object (product)</a:t>
            </a:r>
          </a:p>
          <a:p>
            <a:pPr marL="342900" indent="-342900">
              <a:buClr>
                <a:schemeClr val="accent2"/>
              </a:buClr>
              <a:buFont typeface="Wingdings" panose="05000000000000000000" pitchFamily="2" charset="2"/>
              <a:buChar char="§"/>
            </a:pPr>
            <a:r>
              <a:rPr lang="en-US" sz="1800" b="0" dirty="0"/>
              <a:t>Rank (hierarchy)</a:t>
            </a:r>
          </a:p>
          <a:p>
            <a:pPr marL="342900" indent="-342900">
              <a:buClr>
                <a:schemeClr val="accent2"/>
              </a:buClr>
              <a:buFont typeface="Wingdings" panose="05000000000000000000" pitchFamily="2" charset="2"/>
              <a:buChar char="§"/>
            </a:pPr>
            <a:r>
              <a:rPr lang="en-US" sz="1800" b="0" dirty="0"/>
              <a:t>Phase</a:t>
            </a:r>
          </a:p>
          <a:p>
            <a:pPr marL="342900" indent="-342900">
              <a:buClr>
                <a:schemeClr val="accent2"/>
              </a:buClr>
              <a:buFont typeface="Wingdings" panose="05000000000000000000" pitchFamily="2" charset="2"/>
              <a:buChar char="§"/>
            </a:pPr>
            <a:r>
              <a:rPr lang="en-US" sz="1800" b="0" dirty="0"/>
              <a:t>Purpose</a:t>
            </a: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17</a:t>
            </a:fld>
            <a:endParaRPr lang="de-DE" altLang="de-DE"/>
          </a:p>
        </p:txBody>
      </p:sp>
      <p:graphicFrame>
        <p:nvGraphicFramePr>
          <p:cNvPr id="7" name="Diagramm 6"/>
          <p:cNvGraphicFramePr/>
          <p:nvPr>
            <p:extLst>
              <p:ext uri="{D42A27DB-BD31-4B8C-83A1-F6EECF244321}">
                <p14:modId xmlns:p14="http://schemas.microsoft.com/office/powerpoint/2010/main" val="761745712"/>
              </p:ext>
            </p:extLst>
          </p:nvPr>
        </p:nvGraphicFramePr>
        <p:xfrm>
          <a:off x="2915816" y="4365104"/>
          <a:ext cx="6096000" cy="220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feld 7"/>
          <p:cNvSpPr txBox="1"/>
          <p:nvPr/>
        </p:nvSpPr>
        <p:spPr>
          <a:xfrm>
            <a:off x="4843970" y="3919834"/>
            <a:ext cx="2513583" cy="701731"/>
          </a:xfrm>
          <a:prstGeom prst="rect">
            <a:avLst/>
          </a:prstGeom>
          <a:noFill/>
        </p:spPr>
        <p:txBody>
          <a:bodyPr wrap="square" rtlCol="0">
            <a:spAutoFit/>
          </a:bodyPr>
          <a:lstStyle/>
          <a:p>
            <a:r>
              <a:rPr lang="de-DE" sz="1800" b="1" dirty="0" err="1"/>
              <a:t>Example</a:t>
            </a:r>
            <a:r>
              <a:rPr lang="de-DE" sz="1800" b="1" dirty="0"/>
              <a:t>: </a:t>
            </a:r>
            <a:r>
              <a:rPr lang="de-DE" sz="1800" b="1" dirty="0" err="1" smtClean="0"/>
              <a:t>structuring</a:t>
            </a:r>
            <a:endParaRPr lang="de-DE" sz="1800" b="1" dirty="0" smtClean="0"/>
          </a:p>
          <a:p>
            <a:r>
              <a:rPr lang="de-DE" sz="1800" b="1" dirty="0" err="1" smtClean="0"/>
              <a:t>by</a:t>
            </a:r>
            <a:r>
              <a:rPr lang="de-DE" sz="1800" b="1" dirty="0" smtClean="0"/>
              <a:t> </a:t>
            </a:r>
            <a:r>
              <a:rPr lang="de-DE" sz="1800" b="1" dirty="0" err="1"/>
              <a:t>performance</a:t>
            </a:r>
            <a:endParaRPr lang="de-DE" sz="1800" b="1" dirty="0"/>
          </a:p>
        </p:txBody>
      </p:sp>
    </p:spTree>
    <p:extLst>
      <p:ext uri="{BB962C8B-B14F-4D97-AF65-F5344CB8AC3E}">
        <p14:creationId xmlns:p14="http://schemas.microsoft.com/office/powerpoint/2010/main" val="2211995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Fundamental </a:t>
            </a:r>
            <a:r>
              <a:rPr lang="de-DE" sz="3200" dirty="0" err="1"/>
              <a:t>structural</a:t>
            </a:r>
            <a:r>
              <a:rPr lang="de-DE" sz="3200" dirty="0"/>
              <a:t> </a:t>
            </a:r>
            <a:r>
              <a:rPr lang="de-DE" sz="3200" dirty="0" err="1"/>
              <a:t>principles</a:t>
            </a:r>
            <a:endParaRPr lang="de-DE" dirty="0"/>
          </a:p>
        </p:txBody>
      </p:sp>
      <p:sp>
        <p:nvSpPr>
          <p:cNvPr id="3" name="Inhaltsplatzhalter 2"/>
          <p:cNvSpPr>
            <a:spLocks noGrp="1"/>
          </p:cNvSpPr>
          <p:nvPr>
            <p:ph idx="1"/>
          </p:nvPr>
        </p:nvSpPr>
        <p:spPr/>
        <p:txBody>
          <a:bodyPr/>
          <a:lstStyle/>
          <a:p>
            <a:pPr marL="342900" indent="-342900">
              <a:buClr>
                <a:schemeClr val="accent2"/>
              </a:buClr>
              <a:buFont typeface="Wingdings" panose="05000000000000000000" pitchFamily="2" charset="2"/>
              <a:buChar char="§"/>
            </a:pPr>
            <a:r>
              <a:rPr lang="en-US" dirty="0"/>
              <a:t>Line principle</a:t>
            </a:r>
          </a:p>
          <a:p>
            <a:pPr marL="342900" indent="-342900">
              <a:buClr>
                <a:schemeClr val="accent2"/>
              </a:buClr>
              <a:buFont typeface="Wingdings" panose="05000000000000000000" pitchFamily="2" charset="2"/>
              <a:buChar char="§"/>
            </a:pPr>
            <a:endParaRPr lang="en-US" dirty="0"/>
          </a:p>
          <a:p>
            <a:pPr marL="342900" indent="-342900">
              <a:buClr>
                <a:schemeClr val="accent2"/>
              </a:buClr>
              <a:buFont typeface="Wingdings" panose="05000000000000000000" pitchFamily="2" charset="2"/>
              <a:buChar char="§"/>
            </a:pPr>
            <a:r>
              <a:rPr lang="en-US" dirty="0"/>
              <a:t>Line and staff department principle</a:t>
            </a:r>
          </a:p>
          <a:p>
            <a:pPr marL="342900" indent="-342900">
              <a:buClr>
                <a:schemeClr val="accent2"/>
              </a:buClr>
              <a:buFont typeface="Wingdings" panose="05000000000000000000" pitchFamily="2" charset="2"/>
              <a:buChar char="§"/>
            </a:pPr>
            <a:endParaRPr lang="en-US" dirty="0"/>
          </a:p>
          <a:p>
            <a:pPr marL="342900" indent="-342900">
              <a:buClr>
                <a:schemeClr val="accent2"/>
              </a:buClr>
              <a:buFont typeface="Wingdings" panose="05000000000000000000" pitchFamily="2" charset="2"/>
              <a:buChar char="§"/>
            </a:pPr>
            <a:r>
              <a:rPr lang="en-US" dirty="0"/>
              <a:t>Product and project orientation</a:t>
            </a:r>
            <a:br>
              <a:rPr lang="en-US" dirty="0"/>
            </a:br>
            <a:endParaRPr lang="en-US" dirty="0"/>
          </a:p>
          <a:p>
            <a:pPr marL="342900" indent="-342900">
              <a:buClr>
                <a:schemeClr val="accent2"/>
              </a:buClr>
              <a:buFont typeface="Wingdings" panose="05000000000000000000" pitchFamily="2" charset="2"/>
              <a:buChar char="§"/>
            </a:pPr>
            <a:endParaRPr lang="en-US" dirty="0"/>
          </a:p>
          <a:p>
            <a:pPr marL="342900" indent="-342900">
              <a:buClr>
                <a:schemeClr val="accent2"/>
              </a:buClr>
              <a:buFont typeface="Wingdings" panose="05000000000000000000" pitchFamily="2" charset="2"/>
              <a:buChar char="§"/>
            </a:pPr>
            <a:r>
              <a:rPr lang="en-US" dirty="0"/>
              <a:t>Group orientation</a:t>
            </a: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18</a:t>
            </a:fld>
            <a:endParaRPr lang="de-DE" altLang="de-DE"/>
          </a:p>
        </p:txBody>
      </p:sp>
      <p:graphicFrame>
        <p:nvGraphicFramePr>
          <p:cNvPr id="12" name="Diagramm 11"/>
          <p:cNvGraphicFramePr/>
          <p:nvPr>
            <p:extLst>
              <p:ext uri="{D42A27DB-BD31-4B8C-83A1-F6EECF244321}">
                <p14:modId xmlns:p14="http://schemas.microsoft.com/office/powerpoint/2010/main" val="1769596051"/>
              </p:ext>
            </p:extLst>
          </p:nvPr>
        </p:nvGraphicFramePr>
        <p:xfrm>
          <a:off x="5945757" y="1358819"/>
          <a:ext cx="2135636" cy="768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m 12"/>
          <p:cNvGraphicFramePr/>
          <p:nvPr>
            <p:extLst>
              <p:ext uri="{D42A27DB-BD31-4B8C-83A1-F6EECF244321}">
                <p14:modId xmlns:p14="http://schemas.microsoft.com/office/powerpoint/2010/main" val="853176471"/>
              </p:ext>
            </p:extLst>
          </p:nvPr>
        </p:nvGraphicFramePr>
        <p:xfrm>
          <a:off x="5408045" y="2329571"/>
          <a:ext cx="3376190" cy="11668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m 13"/>
          <p:cNvGraphicFramePr/>
          <p:nvPr>
            <p:extLst>
              <p:ext uri="{D42A27DB-BD31-4B8C-83A1-F6EECF244321}">
                <p14:modId xmlns:p14="http://schemas.microsoft.com/office/powerpoint/2010/main" val="1923142996"/>
              </p:ext>
            </p:extLst>
          </p:nvPr>
        </p:nvGraphicFramePr>
        <p:xfrm>
          <a:off x="5318787" y="3693837"/>
          <a:ext cx="1840194" cy="12046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m 14"/>
          <p:cNvGraphicFramePr/>
          <p:nvPr>
            <p:extLst>
              <p:ext uri="{D42A27DB-BD31-4B8C-83A1-F6EECF244321}">
                <p14:modId xmlns:p14="http://schemas.microsoft.com/office/powerpoint/2010/main" val="1515667411"/>
              </p:ext>
            </p:extLst>
          </p:nvPr>
        </p:nvGraphicFramePr>
        <p:xfrm>
          <a:off x="7320797" y="3544016"/>
          <a:ext cx="1979578" cy="1606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m 15"/>
          <p:cNvGraphicFramePr/>
          <p:nvPr>
            <p:extLst>
              <p:ext uri="{D42A27DB-BD31-4B8C-83A1-F6EECF244321}">
                <p14:modId xmlns:p14="http://schemas.microsoft.com/office/powerpoint/2010/main" val="237695700"/>
              </p:ext>
            </p:extLst>
          </p:nvPr>
        </p:nvGraphicFramePr>
        <p:xfrm>
          <a:off x="3609486" y="4769268"/>
          <a:ext cx="2336271" cy="156939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93176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Strategies</a:t>
            </a:r>
            <a:r>
              <a:rPr lang="de-DE" sz="3200" dirty="0"/>
              <a:t> </a:t>
            </a:r>
            <a:r>
              <a:rPr lang="de-DE" sz="3200" dirty="0" err="1"/>
              <a:t>for</a:t>
            </a:r>
            <a:r>
              <a:rPr lang="de-DE" sz="3200" dirty="0"/>
              <a:t> </a:t>
            </a:r>
            <a:r>
              <a:rPr lang="de-DE" sz="3200" dirty="0" err="1"/>
              <a:t>system</a:t>
            </a:r>
            <a:r>
              <a:rPr lang="de-DE" sz="3200" dirty="0"/>
              <a:t> </a:t>
            </a:r>
            <a:r>
              <a:rPr lang="de-DE" sz="3200" dirty="0" err="1"/>
              <a:t>planning</a:t>
            </a:r>
            <a:endParaRPr lang="de-DE" dirty="0"/>
          </a:p>
        </p:txBody>
      </p:sp>
      <p:sp>
        <p:nvSpPr>
          <p:cNvPr id="3" name="Inhaltsplatzhalter 2"/>
          <p:cNvSpPr>
            <a:spLocks noGrp="1"/>
          </p:cNvSpPr>
          <p:nvPr>
            <p:ph idx="1"/>
          </p:nvPr>
        </p:nvSpPr>
        <p:spPr/>
        <p:txBody>
          <a:bodyPr/>
          <a:lstStyle/>
          <a:p>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19</a:t>
            </a:fld>
            <a:endParaRPr lang="de-DE" altLang="de-DE"/>
          </a:p>
        </p:txBody>
      </p:sp>
      <p:grpSp>
        <p:nvGrpSpPr>
          <p:cNvPr id="7" name="Gruppieren 6"/>
          <p:cNvGrpSpPr/>
          <p:nvPr/>
        </p:nvGrpSpPr>
        <p:grpSpPr>
          <a:xfrm>
            <a:off x="2691898" y="4341150"/>
            <a:ext cx="3774904" cy="1844896"/>
            <a:chOff x="1589184" y="4509120"/>
            <a:chExt cx="3774904" cy="1844896"/>
          </a:xfrm>
        </p:grpSpPr>
        <p:sp>
          <p:nvSpPr>
            <p:cNvPr id="8" name="Parallelogramm 7"/>
            <p:cNvSpPr/>
            <p:nvPr/>
          </p:nvSpPr>
          <p:spPr>
            <a:xfrm>
              <a:off x="1589184" y="4509120"/>
              <a:ext cx="3774904" cy="1844896"/>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9" name="Parallelogramm 8"/>
            <p:cNvSpPr/>
            <p:nvPr/>
          </p:nvSpPr>
          <p:spPr>
            <a:xfrm>
              <a:off x="2182602" y="5160447"/>
              <a:ext cx="1126594" cy="276734"/>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10" name="Parallelogramm 9"/>
            <p:cNvSpPr/>
            <p:nvPr/>
          </p:nvSpPr>
          <p:spPr>
            <a:xfrm>
              <a:off x="1781508" y="5590172"/>
              <a:ext cx="1270056" cy="691836"/>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11" name="Parallelogramm 10"/>
            <p:cNvSpPr/>
            <p:nvPr/>
          </p:nvSpPr>
          <p:spPr>
            <a:xfrm>
              <a:off x="2326650" y="4618427"/>
              <a:ext cx="2668881" cy="361006"/>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12" name="Parallelogramm 11"/>
            <p:cNvSpPr/>
            <p:nvPr/>
          </p:nvSpPr>
          <p:spPr>
            <a:xfrm>
              <a:off x="3017254" y="5160447"/>
              <a:ext cx="1755785" cy="1121561"/>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cxnSp>
          <p:nvCxnSpPr>
            <p:cNvPr id="13" name="Gewinkelte Verbindung 25"/>
            <p:cNvCxnSpPr>
              <a:stCxn id="11" idx="3"/>
              <a:endCxn id="9" idx="0"/>
            </p:cNvCxnSpPr>
            <p:nvPr/>
          </p:nvCxnSpPr>
          <p:spPr>
            <a:xfrm rot="5400000">
              <a:off x="3077941" y="4647392"/>
              <a:ext cx="181014" cy="845097"/>
            </a:xfrm>
            <a:prstGeom prst="bentConnector3">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14" name="Gewinkelte Verbindung 26"/>
            <p:cNvCxnSpPr>
              <a:stCxn id="11" idx="4"/>
              <a:endCxn id="12" idx="1"/>
            </p:cNvCxnSpPr>
            <p:nvPr/>
          </p:nvCxnSpPr>
          <p:spPr>
            <a:xfrm rot="16200000" flipH="1">
              <a:off x="3796495" y="4844028"/>
              <a:ext cx="181014" cy="451823"/>
            </a:xfrm>
            <a:prstGeom prst="bentConnector3">
              <a:avLst>
                <a:gd name="adj1" fmla="val 50000"/>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15" name="Gewinkelte Verbindung 27"/>
            <p:cNvCxnSpPr>
              <a:stCxn id="9" idx="3"/>
              <a:endCxn id="10" idx="1"/>
            </p:cNvCxnSpPr>
            <p:nvPr/>
          </p:nvCxnSpPr>
          <p:spPr>
            <a:xfrm rot="5400000">
              <a:off x="2545022" y="5443026"/>
              <a:ext cx="152991" cy="141301"/>
            </a:xfrm>
            <a:prstGeom prst="bentConnector3">
              <a:avLst>
                <a:gd name="adj1" fmla="val 50000"/>
              </a:avLst>
            </a:prstGeom>
            <a:ln/>
          </p:spPr>
          <p:style>
            <a:lnRef idx="2">
              <a:schemeClr val="accent1">
                <a:shade val="50000"/>
              </a:schemeClr>
            </a:lnRef>
            <a:fillRef idx="1">
              <a:schemeClr val="accent1"/>
            </a:fillRef>
            <a:effectRef idx="0">
              <a:schemeClr val="accent1"/>
            </a:effectRef>
            <a:fontRef idx="minor">
              <a:schemeClr val="lt1"/>
            </a:fontRef>
          </p:style>
        </p:cxnSp>
        <p:sp>
          <p:nvSpPr>
            <p:cNvPr id="16" name="Parallelogramm 15"/>
            <p:cNvSpPr/>
            <p:nvPr/>
          </p:nvSpPr>
          <p:spPr>
            <a:xfrm>
              <a:off x="3446140" y="5236942"/>
              <a:ext cx="1126594"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17" name="Parallelogramm 16"/>
            <p:cNvSpPr/>
            <p:nvPr/>
          </p:nvSpPr>
          <p:spPr>
            <a:xfrm>
              <a:off x="3309196" y="5582860"/>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18" name="Parallelogramm 17"/>
            <p:cNvSpPr/>
            <p:nvPr/>
          </p:nvSpPr>
          <p:spPr>
            <a:xfrm>
              <a:off x="3779648" y="5600881"/>
              <a:ext cx="501880" cy="276734"/>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19" name="Parallelogramm 18"/>
            <p:cNvSpPr/>
            <p:nvPr/>
          </p:nvSpPr>
          <p:spPr>
            <a:xfrm>
              <a:off x="3779648" y="5582860"/>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0" name="Parallelogramm 19"/>
            <p:cNvSpPr/>
            <p:nvPr/>
          </p:nvSpPr>
          <p:spPr>
            <a:xfrm>
              <a:off x="2008691" y="5659356"/>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1" name="Parallelogramm 20"/>
            <p:cNvSpPr/>
            <p:nvPr/>
          </p:nvSpPr>
          <p:spPr>
            <a:xfrm>
              <a:off x="3144200" y="6093296"/>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2" name="Parallelogramm 21"/>
            <p:cNvSpPr/>
            <p:nvPr/>
          </p:nvSpPr>
          <p:spPr>
            <a:xfrm>
              <a:off x="3695600" y="5936090"/>
              <a:ext cx="501880" cy="276734"/>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23" name="Parallelogramm 22"/>
            <p:cNvSpPr/>
            <p:nvPr/>
          </p:nvSpPr>
          <p:spPr>
            <a:xfrm>
              <a:off x="3225696" y="5917251"/>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4" name="Parallelogramm 23"/>
            <p:cNvSpPr/>
            <p:nvPr/>
          </p:nvSpPr>
          <p:spPr>
            <a:xfrm>
              <a:off x="3635896" y="5917251"/>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5" name="Parallelogramm 24"/>
            <p:cNvSpPr/>
            <p:nvPr/>
          </p:nvSpPr>
          <p:spPr>
            <a:xfrm>
              <a:off x="3451105" y="5917251"/>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6" name="Parallelogramm 25"/>
            <p:cNvSpPr/>
            <p:nvPr/>
          </p:nvSpPr>
          <p:spPr>
            <a:xfrm>
              <a:off x="2415830" y="5656652"/>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7" name="Parallelogramm 26"/>
            <p:cNvSpPr/>
            <p:nvPr/>
          </p:nvSpPr>
          <p:spPr>
            <a:xfrm>
              <a:off x="1839811" y="5960379"/>
              <a:ext cx="973038"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8" name="Parallelogramm 27"/>
            <p:cNvSpPr/>
            <p:nvPr/>
          </p:nvSpPr>
          <p:spPr>
            <a:xfrm>
              <a:off x="2291066" y="5229630"/>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29" name="Parallelogramm 28"/>
            <p:cNvSpPr/>
            <p:nvPr/>
          </p:nvSpPr>
          <p:spPr>
            <a:xfrm>
              <a:off x="2550867" y="5229629"/>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0" name="Parallelogramm 29"/>
            <p:cNvSpPr/>
            <p:nvPr/>
          </p:nvSpPr>
          <p:spPr>
            <a:xfrm>
              <a:off x="2792240" y="5229629"/>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1" name="Parallelogramm 30"/>
            <p:cNvSpPr/>
            <p:nvPr/>
          </p:nvSpPr>
          <p:spPr>
            <a:xfrm>
              <a:off x="2427362" y="4647066"/>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2" name="Parallelogramm 31"/>
            <p:cNvSpPr/>
            <p:nvPr/>
          </p:nvSpPr>
          <p:spPr>
            <a:xfrm>
              <a:off x="2888304" y="4653136"/>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3" name="Parallelogramm 32"/>
            <p:cNvSpPr/>
            <p:nvPr/>
          </p:nvSpPr>
          <p:spPr>
            <a:xfrm>
              <a:off x="3340057" y="4643601"/>
              <a:ext cx="501880" cy="27673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4" name="Parallelogramm 33"/>
            <p:cNvSpPr/>
            <p:nvPr/>
          </p:nvSpPr>
          <p:spPr>
            <a:xfrm>
              <a:off x="3837151" y="4663845"/>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5" name="Parallelogramm 34"/>
            <p:cNvSpPr/>
            <p:nvPr/>
          </p:nvSpPr>
          <p:spPr>
            <a:xfrm>
              <a:off x="4106163" y="4663845"/>
              <a:ext cx="250940" cy="138367"/>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grpSp>
      <p:grpSp>
        <p:nvGrpSpPr>
          <p:cNvPr id="36" name="Gruppieren 35"/>
          <p:cNvGrpSpPr/>
          <p:nvPr/>
        </p:nvGrpSpPr>
        <p:grpSpPr>
          <a:xfrm>
            <a:off x="3296816" y="2507537"/>
            <a:ext cx="3240360" cy="1440160"/>
            <a:chOff x="2075420" y="3212976"/>
            <a:chExt cx="3240360" cy="1440160"/>
          </a:xfrm>
        </p:grpSpPr>
        <p:sp>
          <p:nvSpPr>
            <p:cNvPr id="37" name="Parallelogramm 36"/>
            <p:cNvSpPr/>
            <p:nvPr/>
          </p:nvSpPr>
          <p:spPr>
            <a:xfrm>
              <a:off x="2075420" y="3212976"/>
              <a:ext cx="3240360" cy="1440160"/>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38" name="Parallelogramm 37"/>
            <p:cNvSpPr/>
            <p:nvPr/>
          </p:nvSpPr>
          <p:spPr>
            <a:xfrm>
              <a:off x="2524817" y="3705617"/>
              <a:ext cx="967063" cy="216024"/>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39" name="Parallelogramm 38"/>
            <p:cNvSpPr/>
            <p:nvPr/>
          </p:nvSpPr>
          <p:spPr>
            <a:xfrm>
              <a:off x="2267744" y="4041068"/>
              <a:ext cx="1090210" cy="540060"/>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40" name="Parallelogramm 39"/>
            <p:cNvSpPr/>
            <p:nvPr/>
          </p:nvSpPr>
          <p:spPr>
            <a:xfrm>
              <a:off x="2720315" y="3291208"/>
              <a:ext cx="2290955" cy="281808"/>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sp>
          <p:nvSpPr>
            <p:cNvPr id="41" name="Parallelogramm 40"/>
            <p:cNvSpPr/>
            <p:nvPr/>
          </p:nvSpPr>
          <p:spPr>
            <a:xfrm>
              <a:off x="3357954" y="3705617"/>
              <a:ext cx="1507158" cy="875511"/>
            </a:xfrm>
            <a:prstGeom prst="parallelogram">
              <a:avLst>
                <a:gd name="adj" fmla="val 3883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accent1">
                    <a:lumMod val="25000"/>
                  </a:schemeClr>
                </a:solidFill>
              </a:endParaRPr>
            </a:p>
          </p:txBody>
        </p:sp>
        <p:cxnSp>
          <p:nvCxnSpPr>
            <p:cNvPr id="42" name="Gewinkelte Verbindung 13"/>
            <p:cNvCxnSpPr>
              <a:stCxn id="40" idx="3"/>
              <a:endCxn id="38" idx="0"/>
            </p:cNvCxnSpPr>
            <p:nvPr/>
          </p:nvCxnSpPr>
          <p:spPr>
            <a:xfrm rot="5400000">
              <a:off x="3343412" y="3237953"/>
              <a:ext cx="132601" cy="802726"/>
            </a:xfrm>
            <a:prstGeom prst="bentConnector3">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43" name="Gewinkelte Verbindung 14"/>
            <p:cNvCxnSpPr>
              <a:stCxn id="40" idx="4"/>
              <a:endCxn id="41" idx="1"/>
            </p:cNvCxnSpPr>
            <p:nvPr/>
          </p:nvCxnSpPr>
          <p:spPr>
            <a:xfrm rot="16200000" flipH="1">
              <a:off x="4007360" y="3431449"/>
              <a:ext cx="132601" cy="415734"/>
            </a:xfrm>
            <a:prstGeom prst="bentConnector3">
              <a:avLst>
                <a:gd name="adj1" fmla="val 50000"/>
              </a:avLst>
            </a:prstGeom>
            <a:ln/>
          </p:spPr>
          <p:style>
            <a:lnRef idx="2">
              <a:schemeClr val="accent1">
                <a:shade val="50000"/>
              </a:schemeClr>
            </a:lnRef>
            <a:fillRef idx="1">
              <a:schemeClr val="accent1"/>
            </a:fillRef>
            <a:effectRef idx="0">
              <a:schemeClr val="accent1"/>
            </a:effectRef>
            <a:fontRef idx="minor">
              <a:schemeClr val="lt1"/>
            </a:fontRef>
          </p:style>
        </p:cxnSp>
        <p:cxnSp>
          <p:nvCxnSpPr>
            <p:cNvPr id="44" name="Gewinkelte Verbindung 17"/>
            <p:cNvCxnSpPr>
              <a:stCxn id="38" idx="3"/>
              <a:endCxn id="39" idx="1"/>
            </p:cNvCxnSpPr>
            <p:nvPr/>
          </p:nvCxnSpPr>
          <p:spPr>
            <a:xfrm rot="5400000">
              <a:off x="2882344" y="3957007"/>
              <a:ext cx="119427" cy="48694"/>
            </a:xfrm>
            <a:prstGeom prst="bentConnector3">
              <a:avLst>
                <a:gd name="adj1" fmla="val 50000"/>
              </a:avLst>
            </a:prstGeom>
            <a:ln/>
          </p:spPr>
          <p:style>
            <a:lnRef idx="2">
              <a:schemeClr val="accent1">
                <a:shade val="50000"/>
              </a:schemeClr>
            </a:lnRef>
            <a:fillRef idx="1">
              <a:schemeClr val="accent1"/>
            </a:fillRef>
            <a:effectRef idx="0">
              <a:schemeClr val="accent1"/>
            </a:effectRef>
            <a:fontRef idx="minor">
              <a:schemeClr val="lt1"/>
            </a:fontRef>
          </p:style>
        </p:cxnSp>
      </p:grpSp>
      <p:sp>
        <p:nvSpPr>
          <p:cNvPr id="45" name="Parallelogramm 44"/>
          <p:cNvSpPr/>
          <p:nvPr/>
        </p:nvSpPr>
        <p:spPr>
          <a:xfrm>
            <a:off x="3959402" y="1484784"/>
            <a:ext cx="2232248" cy="648072"/>
          </a:xfrm>
          <a:prstGeom prst="parallelogram">
            <a:avLst>
              <a:gd name="adj" fmla="val 3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sp>
        <p:nvSpPr>
          <p:cNvPr id="46" name="Pfeil nach unten 45"/>
          <p:cNvSpPr/>
          <p:nvPr/>
        </p:nvSpPr>
        <p:spPr>
          <a:xfrm>
            <a:off x="6969224" y="1484784"/>
            <a:ext cx="1152128" cy="4086494"/>
          </a:xfrm>
          <a:prstGeom prst="downArrow">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de-DE" b="1" dirty="0">
                <a:solidFill>
                  <a:schemeClr val="tx1">
                    <a:lumMod val="50000"/>
                    <a:lumOff val="50000"/>
                  </a:schemeClr>
                </a:solidFill>
              </a:rPr>
              <a:t>Top-down</a:t>
            </a:r>
            <a:r>
              <a:rPr lang="de-DE" dirty="0">
                <a:solidFill>
                  <a:schemeClr val="accent1">
                    <a:lumMod val="25000"/>
                  </a:schemeClr>
                </a:solidFill>
              </a:rPr>
              <a:t> </a:t>
            </a:r>
            <a:r>
              <a:rPr lang="de-DE" b="1" dirty="0" err="1">
                <a:solidFill>
                  <a:schemeClr val="tx1">
                    <a:lumMod val="50000"/>
                    <a:lumOff val="50000"/>
                  </a:schemeClr>
                </a:solidFill>
              </a:rPr>
              <a:t>approach</a:t>
            </a:r>
            <a:endParaRPr lang="de-DE" b="1" dirty="0">
              <a:solidFill>
                <a:schemeClr val="tx1">
                  <a:lumMod val="50000"/>
                  <a:lumOff val="50000"/>
                </a:schemeClr>
              </a:solidFill>
            </a:endParaRPr>
          </a:p>
        </p:txBody>
      </p:sp>
      <p:sp>
        <p:nvSpPr>
          <p:cNvPr id="47" name="Pfeil nach unten 46"/>
          <p:cNvSpPr/>
          <p:nvPr/>
        </p:nvSpPr>
        <p:spPr>
          <a:xfrm flipV="1">
            <a:off x="1352600" y="1499818"/>
            <a:ext cx="1152128" cy="4072459"/>
          </a:xfrm>
          <a:prstGeom prst="downArrow">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de-DE" b="1" dirty="0" err="1">
                <a:solidFill>
                  <a:schemeClr val="tx1">
                    <a:lumMod val="50000"/>
                    <a:lumOff val="50000"/>
                  </a:schemeClr>
                </a:solidFill>
              </a:rPr>
              <a:t>Bottom-up</a:t>
            </a:r>
            <a:r>
              <a:rPr lang="de-DE" b="1" dirty="0">
                <a:solidFill>
                  <a:schemeClr val="tx1">
                    <a:lumMod val="50000"/>
                    <a:lumOff val="50000"/>
                  </a:schemeClr>
                </a:solidFill>
              </a:rPr>
              <a:t> </a:t>
            </a:r>
            <a:r>
              <a:rPr lang="de-DE" b="1" dirty="0" err="1">
                <a:solidFill>
                  <a:schemeClr val="tx1">
                    <a:lumMod val="50000"/>
                    <a:lumOff val="50000"/>
                  </a:schemeClr>
                </a:solidFill>
              </a:rPr>
              <a:t>approach</a:t>
            </a:r>
            <a:endParaRPr lang="de-DE" b="1" dirty="0">
              <a:solidFill>
                <a:schemeClr val="tx1">
                  <a:lumMod val="50000"/>
                  <a:lumOff val="50000"/>
                </a:schemeClr>
              </a:solidFill>
            </a:endParaRPr>
          </a:p>
        </p:txBody>
      </p:sp>
    </p:spTree>
    <p:extLst>
      <p:ext uri="{BB962C8B-B14F-4D97-AF65-F5344CB8AC3E}">
        <p14:creationId xmlns:p14="http://schemas.microsoft.com/office/powerpoint/2010/main" val="135164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umsplatzhalter 3"/>
          <p:cNvSpPr>
            <a:spLocks noGrp="1"/>
          </p:cNvSpPr>
          <p:nvPr>
            <p:ph type="dt" sz="quarter" idx="10"/>
          </p:nvPr>
        </p:nvSpPr>
        <p:spPr>
          <a:noFill/>
        </p:spPr>
        <p:txBody>
          <a:bodyPr/>
          <a:lstStyle>
            <a:lvl1pPr defTabSz="801688" eaLnBrk="0" hangingPunct="0">
              <a:defRPr sz="2400" b="1">
                <a:solidFill>
                  <a:schemeClr val="bg2"/>
                </a:solidFill>
                <a:latin typeface="Arial" panose="020B0604020202020204" pitchFamily="34" charset="0"/>
              </a:defRPr>
            </a:lvl1pPr>
            <a:lvl2pPr marL="742950" indent="-285750" defTabSz="801688" eaLnBrk="0" hangingPunct="0">
              <a:defRPr sz="2400">
                <a:solidFill>
                  <a:schemeClr val="bg2"/>
                </a:solidFill>
                <a:latin typeface="Arial" panose="020B0604020202020204" pitchFamily="34" charset="0"/>
              </a:defRPr>
            </a:lvl2pPr>
            <a:lvl3pPr marL="1143000" indent="-228600" defTabSz="801688" eaLnBrk="0" hangingPunct="0">
              <a:buClr>
                <a:srgbClr val="FAB500"/>
              </a:buClr>
              <a:buFont typeface="Wingdings" panose="05000000000000000000" pitchFamily="2" charset="2"/>
              <a:buChar char="§"/>
              <a:defRPr sz="2400">
                <a:solidFill>
                  <a:schemeClr val="bg2"/>
                </a:solidFill>
                <a:latin typeface="Arial" panose="020B0604020202020204" pitchFamily="34" charset="0"/>
              </a:defRPr>
            </a:lvl3pPr>
            <a:lvl4pPr marL="1600200" indent="-228600" defTabSz="801688" eaLnBrk="0" hangingPunct="0">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eaLnBrk="0" hangingPunct="0">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fld id="{8763B241-45A6-477C-A198-FDEEEAD2B5D6}" type="datetime1">
              <a:rPr lang="de-DE" altLang="de-DE" sz="1200" b="0" smtClean="0">
                <a:solidFill>
                  <a:schemeClr val="bg1"/>
                </a:solidFill>
              </a:rPr>
              <a:t>12.11.2019</a:t>
            </a:fld>
            <a:endParaRPr lang="de-DE" altLang="de-DE" sz="1200" b="0" smtClean="0">
              <a:solidFill>
                <a:schemeClr val="bg1"/>
              </a:solidFill>
            </a:endParaRPr>
          </a:p>
        </p:txBody>
      </p:sp>
      <p:sp>
        <p:nvSpPr>
          <p:cNvPr id="4099" name="Fußzeilenplatzhalter 4"/>
          <p:cNvSpPr>
            <a:spLocks noGrp="1"/>
          </p:cNvSpPr>
          <p:nvPr>
            <p:ph type="ftr" sz="quarter" idx="11"/>
          </p:nvPr>
        </p:nvSpPr>
        <p:spPr>
          <a:noFill/>
        </p:spPr>
        <p:txBody>
          <a:bodyPr/>
          <a:lstStyle>
            <a:lvl1pPr defTabSz="801688" eaLnBrk="0" hangingPunct="0">
              <a:defRPr sz="2400" b="1">
                <a:solidFill>
                  <a:schemeClr val="bg2"/>
                </a:solidFill>
                <a:latin typeface="Arial" panose="020B0604020202020204" pitchFamily="34" charset="0"/>
              </a:defRPr>
            </a:lvl1pPr>
            <a:lvl2pPr marL="742950" indent="-285750" defTabSz="801688" eaLnBrk="0" hangingPunct="0">
              <a:defRPr sz="2400">
                <a:solidFill>
                  <a:schemeClr val="bg2"/>
                </a:solidFill>
                <a:latin typeface="Arial" panose="020B0604020202020204" pitchFamily="34" charset="0"/>
              </a:defRPr>
            </a:lvl2pPr>
            <a:lvl3pPr marL="1143000" indent="-228600" defTabSz="801688" eaLnBrk="0" hangingPunct="0">
              <a:buClr>
                <a:srgbClr val="FAB500"/>
              </a:buClr>
              <a:buFont typeface="Wingdings" panose="05000000000000000000" pitchFamily="2" charset="2"/>
              <a:buChar char="§"/>
              <a:defRPr sz="2400">
                <a:solidFill>
                  <a:schemeClr val="bg2"/>
                </a:solidFill>
                <a:latin typeface="Arial" panose="020B0604020202020204" pitchFamily="34" charset="0"/>
              </a:defRPr>
            </a:lvl3pPr>
            <a:lvl4pPr marL="1600200" indent="-228600" defTabSz="801688" eaLnBrk="0" hangingPunct="0">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eaLnBrk="0" hangingPunct="0">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defRPr/>
            </a:pPr>
            <a:r>
              <a:rPr lang="de-DE" altLang="de-DE" sz="1200" b="0" dirty="0">
                <a:solidFill>
                  <a:schemeClr val="bg1"/>
                </a:solidFill>
              </a:rPr>
              <a:t>Module 6 – Learning </a:t>
            </a:r>
            <a:r>
              <a:rPr lang="de-DE" altLang="de-DE" sz="1200" b="0" dirty="0" err="1">
                <a:solidFill>
                  <a:schemeClr val="bg1"/>
                </a:solidFill>
              </a:rPr>
              <a:t>ergonomics</a:t>
            </a:r>
            <a:endParaRPr lang="de-DE" altLang="de-DE" sz="1200" b="0" dirty="0">
              <a:solidFill>
                <a:schemeClr val="bg1"/>
              </a:solidFill>
            </a:endParaRPr>
          </a:p>
        </p:txBody>
      </p:sp>
      <p:sp>
        <p:nvSpPr>
          <p:cNvPr id="4100" name="Foliennummernplatzhalter 5"/>
          <p:cNvSpPr>
            <a:spLocks noGrp="1"/>
          </p:cNvSpPr>
          <p:nvPr>
            <p:ph type="sldNum" sz="quarter" idx="12"/>
          </p:nvPr>
        </p:nvSpPr>
        <p:spPr>
          <a:noFill/>
        </p:spPr>
        <p:txBody>
          <a:bodyPr/>
          <a:lstStyle>
            <a:lvl1pPr defTabSz="801688" eaLnBrk="0" hangingPunct="0">
              <a:defRPr sz="2400" b="1">
                <a:solidFill>
                  <a:schemeClr val="bg2"/>
                </a:solidFill>
                <a:latin typeface="Arial" panose="020B0604020202020204" pitchFamily="34" charset="0"/>
              </a:defRPr>
            </a:lvl1pPr>
            <a:lvl2pPr marL="742950" indent="-285750" defTabSz="801688" eaLnBrk="0" hangingPunct="0">
              <a:defRPr sz="2400">
                <a:solidFill>
                  <a:schemeClr val="bg2"/>
                </a:solidFill>
                <a:latin typeface="Arial" panose="020B0604020202020204" pitchFamily="34" charset="0"/>
              </a:defRPr>
            </a:lvl2pPr>
            <a:lvl3pPr marL="1143000" indent="-228600" defTabSz="801688" eaLnBrk="0" hangingPunct="0">
              <a:buClr>
                <a:srgbClr val="FAB500"/>
              </a:buClr>
              <a:buFont typeface="Wingdings" panose="05000000000000000000" pitchFamily="2" charset="2"/>
              <a:buChar char="§"/>
              <a:defRPr sz="2400">
                <a:solidFill>
                  <a:schemeClr val="bg2"/>
                </a:solidFill>
                <a:latin typeface="Arial" panose="020B0604020202020204" pitchFamily="34" charset="0"/>
              </a:defRPr>
            </a:lvl3pPr>
            <a:lvl4pPr marL="1600200" indent="-228600" defTabSz="801688" eaLnBrk="0" hangingPunct="0">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eaLnBrk="0" hangingPunct="0">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r>
              <a:rPr lang="de-DE" altLang="de-DE" sz="1200" b="0">
                <a:solidFill>
                  <a:schemeClr val="bg1"/>
                </a:solidFill>
              </a:rPr>
              <a:t>Seite </a:t>
            </a:r>
            <a:fld id="{36982C8A-C703-4517-B323-974E8FD3CF0D}" type="slidenum">
              <a:rPr lang="de-DE" altLang="de-DE" sz="1200" b="0">
                <a:solidFill>
                  <a:schemeClr val="bg1"/>
                </a:solidFill>
              </a:rPr>
              <a:pPr eaLnBrk="1" hangingPunct="1"/>
              <a:t>2</a:t>
            </a:fld>
            <a:endParaRPr lang="de-DE" altLang="de-DE" sz="1200" b="0">
              <a:solidFill>
                <a:schemeClr val="bg1"/>
              </a:solidFill>
            </a:endParaRPr>
          </a:p>
        </p:txBody>
      </p:sp>
      <p:sp>
        <p:nvSpPr>
          <p:cNvPr id="4102" name="Rectangle 13"/>
          <p:cNvSpPr>
            <a:spLocks noGrp="1" noChangeArrowheads="1"/>
          </p:cNvSpPr>
          <p:nvPr>
            <p:ph type="body" idx="1"/>
          </p:nvPr>
        </p:nvSpPr>
        <p:spPr>
          <a:xfrm>
            <a:off x="557213" y="764704"/>
            <a:ext cx="8208714" cy="4897437"/>
          </a:xfrm>
        </p:spPr>
        <p:style>
          <a:lnRef idx="2">
            <a:schemeClr val="accent2"/>
          </a:lnRef>
          <a:fillRef idx="1">
            <a:schemeClr val="lt1"/>
          </a:fillRef>
          <a:effectRef idx="0">
            <a:schemeClr val="accent2"/>
          </a:effectRef>
          <a:fontRef idx="minor">
            <a:schemeClr val="dk1"/>
          </a:fontRef>
        </p:style>
        <p:txBody>
          <a:bodyPr lIns="108000" tIns="108000" rIns="108000" bIns="108000"/>
          <a:lstStyle/>
          <a:p>
            <a:r>
              <a:rPr lang="de-DE" sz="2800" dirty="0" err="1" smtClean="0">
                <a:solidFill>
                  <a:schemeClr val="tx2"/>
                </a:solidFill>
                <a:latin typeface="+mj-lt"/>
              </a:rPr>
              <a:t>Process</a:t>
            </a:r>
            <a:r>
              <a:rPr lang="de-DE" sz="2800" dirty="0" smtClean="0">
                <a:solidFill>
                  <a:schemeClr val="tx2"/>
                </a:solidFill>
                <a:latin typeface="+mj-lt"/>
              </a:rPr>
              <a:t> </a:t>
            </a:r>
            <a:r>
              <a:rPr lang="de-DE" sz="2800" dirty="0" err="1">
                <a:solidFill>
                  <a:schemeClr val="tx2"/>
                </a:solidFill>
                <a:latin typeface="+mj-lt"/>
              </a:rPr>
              <a:t>ergonomics</a:t>
            </a:r>
            <a:r>
              <a:rPr lang="de-DE" sz="2800" dirty="0">
                <a:solidFill>
                  <a:schemeClr val="tx2"/>
                </a:solidFill>
                <a:latin typeface="+mj-lt"/>
              </a:rPr>
              <a:t> </a:t>
            </a:r>
            <a:endParaRPr lang="de-DE" sz="2800" dirty="0" smtClean="0">
              <a:solidFill>
                <a:schemeClr val="tx2"/>
              </a:solidFill>
              <a:latin typeface="+mj-lt"/>
            </a:endParaRPr>
          </a:p>
          <a:p>
            <a:pPr>
              <a:buClr>
                <a:schemeClr val="accent2"/>
              </a:buClr>
            </a:pPr>
            <a:r>
              <a:rPr lang="de-DE" sz="1800" b="0" dirty="0" err="1" smtClean="0">
                <a:solidFill>
                  <a:schemeClr val="tx1">
                    <a:lumMod val="50000"/>
                    <a:lumOff val="50000"/>
                  </a:schemeClr>
                </a:solidFill>
              </a:rPr>
              <a:t>Generic</a:t>
            </a:r>
            <a:r>
              <a:rPr lang="de-DE" sz="1800" b="0" dirty="0" smtClean="0">
                <a:solidFill>
                  <a:schemeClr val="tx1">
                    <a:lumMod val="50000"/>
                    <a:lumOff val="50000"/>
                  </a:schemeClr>
                </a:solidFill>
              </a:rPr>
              <a:t> </a:t>
            </a:r>
            <a:r>
              <a:rPr lang="de-DE" sz="1800" b="0" dirty="0" err="1">
                <a:solidFill>
                  <a:schemeClr val="tx1">
                    <a:lumMod val="50000"/>
                    <a:lumOff val="50000"/>
                  </a:schemeClr>
                </a:solidFill>
              </a:rPr>
              <a:t>term</a:t>
            </a:r>
            <a:r>
              <a:rPr lang="de-DE" sz="1800" b="0" dirty="0">
                <a:solidFill>
                  <a:schemeClr val="tx1">
                    <a:lumMod val="50000"/>
                    <a:lumOff val="50000"/>
                  </a:schemeClr>
                </a:solidFill>
              </a:rPr>
              <a:t> </a:t>
            </a:r>
            <a:r>
              <a:rPr lang="de-DE" sz="1800" b="0" dirty="0" err="1">
                <a:solidFill>
                  <a:schemeClr val="tx1">
                    <a:lumMod val="50000"/>
                    <a:lumOff val="50000"/>
                  </a:schemeClr>
                </a:solidFill>
              </a:rPr>
              <a:t>for</a:t>
            </a:r>
            <a:r>
              <a:rPr lang="de-DE" sz="1800" b="0" dirty="0">
                <a:solidFill>
                  <a:schemeClr val="tx1">
                    <a:lumMod val="50000"/>
                    <a:lumOff val="50000"/>
                  </a:schemeClr>
                </a:solidFill>
              </a:rPr>
              <a:t> </a:t>
            </a:r>
            <a:r>
              <a:rPr lang="de-DE" sz="1800" b="0" dirty="0" err="1">
                <a:solidFill>
                  <a:schemeClr val="tx1">
                    <a:lumMod val="50000"/>
                    <a:lumOff val="50000"/>
                  </a:schemeClr>
                </a:solidFill>
              </a:rPr>
              <a:t>elements</a:t>
            </a:r>
            <a:r>
              <a:rPr lang="de-DE" sz="1800" b="0" dirty="0">
                <a:solidFill>
                  <a:schemeClr val="tx1">
                    <a:lumMod val="50000"/>
                    <a:lumOff val="50000"/>
                  </a:schemeClr>
                </a:solidFill>
              </a:rPr>
              <a:t> </a:t>
            </a:r>
            <a:r>
              <a:rPr lang="de-DE" sz="1800" b="0" dirty="0" err="1">
                <a:solidFill>
                  <a:schemeClr val="tx1">
                    <a:lumMod val="50000"/>
                    <a:lumOff val="50000"/>
                  </a:schemeClr>
                </a:solidFill>
              </a:rPr>
              <a:t>of</a:t>
            </a:r>
            <a:r>
              <a:rPr lang="de-DE" sz="1800" b="0" dirty="0">
                <a:solidFill>
                  <a:schemeClr val="tx1">
                    <a:lumMod val="50000"/>
                    <a:lumOff val="50000"/>
                  </a:schemeClr>
                </a:solidFill>
              </a:rPr>
              <a:t> humane </a:t>
            </a:r>
            <a:r>
              <a:rPr lang="de-DE" sz="1800" b="0" dirty="0" err="1">
                <a:solidFill>
                  <a:schemeClr val="tx1">
                    <a:lumMod val="50000"/>
                    <a:lumOff val="50000"/>
                  </a:schemeClr>
                </a:solidFill>
              </a:rPr>
              <a:t>work</a:t>
            </a:r>
            <a:r>
              <a:rPr lang="de-DE" sz="1800" b="0" dirty="0">
                <a:solidFill>
                  <a:schemeClr val="tx1">
                    <a:lumMod val="50000"/>
                    <a:lumOff val="50000"/>
                  </a:schemeClr>
                </a:solidFill>
              </a:rPr>
              <a:t> </a:t>
            </a:r>
            <a:r>
              <a:rPr lang="de-DE" sz="1800" b="0" dirty="0" err="1">
                <a:solidFill>
                  <a:schemeClr val="tx1">
                    <a:lumMod val="50000"/>
                    <a:lumOff val="50000"/>
                  </a:schemeClr>
                </a:solidFill>
              </a:rPr>
              <a:t>organization</a:t>
            </a:r>
            <a:r>
              <a:rPr lang="de-DE" sz="1800" b="0" dirty="0">
                <a:solidFill>
                  <a:schemeClr val="tx1">
                    <a:lumMod val="50000"/>
                    <a:lumOff val="50000"/>
                  </a:schemeClr>
                </a:solidFill>
              </a:rPr>
              <a:t> </a:t>
            </a:r>
            <a:r>
              <a:rPr lang="de-DE" sz="1800" b="0" dirty="0" err="1">
                <a:solidFill>
                  <a:schemeClr val="tx1">
                    <a:lumMod val="50000"/>
                    <a:lumOff val="50000"/>
                  </a:schemeClr>
                </a:solidFill>
              </a:rPr>
              <a:t>that</a:t>
            </a:r>
            <a:r>
              <a:rPr lang="de-DE" sz="1800" b="0" dirty="0">
                <a:solidFill>
                  <a:schemeClr val="tx1">
                    <a:lumMod val="50000"/>
                    <a:lumOff val="50000"/>
                  </a:schemeClr>
                </a:solidFill>
              </a:rPr>
              <a:t> </a:t>
            </a:r>
            <a:r>
              <a:rPr lang="de-DE" sz="1800" b="0" dirty="0" err="1">
                <a:solidFill>
                  <a:schemeClr val="tx1">
                    <a:lumMod val="50000"/>
                    <a:lumOff val="50000"/>
                  </a:schemeClr>
                </a:solidFill>
              </a:rPr>
              <a:t>place</a:t>
            </a:r>
            <a:r>
              <a:rPr lang="de-DE" sz="1800" b="0" dirty="0">
                <a:solidFill>
                  <a:schemeClr val="tx1">
                    <a:lumMod val="50000"/>
                    <a:lumOff val="50000"/>
                  </a:schemeClr>
                </a:solidFill>
              </a:rPr>
              <a:t> </a:t>
            </a:r>
            <a:r>
              <a:rPr lang="de-DE" sz="1800" b="0" dirty="0" err="1">
                <a:solidFill>
                  <a:schemeClr val="tx1">
                    <a:lumMod val="50000"/>
                    <a:lumOff val="50000"/>
                  </a:schemeClr>
                </a:solidFill>
              </a:rPr>
              <a:t>the</a:t>
            </a:r>
            <a:r>
              <a:rPr lang="de-DE" sz="1800" b="0" dirty="0">
                <a:solidFill>
                  <a:schemeClr val="tx1">
                    <a:lumMod val="50000"/>
                    <a:lumOff val="50000"/>
                  </a:schemeClr>
                </a:solidFill>
              </a:rPr>
              <a:t> </a:t>
            </a:r>
            <a:r>
              <a:rPr lang="de-DE" sz="1800" b="0" dirty="0" err="1">
                <a:solidFill>
                  <a:schemeClr val="tx1">
                    <a:lumMod val="50000"/>
                    <a:lumOff val="50000"/>
                  </a:schemeClr>
                </a:solidFill>
              </a:rPr>
              <a:t>focus</a:t>
            </a:r>
            <a:r>
              <a:rPr lang="de-DE" sz="1800" b="0" dirty="0">
                <a:solidFill>
                  <a:schemeClr val="tx1">
                    <a:lumMod val="50000"/>
                    <a:lumOff val="50000"/>
                  </a:schemeClr>
                </a:solidFill>
              </a:rPr>
              <a:t> upon </a:t>
            </a:r>
            <a:r>
              <a:rPr lang="de-DE" sz="1800" b="0" dirty="0" err="1">
                <a:solidFill>
                  <a:schemeClr val="tx1">
                    <a:lumMod val="50000"/>
                    <a:lumOff val="50000"/>
                  </a:schemeClr>
                </a:solidFill>
              </a:rPr>
              <a:t>adapting</a:t>
            </a:r>
            <a:r>
              <a:rPr lang="de-DE" sz="1800" b="0" dirty="0">
                <a:solidFill>
                  <a:schemeClr val="tx1">
                    <a:lumMod val="50000"/>
                    <a:lumOff val="50000"/>
                  </a:schemeClr>
                </a:solidFill>
              </a:rPr>
              <a:t> </a:t>
            </a:r>
            <a:r>
              <a:rPr lang="de-DE" sz="1800" b="0" dirty="0" err="1">
                <a:solidFill>
                  <a:schemeClr val="tx1">
                    <a:lumMod val="50000"/>
                    <a:lumOff val="50000"/>
                  </a:schemeClr>
                </a:solidFill>
              </a:rPr>
              <a:t>it</a:t>
            </a:r>
            <a:r>
              <a:rPr lang="de-DE" sz="1800" b="0" dirty="0">
                <a:solidFill>
                  <a:schemeClr val="tx1">
                    <a:lumMod val="50000"/>
                    <a:lumOff val="50000"/>
                  </a:schemeClr>
                </a:solidFill>
              </a:rPr>
              <a:t> </a:t>
            </a:r>
            <a:r>
              <a:rPr lang="de-DE" sz="1800" b="0" dirty="0" err="1">
                <a:solidFill>
                  <a:schemeClr val="tx1">
                    <a:lumMod val="50000"/>
                    <a:lumOff val="50000"/>
                  </a:schemeClr>
                </a:solidFill>
              </a:rPr>
              <a:t>to</a:t>
            </a:r>
            <a:r>
              <a:rPr lang="de-DE" sz="1800" b="0" dirty="0">
                <a:solidFill>
                  <a:schemeClr val="tx1">
                    <a:lumMod val="50000"/>
                    <a:lumOff val="50000"/>
                  </a:schemeClr>
                </a:solidFill>
              </a:rPr>
              <a:t> </a:t>
            </a:r>
            <a:r>
              <a:rPr lang="de-DE" sz="1800" b="0" dirty="0" err="1">
                <a:solidFill>
                  <a:schemeClr val="tx1">
                    <a:lumMod val="50000"/>
                    <a:lumOff val="50000"/>
                  </a:schemeClr>
                </a:solidFill>
              </a:rPr>
              <a:t>sustained</a:t>
            </a:r>
            <a:r>
              <a:rPr lang="de-DE" sz="1800" b="0" dirty="0">
                <a:solidFill>
                  <a:schemeClr val="tx1">
                    <a:lumMod val="50000"/>
                    <a:lumOff val="50000"/>
                  </a:schemeClr>
                </a:solidFill>
              </a:rPr>
              <a:t> </a:t>
            </a:r>
            <a:r>
              <a:rPr lang="de-DE" sz="1800" b="0" dirty="0" err="1">
                <a:solidFill>
                  <a:schemeClr val="tx1">
                    <a:lumMod val="50000"/>
                    <a:lumOff val="50000"/>
                  </a:schemeClr>
                </a:solidFill>
              </a:rPr>
              <a:t>task</a:t>
            </a:r>
            <a:r>
              <a:rPr lang="de-DE" sz="1800" b="0" dirty="0">
                <a:solidFill>
                  <a:schemeClr val="tx1">
                    <a:lumMod val="50000"/>
                    <a:lumOff val="50000"/>
                  </a:schemeClr>
                </a:solidFill>
              </a:rPr>
              <a:t> </a:t>
            </a:r>
            <a:r>
              <a:rPr lang="de-DE" sz="1800" b="0" dirty="0" err="1">
                <a:solidFill>
                  <a:schemeClr val="tx1">
                    <a:lumMod val="50000"/>
                    <a:lumOff val="50000"/>
                  </a:schemeClr>
                </a:solidFill>
              </a:rPr>
              <a:t>orientation</a:t>
            </a:r>
            <a:r>
              <a:rPr lang="de-DE" sz="1800" b="0" dirty="0">
                <a:solidFill>
                  <a:schemeClr val="tx1">
                    <a:lumMod val="50000"/>
                    <a:lumOff val="50000"/>
                  </a:schemeClr>
                </a:solidFill>
              </a:rPr>
              <a:t> on </a:t>
            </a:r>
            <a:r>
              <a:rPr lang="de-DE" sz="1800" b="0" dirty="0" err="1">
                <a:solidFill>
                  <a:schemeClr val="tx1">
                    <a:lumMod val="50000"/>
                    <a:lumOff val="50000"/>
                  </a:schemeClr>
                </a:solidFill>
              </a:rPr>
              <a:t>the</a:t>
            </a:r>
            <a:r>
              <a:rPr lang="de-DE" sz="1800" b="0" dirty="0">
                <a:solidFill>
                  <a:schemeClr val="tx1">
                    <a:lumMod val="50000"/>
                    <a:lumOff val="50000"/>
                  </a:schemeClr>
                </a:solidFill>
              </a:rPr>
              <a:t> </a:t>
            </a:r>
            <a:r>
              <a:rPr lang="de-DE" sz="1800" b="0" dirty="0" err="1">
                <a:solidFill>
                  <a:schemeClr val="tx1">
                    <a:lumMod val="50000"/>
                    <a:lumOff val="50000"/>
                  </a:schemeClr>
                </a:solidFill>
              </a:rPr>
              <a:t>part</a:t>
            </a:r>
            <a:r>
              <a:rPr lang="de-DE" sz="1800" b="0" dirty="0">
                <a:solidFill>
                  <a:schemeClr val="tx1">
                    <a:lumMod val="50000"/>
                    <a:lumOff val="50000"/>
                  </a:schemeClr>
                </a:solidFill>
              </a:rPr>
              <a:t> </a:t>
            </a:r>
            <a:r>
              <a:rPr lang="de-DE" sz="1800" b="0" dirty="0" err="1">
                <a:solidFill>
                  <a:schemeClr val="tx1">
                    <a:lumMod val="50000"/>
                    <a:lumOff val="50000"/>
                  </a:schemeClr>
                </a:solidFill>
              </a:rPr>
              <a:t>of</a:t>
            </a:r>
            <a:r>
              <a:rPr lang="de-DE" sz="1800" b="0" dirty="0">
                <a:solidFill>
                  <a:schemeClr val="tx1">
                    <a:lumMod val="50000"/>
                    <a:lumOff val="50000"/>
                  </a:schemeClr>
                </a:solidFill>
              </a:rPr>
              <a:t> </a:t>
            </a:r>
            <a:r>
              <a:rPr lang="de-DE" sz="1800" b="0" dirty="0" err="1" smtClean="0">
                <a:solidFill>
                  <a:schemeClr val="tx1">
                    <a:lumMod val="50000"/>
                    <a:lumOff val="50000"/>
                  </a:schemeClr>
                </a:solidFill>
              </a:rPr>
              <a:t>employees</a:t>
            </a:r>
            <a:endParaRPr lang="de-DE" sz="1800" b="0" dirty="0">
              <a:solidFill>
                <a:schemeClr val="tx1">
                  <a:lumMod val="50000"/>
                  <a:lumOff val="50000"/>
                </a:schemeClr>
              </a:solidFill>
            </a:endParaRPr>
          </a:p>
          <a:p>
            <a:r>
              <a:rPr lang="de-DE" sz="1800" b="0" dirty="0" smtClean="0">
                <a:solidFill>
                  <a:schemeClr val="tx1">
                    <a:lumMod val="50000"/>
                    <a:lumOff val="50000"/>
                  </a:schemeClr>
                </a:solidFill>
                <a:sym typeface="Wingdings" panose="05000000000000000000" pitchFamily="2" charset="2"/>
              </a:rPr>
              <a:t> </a:t>
            </a:r>
            <a:r>
              <a:rPr lang="de-DE" sz="1800" b="0" dirty="0" err="1" smtClean="0">
                <a:solidFill>
                  <a:schemeClr val="tx1">
                    <a:lumMod val="50000"/>
                    <a:lumOff val="50000"/>
                  </a:schemeClr>
                </a:solidFill>
              </a:rPr>
              <a:t>creation</a:t>
            </a:r>
            <a:r>
              <a:rPr lang="de-DE" sz="1800" b="0" dirty="0" smtClean="0">
                <a:solidFill>
                  <a:schemeClr val="tx1">
                    <a:lumMod val="50000"/>
                    <a:lumOff val="50000"/>
                  </a:schemeClr>
                </a:solidFill>
              </a:rPr>
              <a:t> </a:t>
            </a:r>
            <a:r>
              <a:rPr lang="de-DE" sz="1800" b="0" dirty="0" err="1">
                <a:solidFill>
                  <a:schemeClr val="tx1">
                    <a:lumMod val="50000"/>
                    <a:lumOff val="50000"/>
                  </a:schemeClr>
                </a:solidFill>
              </a:rPr>
              <a:t>of</a:t>
            </a:r>
            <a:r>
              <a:rPr lang="de-DE" sz="1800" b="0" dirty="0">
                <a:solidFill>
                  <a:schemeClr val="tx1">
                    <a:lumMod val="50000"/>
                    <a:lumOff val="50000"/>
                  </a:schemeClr>
                </a:solidFill>
              </a:rPr>
              <a:t> </a:t>
            </a:r>
            <a:r>
              <a:rPr lang="de-DE" sz="1800" dirty="0">
                <a:solidFill>
                  <a:srgbClr val="94C11C"/>
                </a:solidFill>
              </a:rPr>
              <a:t>motivational</a:t>
            </a:r>
            <a:r>
              <a:rPr lang="de-DE" sz="1800" b="0" dirty="0">
                <a:solidFill>
                  <a:schemeClr val="tx1">
                    <a:lumMod val="50000"/>
                    <a:lumOff val="50000"/>
                  </a:schemeClr>
                </a:solidFill>
              </a:rPr>
              <a:t> </a:t>
            </a:r>
            <a:r>
              <a:rPr lang="de-DE" sz="1800" b="0" dirty="0" err="1">
                <a:solidFill>
                  <a:schemeClr val="tx1">
                    <a:lumMod val="50000"/>
                    <a:lumOff val="50000"/>
                  </a:schemeClr>
                </a:solidFill>
              </a:rPr>
              <a:t>work</a:t>
            </a:r>
            <a:r>
              <a:rPr lang="de-DE" sz="1800" b="0" dirty="0">
                <a:solidFill>
                  <a:schemeClr val="tx1">
                    <a:lumMod val="50000"/>
                    <a:lumOff val="50000"/>
                  </a:schemeClr>
                </a:solidFill>
              </a:rPr>
              <a:t> </a:t>
            </a:r>
            <a:r>
              <a:rPr lang="de-DE" sz="1800" b="0" dirty="0" err="1">
                <a:solidFill>
                  <a:schemeClr val="tx1">
                    <a:lumMod val="50000"/>
                    <a:lumOff val="50000"/>
                  </a:schemeClr>
                </a:solidFill>
              </a:rPr>
              <a:t>content</a:t>
            </a:r>
            <a:r>
              <a:rPr lang="de-DE" sz="1800" b="0" dirty="0">
                <a:solidFill>
                  <a:schemeClr val="tx1">
                    <a:lumMod val="50000"/>
                    <a:lumOff val="50000"/>
                  </a:schemeClr>
                </a:solidFill>
              </a:rPr>
              <a:t> </a:t>
            </a:r>
            <a:r>
              <a:rPr lang="de-DE" sz="1800" b="0" dirty="0" err="1">
                <a:solidFill>
                  <a:schemeClr val="tx1">
                    <a:lumMod val="50000"/>
                    <a:lumOff val="50000"/>
                  </a:schemeClr>
                </a:solidFill>
              </a:rPr>
              <a:t>and</a:t>
            </a:r>
            <a:r>
              <a:rPr lang="de-DE" sz="1800" b="0" dirty="0">
                <a:solidFill>
                  <a:schemeClr val="tx1">
                    <a:lumMod val="50000"/>
                    <a:lumOff val="50000"/>
                  </a:schemeClr>
                </a:solidFill>
              </a:rPr>
              <a:t> </a:t>
            </a:r>
            <a:r>
              <a:rPr lang="de-DE" sz="1800" b="0" dirty="0" err="1">
                <a:solidFill>
                  <a:schemeClr val="tx1">
                    <a:lumMod val="50000"/>
                    <a:lumOff val="50000"/>
                  </a:schemeClr>
                </a:solidFill>
              </a:rPr>
              <a:t>working</a:t>
            </a:r>
            <a:r>
              <a:rPr lang="de-DE" sz="1800" b="0" dirty="0">
                <a:solidFill>
                  <a:schemeClr val="tx1">
                    <a:lumMod val="50000"/>
                    <a:lumOff val="50000"/>
                  </a:schemeClr>
                </a:solidFill>
              </a:rPr>
              <a:t> </a:t>
            </a:r>
            <a:r>
              <a:rPr lang="de-DE" sz="1800" b="0" dirty="0" err="1" smtClean="0">
                <a:solidFill>
                  <a:schemeClr val="tx1">
                    <a:lumMod val="50000"/>
                    <a:lumOff val="50000"/>
                  </a:schemeClr>
                </a:solidFill>
              </a:rPr>
              <a:t>conditions</a:t>
            </a:r>
            <a:endParaRPr lang="de-DE" sz="1800" b="0" dirty="0">
              <a:solidFill>
                <a:schemeClr val="tx1">
                  <a:lumMod val="50000"/>
                  <a:lumOff val="50000"/>
                </a:schemeClr>
              </a:solidFill>
            </a:endParaRPr>
          </a:p>
          <a:p>
            <a:pPr marL="285750" indent="-285750">
              <a:buFont typeface="Wingdings" panose="05000000000000000000" pitchFamily="2" charset="2"/>
              <a:buChar char="à"/>
            </a:pPr>
            <a:r>
              <a:rPr lang="de-DE" sz="1800" b="0" dirty="0" err="1" smtClean="0">
                <a:solidFill>
                  <a:schemeClr val="tx1">
                    <a:lumMod val="50000"/>
                    <a:lumOff val="50000"/>
                  </a:schemeClr>
                </a:solidFill>
              </a:rPr>
              <a:t>flexibility</a:t>
            </a:r>
            <a:r>
              <a:rPr lang="de-DE" sz="1800" b="0" dirty="0" smtClean="0">
                <a:solidFill>
                  <a:schemeClr val="tx1">
                    <a:lumMod val="50000"/>
                    <a:lumOff val="50000"/>
                  </a:schemeClr>
                </a:solidFill>
              </a:rPr>
              <a:t> </a:t>
            </a:r>
            <a:r>
              <a:rPr lang="de-DE" sz="1800" b="0" dirty="0">
                <a:solidFill>
                  <a:schemeClr val="tx1">
                    <a:lumMod val="50000"/>
                    <a:lumOff val="50000"/>
                  </a:schemeClr>
                </a:solidFill>
              </a:rPr>
              <a:t>in </a:t>
            </a:r>
            <a:r>
              <a:rPr lang="de-DE" sz="1800" b="0" dirty="0" err="1">
                <a:solidFill>
                  <a:schemeClr val="tx1">
                    <a:lumMod val="50000"/>
                    <a:lumOff val="50000"/>
                  </a:schemeClr>
                </a:solidFill>
              </a:rPr>
              <a:t>performance</a:t>
            </a:r>
            <a:r>
              <a:rPr lang="de-DE" sz="1800" b="0" dirty="0">
                <a:solidFill>
                  <a:schemeClr val="tx1">
                    <a:lumMod val="50000"/>
                    <a:lumOff val="50000"/>
                  </a:schemeClr>
                </a:solidFill>
              </a:rPr>
              <a:t>, </a:t>
            </a:r>
            <a:r>
              <a:rPr lang="de-DE" sz="1800" b="0" dirty="0" err="1">
                <a:solidFill>
                  <a:schemeClr val="tx1">
                    <a:lumMod val="50000"/>
                    <a:lumOff val="50000"/>
                  </a:schemeClr>
                </a:solidFill>
              </a:rPr>
              <a:t>supervision</a:t>
            </a:r>
            <a:r>
              <a:rPr lang="de-DE" sz="1800" b="0" dirty="0">
                <a:solidFill>
                  <a:schemeClr val="tx1">
                    <a:lumMod val="50000"/>
                    <a:lumOff val="50000"/>
                  </a:schemeClr>
                </a:solidFill>
              </a:rPr>
              <a:t> </a:t>
            </a:r>
            <a:r>
              <a:rPr lang="de-DE" sz="1800" b="0" dirty="0" err="1">
                <a:solidFill>
                  <a:schemeClr val="tx1">
                    <a:lumMod val="50000"/>
                    <a:lumOff val="50000"/>
                  </a:schemeClr>
                </a:solidFill>
              </a:rPr>
              <a:t>and</a:t>
            </a:r>
            <a:r>
              <a:rPr lang="de-DE" sz="1800" b="0" dirty="0">
                <a:solidFill>
                  <a:schemeClr val="tx1">
                    <a:lumMod val="50000"/>
                    <a:lumOff val="50000"/>
                  </a:schemeClr>
                </a:solidFill>
              </a:rPr>
              <a:t> </a:t>
            </a:r>
            <a:r>
              <a:rPr lang="de-DE" sz="1800" b="0" dirty="0" err="1">
                <a:solidFill>
                  <a:schemeClr val="tx1">
                    <a:lumMod val="50000"/>
                    <a:lumOff val="50000"/>
                  </a:schemeClr>
                </a:solidFill>
              </a:rPr>
              <a:t>decision-making</a:t>
            </a:r>
            <a:r>
              <a:rPr lang="de-DE" sz="1800" b="0" dirty="0">
                <a:solidFill>
                  <a:schemeClr val="tx1">
                    <a:lumMod val="50000"/>
                    <a:lumOff val="50000"/>
                  </a:schemeClr>
                </a:solidFill>
              </a:rPr>
              <a:t>, </a:t>
            </a:r>
            <a:r>
              <a:rPr lang="de-DE" sz="1800" b="0" dirty="0" err="1">
                <a:solidFill>
                  <a:schemeClr val="tx1">
                    <a:lumMod val="50000"/>
                    <a:lumOff val="50000"/>
                  </a:schemeClr>
                </a:solidFill>
              </a:rPr>
              <a:t>and</a:t>
            </a:r>
            <a:r>
              <a:rPr lang="de-DE" sz="1800" b="0" dirty="0">
                <a:solidFill>
                  <a:schemeClr val="tx1">
                    <a:lumMod val="50000"/>
                    <a:lumOff val="50000"/>
                  </a:schemeClr>
                </a:solidFill>
              </a:rPr>
              <a:t> </a:t>
            </a:r>
            <a:r>
              <a:rPr lang="de-DE" sz="1800" b="0" dirty="0" err="1">
                <a:solidFill>
                  <a:schemeClr val="tx1">
                    <a:lumMod val="50000"/>
                    <a:lumOff val="50000"/>
                  </a:schemeClr>
                </a:solidFill>
              </a:rPr>
              <a:t>facility</a:t>
            </a:r>
            <a:r>
              <a:rPr lang="de-DE" sz="1800" b="0" dirty="0">
                <a:solidFill>
                  <a:schemeClr val="tx1">
                    <a:lumMod val="50000"/>
                    <a:lumOff val="50000"/>
                  </a:schemeClr>
                </a:solidFill>
              </a:rPr>
              <a:t> </a:t>
            </a:r>
            <a:r>
              <a:rPr lang="de-DE" sz="1800" b="0" dirty="0" err="1">
                <a:solidFill>
                  <a:schemeClr val="tx1">
                    <a:lumMod val="50000"/>
                    <a:lumOff val="50000"/>
                  </a:schemeClr>
                </a:solidFill>
              </a:rPr>
              <a:t>for</a:t>
            </a:r>
            <a:r>
              <a:rPr lang="de-DE" sz="1800" b="0" dirty="0">
                <a:solidFill>
                  <a:schemeClr val="tx1">
                    <a:lumMod val="50000"/>
                    <a:lumOff val="50000"/>
                  </a:schemeClr>
                </a:solidFill>
              </a:rPr>
              <a:t> </a:t>
            </a:r>
            <a:r>
              <a:rPr lang="de-DE" sz="1800" b="0" dirty="0" err="1">
                <a:solidFill>
                  <a:schemeClr val="tx1">
                    <a:lumMod val="50000"/>
                    <a:lumOff val="50000"/>
                  </a:schemeClr>
                </a:solidFill>
              </a:rPr>
              <a:t>interaction</a:t>
            </a:r>
            <a:r>
              <a:rPr lang="de-DE" sz="1800" b="0" dirty="0">
                <a:solidFill>
                  <a:schemeClr val="tx1">
                    <a:lumMod val="50000"/>
                    <a:lumOff val="50000"/>
                  </a:schemeClr>
                </a:solidFill>
              </a:rPr>
              <a:t>. </a:t>
            </a:r>
            <a:endParaRPr lang="de-DE" sz="1800" b="0" dirty="0" smtClean="0">
              <a:solidFill>
                <a:schemeClr val="tx1">
                  <a:lumMod val="50000"/>
                  <a:lumOff val="50000"/>
                </a:schemeClr>
              </a:solidFill>
            </a:endParaRPr>
          </a:p>
          <a:p>
            <a:endParaRPr lang="de-DE" sz="1800" b="0" dirty="0">
              <a:solidFill>
                <a:schemeClr val="tx1">
                  <a:lumMod val="50000"/>
                  <a:lumOff val="50000"/>
                </a:schemeClr>
              </a:solidFill>
            </a:endParaRPr>
          </a:p>
          <a:p>
            <a:r>
              <a:rPr lang="de-DE" sz="1800" b="0" dirty="0">
                <a:solidFill>
                  <a:schemeClr val="tx1">
                    <a:lumMod val="50000"/>
                    <a:lumOff val="50000"/>
                  </a:schemeClr>
                </a:solidFill>
              </a:rPr>
              <a:t>Design </a:t>
            </a:r>
            <a:r>
              <a:rPr lang="de-DE" sz="1800" b="0" dirty="0" err="1">
                <a:solidFill>
                  <a:schemeClr val="tx1">
                    <a:lumMod val="50000"/>
                    <a:lumOff val="50000"/>
                  </a:schemeClr>
                </a:solidFill>
              </a:rPr>
              <a:t>measures</a:t>
            </a:r>
            <a:r>
              <a:rPr lang="de-DE" sz="1800" b="0" dirty="0">
                <a:solidFill>
                  <a:schemeClr val="tx1">
                    <a:lumMod val="50000"/>
                    <a:lumOff val="50000"/>
                  </a:schemeClr>
                </a:solidFill>
              </a:rPr>
              <a:t> </a:t>
            </a:r>
            <a:r>
              <a:rPr lang="de-DE" sz="1800" b="0" dirty="0" err="1">
                <a:solidFill>
                  <a:schemeClr val="tx1">
                    <a:lumMod val="50000"/>
                    <a:lumOff val="50000"/>
                  </a:schemeClr>
                </a:solidFill>
              </a:rPr>
              <a:t>for</a:t>
            </a:r>
            <a:r>
              <a:rPr lang="de-DE" sz="1800" b="0" dirty="0">
                <a:solidFill>
                  <a:schemeClr val="tx1">
                    <a:lumMod val="50000"/>
                    <a:lumOff val="50000"/>
                  </a:schemeClr>
                </a:solidFill>
              </a:rPr>
              <a:t> </a:t>
            </a:r>
            <a:r>
              <a:rPr lang="de-DE" sz="1800" b="0" dirty="0" err="1">
                <a:solidFill>
                  <a:schemeClr val="tx1">
                    <a:lumMod val="50000"/>
                    <a:lumOff val="50000"/>
                  </a:schemeClr>
                </a:solidFill>
              </a:rPr>
              <a:t>process</a:t>
            </a:r>
            <a:r>
              <a:rPr lang="de-DE" sz="1800" b="0" dirty="0">
                <a:solidFill>
                  <a:schemeClr val="tx1">
                    <a:lumMod val="50000"/>
                    <a:lumOff val="50000"/>
                  </a:schemeClr>
                </a:solidFill>
              </a:rPr>
              <a:t> </a:t>
            </a:r>
            <a:r>
              <a:rPr lang="de-DE" sz="1800" b="0" dirty="0" err="1">
                <a:solidFill>
                  <a:schemeClr val="tx1">
                    <a:lumMod val="50000"/>
                    <a:lumOff val="50000"/>
                  </a:schemeClr>
                </a:solidFill>
              </a:rPr>
              <a:t>ergonomics</a:t>
            </a:r>
            <a:r>
              <a:rPr lang="de-DE" sz="1800" b="0" dirty="0">
                <a:solidFill>
                  <a:schemeClr val="tx1">
                    <a:lumMod val="50000"/>
                    <a:lumOff val="50000"/>
                  </a:schemeClr>
                </a:solidFill>
              </a:rPr>
              <a:t> must </a:t>
            </a:r>
            <a:r>
              <a:rPr lang="de-DE" sz="1800" b="0" dirty="0" err="1">
                <a:solidFill>
                  <a:schemeClr val="tx1">
                    <a:lumMod val="50000"/>
                    <a:lumOff val="50000"/>
                  </a:schemeClr>
                </a:solidFill>
              </a:rPr>
              <a:t>take</a:t>
            </a:r>
            <a:r>
              <a:rPr lang="de-DE" sz="1800" b="0" dirty="0">
                <a:solidFill>
                  <a:schemeClr val="tx1">
                    <a:lumMod val="50000"/>
                    <a:lumOff val="50000"/>
                  </a:schemeClr>
                </a:solidFill>
              </a:rPr>
              <a:t> </a:t>
            </a:r>
            <a:r>
              <a:rPr lang="de-DE" sz="1800" b="0" dirty="0" err="1">
                <a:solidFill>
                  <a:schemeClr val="tx1">
                    <a:lumMod val="50000"/>
                    <a:lumOff val="50000"/>
                  </a:schemeClr>
                </a:solidFill>
              </a:rPr>
              <a:t>account</a:t>
            </a:r>
            <a:r>
              <a:rPr lang="de-DE" sz="1800" b="0" dirty="0">
                <a:solidFill>
                  <a:schemeClr val="tx1">
                    <a:lumMod val="50000"/>
                    <a:lumOff val="50000"/>
                  </a:schemeClr>
                </a:solidFill>
              </a:rPr>
              <a:t> </a:t>
            </a:r>
            <a:r>
              <a:rPr lang="de-DE" sz="1800" b="0" dirty="0" err="1">
                <a:solidFill>
                  <a:schemeClr val="tx1">
                    <a:lumMod val="50000"/>
                    <a:lumOff val="50000"/>
                  </a:schemeClr>
                </a:solidFill>
              </a:rPr>
              <a:t>of</a:t>
            </a:r>
            <a:r>
              <a:rPr lang="de-DE" sz="1800" b="0" dirty="0">
                <a:solidFill>
                  <a:schemeClr val="tx1">
                    <a:lumMod val="50000"/>
                    <a:lumOff val="50000"/>
                  </a:schemeClr>
                </a:solidFill>
              </a:rPr>
              <a:t> </a:t>
            </a:r>
            <a:r>
              <a:rPr lang="de-DE" sz="1800" b="0" dirty="0" err="1">
                <a:solidFill>
                  <a:schemeClr val="tx1">
                    <a:lumMod val="50000"/>
                    <a:lumOff val="50000"/>
                  </a:schemeClr>
                </a:solidFill>
              </a:rPr>
              <a:t>differences</a:t>
            </a:r>
            <a:r>
              <a:rPr lang="de-DE" sz="1800" b="0" dirty="0">
                <a:solidFill>
                  <a:schemeClr val="tx1">
                    <a:lumMod val="50000"/>
                    <a:lumOff val="50000"/>
                  </a:schemeClr>
                </a:solidFill>
              </a:rPr>
              <a:t> in </a:t>
            </a:r>
            <a:r>
              <a:rPr lang="de-DE" sz="1800" b="0" dirty="0" err="1">
                <a:solidFill>
                  <a:schemeClr val="tx1">
                    <a:lumMod val="50000"/>
                    <a:lumOff val="50000"/>
                  </a:schemeClr>
                </a:solidFill>
              </a:rPr>
              <a:t>ability</a:t>
            </a:r>
            <a:r>
              <a:rPr lang="de-DE" sz="1800" b="0" dirty="0">
                <a:solidFill>
                  <a:schemeClr val="tx1">
                    <a:lumMod val="50000"/>
                    <a:lumOff val="50000"/>
                  </a:schemeClr>
                </a:solidFill>
              </a:rPr>
              <a:t> </a:t>
            </a:r>
            <a:r>
              <a:rPr lang="de-DE" sz="1800" b="0" dirty="0" err="1">
                <a:solidFill>
                  <a:schemeClr val="tx1">
                    <a:lumMod val="50000"/>
                    <a:lumOff val="50000"/>
                  </a:schemeClr>
                </a:solidFill>
              </a:rPr>
              <a:t>between</a:t>
            </a:r>
            <a:r>
              <a:rPr lang="de-DE" sz="1800" b="0" dirty="0">
                <a:solidFill>
                  <a:schemeClr val="tx1">
                    <a:lumMod val="50000"/>
                    <a:lumOff val="50000"/>
                  </a:schemeClr>
                </a:solidFill>
              </a:rPr>
              <a:t> </a:t>
            </a:r>
            <a:r>
              <a:rPr lang="de-DE" sz="1800" b="0" dirty="0" err="1">
                <a:solidFill>
                  <a:schemeClr val="tx1">
                    <a:lumMod val="50000"/>
                    <a:lumOff val="50000"/>
                  </a:schemeClr>
                </a:solidFill>
              </a:rPr>
              <a:t>individuals</a:t>
            </a:r>
            <a:r>
              <a:rPr lang="de-DE" sz="1800" b="0" dirty="0">
                <a:solidFill>
                  <a:schemeClr val="tx1">
                    <a:lumMod val="50000"/>
                    <a:lumOff val="50000"/>
                  </a:schemeClr>
                </a:solidFill>
              </a:rPr>
              <a:t> </a:t>
            </a:r>
            <a:r>
              <a:rPr lang="de-DE" sz="1800" b="0" dirty="0" err="1">
                <a:solidFill>
                  <a:schemeClr val="tx1">
                    <a:lumMod val="50000"/>
                    <a:lumOff val="50000"/>
                  </a:schemeClr>
                </a:solidFill>
              </a:rPr>
              <a:t>owing</a:t>
            </a:r>
            <a:r>
              <a:rPr lang="de-DE" sz="1800" b="0" dirty="0">
                <a:solidFill>
                  <a:schemeClr val="tx1">
                    <a:lumMod val="50000"/>
                    <a:lumOff val="50000"/>
                  </a:schemeClr>
                </a:solidFill>
              </a:rPr>
              <a:t> </a:t>
            </a:r>
            <a:r>
              <a:rPr lang="de-DE" sz="1800" b="0" dirty="0" err="1">
                <a:solidFill>
                  <a:schemeClr val="tx1">
                    <a:lumMod val="50000"/>
                    <a:lumOff val="50000"/>
                  </a:schemeClr>
                </a:solidFill>
              </a:rPr>
              <a:t>to</a:t>
            </a:r>
            <a:r>
              <a:rPr lang="de-DE" sz="1800" b="0" dirty="0">
                <a:solidFill>
                  <a:schemeClr val="tx1">
                    <a:lumMod val="50000"/>
                    <a:lumOff val="50000"/>
                  </a:schemeClr>
                </a:solidFill>
              </a:rPr>
              <a:t> </a:t>
            </a:r>
            <a:r>
              <a:rPr lang="de-DE" sz="1800" b="0" dirty="0" err="1">
                <a:solidFill>
                  <a:schemeClr val="tx1">
                    <a:lumMod val="50000"/>
                    <a:lumOff val="50000"/>
                  </a:schemeClr>
                </a:solidFill>
              </a:rPr>
              <a:t>their</a:t>
            </a:r>
            <a:r>
              <a:rPr lang="de-DE" sz="1800" b="0" dirty="0">
                <a:solidFill>
                  <a:schemeClr val="tx1">
                    <a:lumMod val="50000"/>
                    <a:lumOff val="50000"/>
                  </a:schemeClr>
                </a:solidFill>
              </a:rPr>
              <a:t> </a:t>
            </a:r>
            <a:r>
              <a:rPr lang="de-DE" sz="1800" b="0" dirty="0" err="1">
                <a:solidFill>
                  <a:schemeClr val="tx1">
                    <a:lumMod val="50000"/>
                    <a:lumOff val="50000"/>
                  </a:schemeClr>
                </a:solidFill>
              </a:rPr>
              <a:t>physical</a:t>
            </a:r>
            <a:r>
              <a:rPr lang="de-DE" sz="1800" b="0" dirty="0">
                <a:solidFill>
                  <a:schemeClr val="tx1">
                    <a:lumMod val="50000"/>
                    <a:lumOff val="50000"/>
                  </a:schemeClr>
                </a:solidFill>
              </a:rPr>
              <a:t> </a:t>
            </a:r>
            <a:r>
              <a:rPr lang="de-DE" sz="1800" b="0" dirty="0" err="1">
                <a:solidFill>
                  <a:schemeClr val="tx1">
                    <a:lumMod val="50000"/>
                    <a:lumOff val="50000"/>
                  </a:schemeClr>
                </a:solidFill>
              </a:rPr>
              <a:t>and</a:t>
            </a:r>
            <a:r>
              <a:rPr lang="de-DE" sz="1800" b="0" dirty="0">
                <a:solidFill>
                  <a:schemeClr val="tx1">
                    <a:lumMod val="50000"/>
                    <a:lumOff val="50000"/>
                  </a:schemeClr>
                </a:solidFill>
              </a:rPr>
              <a:t> mental </a:t>
            </a:r>
            <a:r>
              <a:rPr lang="de-DE" sz="1800" b="0" dirty="0" err="1">
                <a:solidFill>
                  <a:schemeClr val="tx1">
                    <a:lumMod val="50000"/>
                    <a:lumOff val="50000"/>
                  </a:schemeClr>
                </a:solidFill>
              </a:rPr>
              <a:t>characteristics</a:t>
            </a:r>
            <a:r>
              <a:rPr lang="de-DE" sz="1800" b="0" dirty="0">
                <a:solidFill>
                  <a:schemeClr val="tx1">
                    <a:lumMod val="50000"/>
                    <a:lumOff val="50000"/>
                  </a:schemeClr>
                </a:solidFill>
              </a:rPr>
              <a:t>, </a:t>
            </a:r>
            <a:r>
              <a:rPr lang="de-DE" sz="1800" b="0" dirty="0" err="1">
                <a:solidFill>
                  <a:schemeClr val="tx1">
                    <a:lumMod val="50000"/>
                    <a:lumOff val="50000"/>
                  </a:schemeClr>
                </a:solidFill>
              </a:rPr>
              <a:t>their</a:t>
            </a:r>
            <a:r>
              <a:rPr lang="de-DE" sz="1800" b="0" dirty="0">
                <a:solidFill>
                  <a:schemeClr val="tx1">
                    <a:lumMod val="50000"/>
                    <a:lumOff val="50000"/>
                  </a:schemeClr>
                </a:solidFill>
              </a:rPr>
              <a:t> </a:t>
            </a:r>
            <a:r>
              <a:rPr lang="de-DE" sz="1800" b="0" dirty="0" err="1">
                <a:solidFill>
                  <a:schemeClr val="tx1">
                    <a:lumMod val="50000"/>
                    <a:lumOff val="50000"/>
                  </a:schemeClr>
                </a:solidFill>
              </a:rPr>
              <a:t>qualifications</a:t>
            </a:r>
            <a:r>
              <a:rPr lang="de-DE" sz="1800" b="0" dirty="0">
                <a:solidFill>
                  <a:schemeClr val="tx1">
                    <a:lumMod val="50000"/>
                    <a:lumOff val="50000"/>
                  </a:schemeClr>
                </a:solidFill>
              </a:rPr>
              <a:t> </a:t>
            </a:r>
            <a:r>
              <a:rPr lang="de-DE" sz="1800" b="0" dirty="0" err="1">
                <a:solidFill>
                  <a:schemeClr val="tx1">
                    <a:lumMod val="50000"/>
                    <a:lumOff val="50000"/>
                  </a:schemeClr>
                </a:solidFill>
              </a:rPr>
              <a:t>and</a:t>
            </a:r>
            <a:r>
              <a:rPr lang="de-DE" sz="1800" b="0" dirty="0">
                <a:solidFill>
                  <a:schemeClr val="tx1">
                    <a:lumMod val="50000"/>
                    <a:lumOff val="50000"/>
                  </a:schemeClr>
                </a:solidFill>
              </a:rPr>
              <a:t> </a:t>
            </a:r>
            <a:r>
              <a:rPr lang="de-DE" sz="1800" b="0" dirty="0" err="1">
                <a:solidFill>
                  <a:schemeClr val="tx1">
                    <a:lumMod val="50000"/>
                    <a:lumOff val="50000"/>
                  </a:schemeClr>
                </a:solidFill>
              </a:rPr>
              <a:t>their</a:t>
            </a:r>
            <a:r>
              <a:rPr lang="de-DE" sz="1800" b="0" dirty="0">
                <a:solidFill>
                  <a:schemeClr val="tx1">
                    <a:lumMod val="50000"/>
                    <a:lumOff val="50000"/>
                  </a:schemeClr>
                </a:solidFill>
              </a:rPr>
              <a:t> </a:t>
            </a:r>
            <a:r>
              <a:rPr lang="de-DE" sz="1800" b="0" dirty="0" err="1">
                <a:solidFill>
                  <a:schemeClr val="tx1">
                    <a:lumMod val="50000"/>
                    <a:lumOff val="50000"/>
                  </a:schemeClr>
                </a:solidFill>
              </a:rPr>
              <a:t>experience</a:t>
            </a:r>
            <a:r>
              <a:rPr lang="de-DE" sz="1800" b="0" dirty="0">
                <a:solidFill>
                  <a:schemeClr val="tx1">
                    <a:lumMod val="50000"/>
                    <a:lumOff val="50000"/>
                  </a:schemeClr>
                </a:solidFill>
              </a:rPr>
              <a:t>.</a:t>
            </a:r>
          </a:p>
          <a:p>
            <a:endParaRPr lang="de-DE" sz="1800" b="0" dirty="0">
              <a:solidFill>
                <a:schemeClr val="tx1">
                  <a:lumMod val="50000"/>
                  <a:lumOff val="50000"/>
                </a:schemeClr>
              </a:solidFill>
            </a:endParaRPr>
          </a:p>
          <a:p>
            <a:r>
              <a:rPr lang="de-DE" sz="1800" b="0" dirty="0" err="1">
                <a:solidFill>
                  <a:schemeClr val="tx1">
                    <a:lumMod val="50000"/>
                    <a:lumOff val="50000"/>
                  </a:schemeClr>
                </a:solidFill>
              </a:rPr>
              <a:t>Process</a:t>
            </a:r>
            <a:r>
              <a:rPr lang="de-DE" sz="1800" b="0" dirty="0">
                <a:solidFill>
                  <a:schemeClr val="tx1">
                    <a:lumMod val="50000"/>
                    <a:lumOff val="50000"/>
                  </a:schemeClr>
                </a:solidFill>
              </a:rPr>
              <a:t> </a:t>
            </a:r>
            <a:r>
              <a:rPr lang="de-DE" sz="1800" b="0" dirty="0" err="1">
                <a:solidFill>
                  <a:schemeClr val="tx1">
                    <a:lumMod val="50000"/>
                    <a:lumOff val="50000"/>
                  </a:schemeClr>
                </a:solidFill>
              </a:rPr>
              <a:t>ergonomics</a:t>
            </a:r>
            <a:r>
              <a:rPr lang="de-DE" sz="1800" b="0" dirty="0">
                <a:solidFill>
                  <a:schemeClr val="tx1">
                    <a:lumMod val="50000"/>
                    <a:lumOff val="50000"/>
                  </a:schemeClr>
                </a:solidFill>
              </a:rPr>
              <a:t> </a:t>
            </a:r>
            <a:r>
              <a:rPr lang="de-DE" sz="1800" b="0" dirty="0" err="1">
                <a:solidFill>
                  <a:schemeClr val="tx1">
                    <a:lumMod val="50000"/>
                    <a:lumOff val="50000"/>
                  </a:schemeClr>
                </a:solidFill>
              </a:rPr>
              <a:t>is</a:t>
            </a:r>
            <a:r>
              <a:rPr lang="de-DE" sz="1800" b="0" dirty="0">
                <a:solidFill>
                  <a:schemeClr val="tx1">
                    <a:lumMod val="50000"/>
                    <a:lumOff val="50000"/>
                  </a:schemeClr>
                </a:solidFill>
              </a:rPr>
              <a:t> </a:t>
            </a:r>
            <a:r>
              <a:rPr lang="de-DE" sz="1800" b="0" dirty="0" err="1">
                <a:solidFill>
                  <a:schemeClr val="tx1">
                    <a:lumMod val="50000"/>
                    <a:lumOff val="50000"/>
                  </a:schemeClr>
                </a:solidFill>
              </a:rPr>
              <a:t>often</a:t>
            </a:r>
            <a:r>
              <a:rPr lang="de-DE" sz="1800" b="0" dirty="0">
                <a:solidFill>
                  <a:schemeClr val="tx1">
                    <a:lumMod val="50000"/>
                    <a:lumOff val="50000"/>
                  </a:schemeClr>
                </a:solidFill>
              </a:rPr>
              <a:t> </a:t>
            </a:r>
            <a:r>
              <a:rPr lang="de-DE" sz="1800" b="0" dirty="0" err="1">
                <a:solidFill>
                  <a:schemeClr val="tx1">
                    <a:lumMod val="50000"/>
                    <a:lumOff val="50000"/>
                  </a:schemeClr>
                </a:solidFill>
              </a:rPr>
              <a:t>related</a:t>
            </a:r>
            <a:r>
              <a:rPr lang="de-DE" sz="1800" b="0" dirty="0">
                <a:solidFill>
                  <a:schemeClr val="tx1">
                    <a:lumMod val="50000"/>
                    <a:lumOff val="50000"/>
                  </a:schemeClr>
                </a:solidFill>
              </a:rPr>
              <a:t> </a:t>
            </a:r>
            <a:r>
              <a:rPr lang="de-DE" sz="1800" b="0" dirty="0" err="1">
                <a:solidFill>
                  <a:schemeClr val="tx1">
                    <a:lumMod val="50000"/>
                    <a:lumOff val="50000"/>
                  </a:schemeClr>
                </a:solidFill>
              </a:rPr>
              <a:t>directly</a:t>
            </a:r>
            <a:r>
              <a:rPr lang="de-DE" sz="1800" b="0" dirty="0">
                <a:solidFill>
                  <a:schemeClr val="tx1">
                    <a:lumMod val="50000"/>
                    <a:lumOff val="50000"/>
                  </a:schemeClr>
                </a:solidFill>
              </a:rPr>
              <a:t> </a:t>
            </a:r>
            <a:r>
              <a:rPr lang="de-DE" sz="1800" b="0" dirty="0" err="1">
                <a:solidFill>
                  <a:schemeClr val="tx1">
                    <a:lumMod val="50000"/>
                    <a:lumOff val="50000"/>
                  </a:schemeClr>
                </a:solidFill>
              </a:rPr>
              <a:t>to</a:t>
            </a:r>
            <a:r>
              <a:rPr lang="de-DE" sz="1800" b="0" dirty="0">
                <a:solidFill>
                  <a:schemeClr val="tx1">
                    <a:lumMod val="50000"/>
                    <a:lumOff val="50000"/>
                  </a:schemeClr>
                </a:solidFill>
              </a:rPr>
              <a:t> </a:t>
            </a:r>
            <a:r>
              <a:rPr lang="de-DE" sz="1800" b="0" dirty="0" err="1">
                <a:solidFill>
                  <a:schemeClr val="tx1">
                    <a:lumMod val="50000"/>
                    <a:lumOff val="50000"/>
                  </a:schemeClr>
                </a:solidFill>
              </a:rPr>
              <a:t>productivity</a:t>
            </a:r>
            <a:r>
              <a:rPr lang="de-DE" sz="1800" b="0" dirty="0">
                <a:solidFill>
                  <a:schemeClr val="tx1">
                    <a:lumMod val="50000"/>
                    <a:lumOff val="50000"/>
                  </a:schemeClr>
                </a:solidFill>
              </a:rPr>
              <a:t>.</a:t>
            </a:r>
          </a:p>
          <a:p>
            <a:r>
              <a:rPr lang="de-DE" sz="1800" b="0" dirty="0">
                <a:solidFill>
                  <a:schemeClr val="tx1">
                    <a:lumMod val="50000"/>
                    <a:lumOff val="50000"/>
                  </a:schemeClr>
                </a:solidFill>
              </a:rPr>
              <a:t>The design </a:t>
            </a:r>
            <a:r>
              <a:rPr lang="de-DE" sz="1800" b="0" dirty="0" err="1">
                <a:solidFill>
                  <a:schemeClr val="tx1">
                    <a:lumMod val="50000"/>
                    <a:lumOff val="50000"/>
                  </a:schemeClr>
                </a:solidFill>
              </a:rPr>
              <a:t>of</a:t>
            </a:r>
            <a:r>
              <a:rPr lang="de-DE" sz="1800" b="0" dirty="0">
                <a:solidFill>
                  <a:schemeClr val="tx1">
                    <a:lumMod val="50000"/>
                    <a:lumOff val="50000"/>
                  </a:schemeClr>
                </a:solidFill>
              </a:rPr>
              <a:t> </a:t>
            </a:r>
            <a:r>
              <a:rPr lang="de-DE" sz="1800" b="0" dirty="0" err="1">
                <a:solidFill>
                  <a:schemeClr val="tx1">
                    <a:lumMod val="50000"/>
                    <a:lumOff val="50000"/>
                  </a:schemeClr>
                </a:solidFill>
              </a:rPr>
              <a:t>technical</a:t>
            </a:r>
            <a:r>
              <a:rPr lang="de-DE" sz="1800" b="0" dirty="0">
                <a:solidFill>
                  <a:schemeClr val="tx1">
                    <a:lumMod val="50000"/>
                    <a:lumOff val="50000"/>
                  </a:schemeClr>
                </a:solidFill>
              </a:rPr>
              <a:t> </a:t>
            </a:r>
            <a:r>
              <a:rPr lang="de-DE" sz="1800" b="0" dirty="0" err="1">
                <a:solidFill>
                  <a:schemeClr val="tx1">
                    <a:lumMod val="50000"/>
                    <a:lumOff val="50000"/>
                  </a:schemeClr>
                </a:solidFill>
              </a:rPr>
              <a:t>systems</a:t>
            </a:r>
            <a:r>
              <a:rPr lang="de-DE" sz="1800" b="0" dirty="0">
                <a:solidFill>
                  <a:schemeClr val="tx1">
                    <a:lumMod val="50000"/>
                    <a:lumOff val="50000"/>
                  </a:schemeClr>
                </a:solidFill>
              </a:rPr>
              <a:t> </a:t>
            </a:r>
            <a:r>
              <a:rPr lang="de-DE" sz="1800" b="0" dirty="0" err="1">
                <a:solidFill>
                  <a:schemeClr val="tx1">
                    <a:lumMod val="50000"/>
                    <a:lumOff val="50000"/>
                  </a:schemeClr>
                </a:solidFill>
              </a:rPr>
              <a:t>has</a:t>
            </a:r>
            <a:r>
              <a:rPr lang="de-DE" sz="1800" b="0" dirty="0">
                <a:solidFill>
                  <a:schemeClr val="tx1">
                    <a:lumMod val="50000"/>
                    <a:lumOff val="50000"/>
                  </a:schemeClr>
                </a:solidFill>
              </a:rPr>
              <a:t> a </a:t>
            </a:r>
            <a:r>
              <a:rPr lang="de-DE" sz="1800" b="0" dirty="0" err="1">
                <a:solidFill>
                  <a:schemeClr val="tx1">
                    <a:lumMod val="50000"/>
                    <a:lumOff val="50000"/>
                  </a:schemeClr>
                </a:solidFill>
              </a:rPr>
              <a:t>direct</a:t>
            </a:r>
            <a:r>
              <a:rPr lang="de-DE" sz="1800" b="0" dirty="0">
                <a:solidFill>
                  <a:schemeClr val="tx1">
                    <a:lumMod val="50000"/>
                    <a:lumOff val="50000"/>
                  </a:schemeClr>
                </a:solidFill>
              </a:rPr>
              <a:t> </a:t>
            </a:r>
            <a:r>
              <a:rPr lang="de-DE" sz="1800" b="0" dirty="0" err="1">
                <a:solidFill>
                  <a:schemeClr val="tx1">
                    <a:lumMod val="50000"/>
                    <a:lumOff val="50000"/>
                  </a:schemeClr>
                </a:solidFill>
              </a:rPr>
              <a:t>influence</a:t>
            </a:r>
            <a:r>
              <a:rPr lang="de-DE" sz="1800" b="0" dirty="0">
                <a:solidFill>
                  <a:schemeClr val="tx1">
                    <a:lumMod val="50000"/>
                    <a:lumOff val="50000"/>
                  </a:schemeClr>
                </a:solidFill>
              </a:rPr>
              <a:t> upon </a:t>
            </a:r>
            <a:r>
              <a:rPr lang="de-DE" sz="1800" b="0" dirty="0" err="1">
                <a:solidFill>
                  <a:schemeClr val="tx1">
                    <a:lumMod val="50000"/>
                    <a:lumOff val="50000"/>
                  </a:schemeClr>
                </a:solidFill>
              </a:rPr>
              <a:t>process</a:t>
            </a:r>
            <a:r>
              <a:rPr lang="de-DE" sz="1800" b="0" dirty="0">
                <a:solidFill>
                  <a:schemeClr val="tx1">
                    <a:lumMod val="50000"/>
                    <a:lumOff val="50000"/>
                  </a:schemeClr>
                </a:solidFill>
              </a:rPr>
              <a:t> </a:t>
            </a:r>
            <a:r>
              <a:rPr lang="de-DE" sz="1800" b="0" dirty="0" err="1">
                <a:solidFill>
                  <a:schemeClr val="tx1">
                    <a:lumMod val="50000"/>
                    <a:lumOff val="50000"/>
                  </a:schemeClr>
                </a:solidFill>
              </a:rPr>
              <a:t>ergonomics</a:t>
            </a:r>
            <a:r>
              <a:rPr lang="de-DE" sz="1800" b="0" dirty="0">
                <a:solidFill>
                  <a:schemeClr val="tx1">
                    <a:lumMod val="50000"/>
                    <a:lumOff val="50000"/>
                  </a:schemeClr>
                </a:solidFill>
              </a:rPr>
              <a:t>, </a:t>
            </a:r>
            <a:r>
              <a:rPr lang="de-DE" sz="1800" b="0" dirty="0" err="1">
                <a:solidFill>
                  <a:schemeClr val="tx1">
                    <a:lumMod val="50000"/>
                    <a:lumOff val="50000"/>
                  </a:schemeClr>
                </a:solidFill>
              </a:rPr>
              <a:t>for</a:t>
            </a:r>
            <a:r>
              <a:rPr lang="de-DE" sz="1800" b="0" dirty="0">
                <a:solidFill>
                  <a:schemeClr val="tx1">
                    <a:lumMod val="50000"/>
                    <a:lumOff val="50000"/>
                  </a:schemeClr>
                </a:solidFill>
              </a:rPr>
              <a:t> </a:t>
            </a:r>
            <a:r>
              <a:rPr lang="de-DE" sz="1800" b="0" dirty="0" err="1">
                <a:solidFill>
                  <a:schemeClr val="tx1">
                    <a:lumMod val="50000"/>
                    <a:lumOff val="50000"/>
                  </a:schemeClr>
                </a:solidFill>
              </a:rPr>
              <a:t>example</a:t>
            </a:r>
            <a:r>
              <a:rPr lang="de-DE" sz="1800" b="0" dirty="0">
                <a:solidFill>
                  <a:schemeClr val="tx1">
                    <a:lumMod val="50000"/>
                    <a:lumOff val="50000"/>
                  </a:schemeClr>
                </a:solidFill>
              </a:rPr>
              <a:t> </a:t>
            </a:r>
            <a:r>
              <a:rPr lang="de-DE" sz="1800" b="0" dirty="0" err="1">
                <a:solidFill>
                  <a:schemeClr val="tx1">
                    <a:lumMod val="50000"/>
                    <a:lumOff val="50000"/>
                  </a:schemeClr>
                </a:solidFill>
              </a:rPr>
              <a:t>because</a:t>
            </a:r>
            <a:r>
              <a:rPr lang="de-DE" sz="1800" b="0" dirty="0">
                <a:solidFill>
                  <a:schemeClr val="tx1">
                    <a:lumMod val="50000"/>
                    <a:lumOff val="50000"/>
                  </a:schemeClr>
                </a:solidFill>
              </a:rPr>
              <a:t> </a:t>
            </a:r>
            <a:r>
              <a:rPr lang="de-DE" sz="1800" b="0" dirty="0" err="1">
                <a:solidFill>
                  <a:schemeClr val="tx1">
                    <a:lumMod val="50000"/>
                    <a:lumOff val="50000"/>
                  </a:schemeClr>
                </a:solidFill>
              </a:rPr>
              <a:t>machines</a:t>
            </a:r>
            <a:r>
              <a:rPr lang="de-DE" sz="1800" b="0" dirty="0">
                <a:solidFill>
                  <a:schemeClr val="tx1">
                    <a:lumMod val="50000"/>
                    <a:lumOff val="50000"/>
                  </a:schemeClr>
                </a:solidFill>
              </a:rPr>
              <a:t> </a:t>
            </a:r>
            <a:r>
              <a:rPr lang="de-DE" sz="1800" b="0" dirty="0" err="1">
                <a:solidFill>
                  <a:schemeClr val="tx1">
                    <a:lumMod val="50000"/>
                    <a:lumOff val="50000"/>
                  </a:schemeClr>
                </a:solidFill>
              </a:rPr>
              <a:t>or</a:t>
            </a:r>
            <a:r>
              <a:rPr lang="de-DE" sz="1800" b="0" dirty="0">
                <a:solidFill>
                  <a:schemeClr val="tx1">
                    <a:lumMod val="50000"/>
                    <a:lumOff val="50000"/>
                  </a:schemeClr>
                </a:solidFill>
              </a:rPr>
              <a:t> </a:t>
            </a:r>
            <a:r>
              <a:rPr lang="de-DE" sz="1800" b="0" dirty="0" err="1">
                <a:solidFill>
                  <a:schemeClr val="tx1">
                    <a:lumMod val="50000"/>
                    <a:lumOff val="50000"/>
                  </a:schemeClr>
                </a:solidFill>
              </a:rPr>
              <a:t>concatenated</a:t>
            </a:r>
            <a:r>
              <a:rPr lang="de-DE" sz="1800" b="0" dirty="0">
                <a:solidFill>
                  <a:schemeClr val="tx1">
                    <a:lumMod val="50000"/>
                    <a:lumOff val="50000"/>
                  </a:schemeClr>
                </a:solidFill>
              </a:rPr>
              <a:t> </a:t>
            </a:r>
            <a:r>
              <a:rPr lang="de-DE" sz="1800" b="0" dirty="0" err="1">
                <a:solidFill>
                  <a:schemeClr val="tx1">
                    <a:lumMod val="50000"/>
                    <a:lumOff val="50000"/>
                  </a:schemeClr>
                </a:solidFill>
              </a:rPr>
              <a:t>systems</a:t>
            </a:r>
            <a:r>
              <a:rPr lang="de-DE" sz="1800" b="0" dirty="0">
                <a:solidFill>
                  <a:schemeClr val="tx1">
                    <a:lumMod val="50000"/>
                    <a:lumOff val="50000"/>
                  </a:schemeClr>
                </a:solidFill>
              </a:rPr>
              <a:t> </a:t>
            </a:r>
            <a:r>
              <a:rPr lang="de-DE" sz="1800" b="0" dirty="0" err="1">
                <a:solidFill>
                  <a:schemeClr val="tx1">
                    <a:lumMod val="50000"/>
                    <a:lumOff val="50000"/>
                  </a:schemeClr>
                </a:solidFill>
              </a:rPr>
              <a:t>may</a:t>
            </a:r>
            <a:r>
              <a:rPr lang="de-DE" sz="1800" b="0" dirty="0">
                <a:solidFill>
                  <a:schemeClr val="tx1">
                    <a:lumMod val="50000"/>
                    <a:lumOff val="50000"/>
                  </a:schemeClr>
                </a:solidFill>
              </a:rPr>
              <a:t> </a:t>
            </a:r>
            <a:r>
              <a:rPr lang="de-DE" sz="1800" b="0" dirty="0" err="1">
                <a:solidFill>
                  <a:schemeClr val="tx1">
                    <a:lumMod val="50000"/>
                    <a:lumOff val="50000"/>
                  </a:schemeClr>
                </a:solidFill>
              </a:rPr>
              <a:t>determine</a:t>
            </a:r>
            <a:r>
              <a:rPr lang="de-DE" sz="1800" b="0" dirty="0">
                <a:solidFill>
                  <a:schemeClr val="tx1">
                    <a:lumMod val="50000"/>
                    <a:lumOff val="50000"/>
                  </a:schemeClr>
                </a:solidFill>
              </a:rPr>
              <a:t> </a:t>
            </a:r>
            <a:r>
              <a:rPr lang="de-DE" sz="1800" b="0" dirty="0" err="1">
                <a:solidFill>
                  <a:schemeClr val="tx1">
                    <a:lumMod val="50000"/>
                    <a:lumOff val="50000"/>
                  </a:schemeClr>
                </a:solidFill>
              </a:rPr>
              <a:t>dependencies</a:t>
            </a:r>
            <a:r>
              <a:rPr lang="de-DE" sz="1800" b="0" dirty="0">
                <a:solidFill>
                  <a:schemeClr val="tx1">
                    <a:lumMod val="50000"/>
                    <a:lumOff val="50000"/>
                  </a:schemeClr>
                </a:solidFill>
              </a:rPr>
              <a:t>, </a:t>
            </a:r>
            <a:r>
              <a:rPr lang="de-DE" sz="1800" b="0" dirty="0" err="1">
                <a:solidFill>
                  <a:schemeClr val="tx1">
                    <a:lumMod val="50000"/>
                    <a:lumOff val="50000"/>
                  </a:schemeClr>
                </a:solidFill>
              </a:rPr>
              <a:t>constraints</a:t>
            </a:r>
            <a:r>
              <a:rPr lang="de-DE" sz="1800" b="0" dirty="0">
                <a:solidFill>
                  <a:schemeClr val="tx1">
                    <a:lumMod val="50000"/>
                    <a:lumOff val="50000"/>
                  </a:schemeClr>
                </a:solidFill>
              </a:rPr>
              <a:t>, </a:t>
            </a:r>
            <a:r>
              <a:rPr lang="de-DE" sz="1800" b="0" dirty="0" err="1">
                <a:solidFill>
                  <a:schemeClr val="tx1">
                    <a:lumMod val="50000"/>
                    <a:lumOff val="50000"/>
                  </a:schemeClr>
                </a:solidFill>
              </a:rPr>
              <a:t>and</a:t>
            </a:r>
            <a:r>
              <a:rPr lang="de-DE" sz="1800" b="0" dirty="0">
                <a:solidFill>
                  <a:schemeClr val="tx1">
                    <a:lumMod val="50000"/>
                    <a:lumOff val="50000"/>
                  </a:schemeClr>
                </a:solidFill>
              </a:rPr>
              <a:t> </a:t>
            </a:r>
            <a:r>
              <a:rPr lang="de-DE" sz="1800" b="0" dirty="0" err="1">
                <a:solidFill>
                  <a:schemeClr val="tx1">
                    <a:lumMod val="50000"/>
                    <a:lumOff val="50000"/>
                  </a:schemeClr>
                </a:solidFill>
              </a:rPr>
              <a:t>thus</a:t>
            </a:r>
            <a:r>
              <a:rPr lang="de-DE" sz="1800" b="0" dirty="0">
                <a:solidFill>
                  <a:schemeClr val="tx1">
                    <a:lumMod val="50000"/>
                    <a:lumOff val="50000"/>
                  </a:schemeClr>
                </a:solidFill>
              </a:rPr>
              <a:t> </a:t>
            </a:r>
            <a:r>
              <a:rPr lang="de-DE" sz="1800" b="0" dirty="0" err="1">
                <a:solidFill>
                  <a:schemeClr val="tx1">
                    <a:lumMod val="50000"/>
                    <a:lumOff val="50000"/>
                  </a:schemeClr>
                </a:solidFill>
              </a:rPr>
              <a:t>scope</a:t>
            </a:r>
            <a:r>
              <a:rPr lang="de-DE" sz="1800" b="0" dirty="0">
                <a:solidFill>
                  <a:schemeClr val="tx1">
                    <a:lumMod val="50000"/>
                    <a:lumOff val="50000"/>
                  </a:schemeClr>
                </a:solidFill>
              </a:rPr>
              <a:t> </a:t>
            </a:r>
            <a:r>
              <a:rPr lang="de-DE" sz="1800" b="0" dirty="0" err="1">
                <a:solidFill>
                  <a:schemeClr val="tx1">
                    <a:lumMod val="50000"/>
                    <a:lumOff val="50000"/>
                  </a:schemeClr>
                </a:solidFill>
              </a:rPr>
              <a:t>for</a:t>
            </a:r>
            <a:r>
              <a:rPr lang="de-DE" sz="1800" b="0" dirty="0">
                <a:solidFill>
                  <a:schemeClr val="tx1">
                    <a:lumMod val="50000"/>
                    <a:lumOff val="50000"/>
                  </a:schemeClr>
                </a:solidFill>
              </a:rPr>
              <a:t> flexible </a:t>
            </a:r>
            <a:r>
              <a:rPr lang="de-DE" sz="1800" b="0" dirty="0" err="1">
                <a:solidFill>
                  <a:schemeClr val="tx1">
                    <a:lumMod val="50000"/>
                    <a:lumOff val="50000"/>
                  </a:schemeClr>
                </a:solidFill>
              </a:rPr>
              <a:t>action</a:t>
            </a:r>
            <a:r>
              <a:rPr lang="de-DE" sz="1800" b="0" dirty="0">
                <a:solidFill>
                  <a:schemeClr val="tx1">
                    <a:lumMod val="50000"/>
                    <a:lumOff val="50000"/>
                  </a:schemeClr>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Contrasting</a:t>
            </a:r>
            <a:r>
              <a:rPr lang="de-DE" sz="2800" dirty="0"/>
              <a:t> </a:t>
            </a:r>
            <a:r>
              <a:rPr lang="de-DE" sz="2800" dirty="0" err="1"/>
              <a:t>approaches</a:t>
            </a:r>
            <a:r>
              <a:rPr lang="de-DE" sz="2800" dirty="0"/>
              <a:t> </a:t>
            </a:r>
            <a:r>
              <a:rPr lang="de-DE" sz="2800" dirty="0" err="1"/>
              <a:t>to</a:t>
            </a:r>
            <a:r>
              <a:rPr lang="de-DE" sz="2800" dirty="0"/>
              <a:t> </a:t>
            </a:r>
            <a:r>
              <a:rPr lang="de-DE" sz="2800" dirty="0" err="1"/>
              <a:t>task</a:t>
            </a:r>
            <a:r>
              <a:rPr lang="de-DE" sz="2800" dirty="0"/>
              <a:t> </a:t>
            </a:r>
            <a:r>
              <a:rPr lang="de-DE" sz="2800" dirty="0" err="1"/>
              <a:t>distribution</a:t>
            </a:r>
            <a:endParaRPr lang="de-DE" sz="2800" dirty="0"/>
          </a:p>
        </p:txBody>
      </p:sp>
      <p:sp>
        <p:nvSpPr>
          <p:cNvPr id="3" name="Inhaltsplatzhalter 2"/>
          <p:cNvSpPr>
            <a:spLocks noGrp="1"/>
          </p:cNvSpPr>
          <p:nvPr>
            <p:ph idx="1"/>
          </p:nvPr>
        </p:nvSpPr>
        <p:spPr>
          <a:xfrm>
            <a:off x="557213" y="1262063"/>
            <a:ext cx="8064500" cy="4897437"/>
          </a:xfrm>
        </p:spPr>
        <p:txBody>
          <a:bodyPr/>
          <a:lstStyle/>
          <a:p>
            <a:r>
              <a:rPr lang="de-DE" sz="2150" dirty="0" err="1">
                <a:solidFill>
                  <a:schemeClr val="tx1">
                    <a:lumMod val="50000"/>
                    <a:lumOff val="50000"/>
                  </a:schemeClr>
                </a:solidFill>
              </a:rPr>
              <a:t>Centralization</a:t>
            </a:r>
            <a:endParaRPr lang="de-DE" sz="2150" dirty="0">
              <a:solidFill>
                <a:schemeClr val="tx1">
                  <a:lumMod val="50000"/>
                  <a:lumOff val="50000"/>
                </a:schemeClr>
              </a:solidFill>
            </a:endParaRPr>
          </a:p>
          <a:p>
            <a:pPr marL="458788" lvl="1" indent="-457200">
              <a:buClr>
                <a:schemeClr val="accent2"/>
              </a:buClr>
              <a:buFont typeface="Wingdings" panose="05000000000000000000" pitchFamily="2" charset="2"/>
              <a:buChar char="§"/>
            </a:pPr>
            <a:r>
              <a:rPr lang="en-US" sz="2150" dirty="0"/>
              <a:t>Almost all tasks are concentrated within a few positions in senior management</a:t>
            </a:r>
          </a:p>
          <a:p>
            <a:pPr marL="458788" lvl="1" indent="-457200">
              <a:buClr>
                <a:schemeClr val="accent2"/>
              </a:buClr>
              <a:buFont typeface="Wingdings" panose="05000000000000000000" pitchFamily="2" charset="2"/>
              <a:buChar char="§"/>
            </a:pPr>
            <a:r>
              <a:rPr lang="en-US" sz="2150" b="1" dirty="0">
                <a:solidFill>
                  <a:srgbClr val="94C11C"/>
                </a:solidFill>
              </a:rPr>
              <a:t>Advantage: </a:t>
            </a:r>
            <a:r>
              <a:rPr lang="en-US" sz="2150" dirty="0"/>
              <a:t>firm and consistent leadership</a:t>
            </a:r>
          </a:p>
          <a:p>
            <a:pPr marL="458788" lvl="1" indent="-457200">
              <a:buClr>
                <a:schemeClr val="accent2"/>
              </a:buClr>
              <a:buFont typeface="Wingdings" panose="05000000000000000000" pitchFamily="2" charset="2"/>
              <a:buChar char="§"/>
            </a:pPr>
            <a:r>
              <a:rPr lang="en-US" sz="2150" b="1" dirty="0">
                <a:solidFill>
                  <a:srgbClr val="E14D0E"/>
                </a:solidFill>
              </a:rPr>
              <a:t>Disadvantage: </a:t>
            </a:r>
            <a:r>
              <a:rPr lang="en-US" sz="2150" dirty="0"/>
              <a:t>overloading of senior management personnel</a:t>
            </a:r>
          </a:p>
          <a:p>
            <a:r>
              <a:rPr lang="de-DE" sz="2150" dirty="0" err="1" smtClean="0">
                <a:solidFill>
                  <a:schemeClr val="tx1">
                    <a:lumMod val="50000"/>
                    <a:lumOff val="50000"/>
                  </a:schemeClr>
                </a:solidFill>
              </a:rPr>
              <a:t>Decentralization</a:t>
            </a:r>
            <a:r>
              <a:rPr lang="de-DE" sz="2150" dirty="0" smtClean="0"/>
              <a:t>:</a:t>
            </a:r>
          </a:p>
          <a:p>
            <a:pPr marL="344488" lvl="1" indent="-342900">
              <a:buClr>
                <a:schemeClr val="accent2"/>
              </a:buClr>
              <a:buFont typeface="Wingdings" panose="05000000000000000000" pitchFamily="2" charset="2"/>
              <a:buChar char="§"/>
            </a:pPr>
            <a:r>
              <a:rPr lang="en-US" sz="2150" dirty="0"/>
              <a:t>Tasks are distributed between positions in middle and lower management, with considerable decision-making competence being delegated</a:t>
            </a:r>
          </a:p>
          <a:p>
            <a:pPr marL="344488" lvl="1" indent="-342900">
              <a:buClr>
                <a:schemeClr val="accent2"/>
              </a:buClr>
              <a:buFont typeface="Wingdings" panose="05000000000000000000" pitchFamily="2" charset="2"/>
              <a:buChar char="§"/>
            </a:pPr>
            <a:r>
              <a:rPr lang="en-US" sz="2150" b="1" dirty="0">
                <a:solidFill>
                  <a:srgbClr val="94C11C"/>
                </a:solidFill>
              </a:rPr>
              <a:t>Advantage: </a:t>
            </a:r>
            <a:r>
              <a:rPr lang="en-US" sz="2150" dirty="0"/>
              <a:t>senior management is relieved of stress; job satisfaction is enhanced; worker expertise and creativity; customer-oriented decision-making</a:t>
            </a:r>
          </a:p>
          <a:p>
            <a:pPr marL="344488" lvl="1" indent="-342900">
              <a:buClr>
                <a:schemeClr val="accent2"/>
              </a:buClr>
              <a:buFont typeface="Wingdings" panose="05000000000000000000" pitchFamily="2" charset="2"/>
              <a:buChar char="§"/>
            </a:pPr>
            <a:r>
              <a:rPr lang="en-US" sz="2150" b="1" dirty="0">
                <a:solidFill>
                  <a:srgbClr val="E14D0E"/>
                </a:solidFill>
              </a:rPr>
              <a:t>Disadvantages: </a:t>
            </a:r>
            <a:r>
              <a:rPr lang="en-US" sz="2150" dirty="0"/>
              <a:t>conflicts; inconsistency; employees may have too much power; cost-intensive</a:t>
            </a:r>
          </a:p>
          <a:p>
            <a:endParaRPr lang="de-DE" sz="2200" dirty="0" smtClean="0"/>
          </a:p>
          <a:p>
            <a:endParaRPr lang="de-DE" sz="220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20</a:t>
            </a:fld>
            <a:endParaRPr lang="de-DE" altLang="de-DE"/>
          </a:p>
        </p:txBody>
      </p:sp>
    </p:spTree>
    <p:extLst>
      <p:ext uri="{BB962C8B-B14F-4D97-AF65-F5344CB8AC3E}">
        <p14:creationId xmlns:p14="http://schemas.microsoft.com/office/powerpoint/2010/main" val="69162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Organization</a:t>
            </a:r>
            <a:r>
              <a:rPr lang="de-DE" sz="3200" dirty="0"/>
              <a:t> </a:t>
            </a:r>
            <a:r>
              <a:rPr lang="de-DE" sz="3200" dirty="0" err="1"/>
              <a:t>of</a:t>
            </a:r>
            <a:r>
              <a:rPr lang="de-DE" sz="3200" dirty="0"/>
              <a:t> </a:t>
            </a:r>
            <a:r>
              <a:rPr lang="de-DE" sz="3200" dirty="0" err="1"/>
              <a:t>procedures</a:t>
            </a:r>
            <a:endParaRPr lang="de-DE" dirty="0"/>
          </a:p>
        </p:txBody>
      </p:sp>
      <p:sp>
        <p:nvSpPr>
          <p:cNvPr id="3" name="Inhaltsplatzhalter 2"/>
          <p:cNvSpPr>
            <a:spLocks noGrp="1"/>
          </p:cNvSpPr>
          <p:nvPr>
            <p:ph idx="1"/>
          </p:nvPr>
        </p:nvSpPr>
        <p:spPr/>
        <p:txBody>
          <a:bodyPr/>
          <a:lstStyle/>
          <a:p>
            <a:r>
              <a:rPr lang="en-US" b="0" dirty="0"/>
              <a:t>Procedural organization involves the interaction of people, equipment and working agents in the same place and at the same time for the completion of tasks</a:t>
            </a:r>
          </a:p>
          <a:p>
            <a:endParaRPr lang="de-DE" b="0" dirty="0"/>
          </a:p>
          <a:p>
            <a:endParaRPr lang="de-DE" b="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21</a:t>
            </a:fld>
            <a:endParaRPr lang="de-DE" altLang="de-DE"/>
          </a:p>
        </p:txBody>
      </p:sp>
      <p:graphicFrame>
        <p:nvGraphicFramePr>
          <p:cNvPr id="9" name="Diagramm 8"/>
          <p:cNvGraphicFramePr/>
          <p:nvPr>
            <p:extLst>
              <p:ext uri="{D42A27DB-BD31-4B8C-83A1-F6EECF244321}">
                <p14:modId xmlns:p14="http://schemas.microsoft.com/office/powerpoint/2010/main" val="634519037"/>
              </p:ext>
            </p:extLst>
          </p:nvPr>
        </p:nvGraphicFramePr>
        <p:xfrm>
          <a:off x="1568624" y="2988950"/>
          <a:ext cx="6215106" cy="228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0518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Analysis </a:t>
            </a:r>
            <a:r>
              <a:rPr lang="de-DE" sz="3200" dirty="0" err="1"/>
              <a:t>and</a:t>
            </a:r>
            <a:r>
              <a:rPr lang="de-DE" sz="3200" dirty="0"/>
              <a:t> </a:t>
            </a:r>
            <a:r>
              <a:rPr lang="de-DE" sz="3200" dirty="0" err="1"/>
              <a:t>synthesis</a:t>
            </a:r>
            <a:r>
              <a:rPr lang="de-DE" sz="3200" dirty="0"/>
              <a:t> </a:t>
            </a:r>
            <a:r>
              <a:rPr lang="de-DE" sz="3200" dirty="0" err="1"/>
              <a:t>of</a:t>
            </a:r>
            <a:r>
              <a:rPr lang="de-DE" sz="3200" dirty="0"/>
              <a:t> </a:t>
            </a:r>
            <a:r>
              <a:rPr lang="de-DE" sz="3200" dirty="0" err="1"/>
              <a:t>work</a:t>
            </a:r>
            <a:endParaRPr lang="de-DE" dirty="0"/>
          </a:p>
        </p:txBody>
      </p:sp>
      <p:sp>
        <p:nvSpPr>
          <p:cNvPr id="3" name="Inhaltsplatzhalter 2"/>
          <p:cNvSpPr>
            <a:spLocks noGrp="1"/>
          </p:cNvSpPr>
          <p:nvPr>
            <p:ph idx="1"/>
          </p:nvPr>
        </p:nvSpPr>
        <p:spPr>
          <a:xfrm>
            <a:off x="539750" y="5948858"/>
            <a:ext cx="4392290" cy="504478"/>
          </a:xfrm>
        </p:spPr>
        <p:txBody>
          <a:bodyPr/>
          <a:lstStyle/>
          <a:p>
            <a:r>
              <a:rPr lang="en-US" sz="1400" dirty="0">
                <a:solidFill>
                  <a:schemeClr val="tx1">
                    <a:lumMod val="50000"/>
                    <a:lumOff val="50000"/>
                  </a:schemeClr>
                </a:solidFill>
              </a:rPr>
              <a:t>Analysis </a:t>
            </a:r>
            <a:r>
              <a:rPr lang="en-US" sz="1400" b="0" dirty="0">
                <a:solidFill>
                  <a:schemeClr val="tx1">
                    <a:lumMod val="50000"/>
                    <a:lumOff val="50000"/>
                  </a:schemeClr>
                </a:solidFill>
              </a:rPr>
              <a:t>of work</a:t>
            </a:r>
            <a:br>
              <a:rPr lang="en-US" sz="1400" b="0" dirty="0">
                <a:solidFill>
                  <a:schemeClr val="tx1">
                    <a:lumMod val="50000"/>
                    <a:lumOff val="50000"/>
                  </a:schemeClr>
                </a:solidFill>
              </a:rPr>
            </a:br>
            <a:r>
              <a:rPr lang="en-US" sz="1400" b="0" dirty="0">
                <a:solidFill>
                  <a:schemeClr val="tx1">
                    <a:lumMod val="50000"/>
                    <a:lumOff val="50000"/>
                  </a:schemeClr>
                </a:solidFill>
              </a:rPr>
              <a:t>Breakdown from macro areas into micro </a:t>
            </a:r>
            <a:r>
              <a:rPr lang="en-US" sz="1400" b="0" dirty="0" smtClean="0">
                <a:solidFill>
                  <a:schemeClr val="tx1">
                    <a:lumMod val="50000"/>
                    <a:lumOff val="50000"/>
                  </a:schemeClr>
                </a:solidFill>
              </a:rPr>
              <a:t>areas</a:t>
            </a:r>
            <a:endParaRPr lang="en-US" sz="1400" b="0" dirty="0">
              <a:solidFill>
                <a:schemeClr val="tx1">
                  <a:lumMod val="50000"/>
                  <a:lumOff val="50000"/>
                </a:schemeClr>
              </a:solidFill>
            </a:endParaRP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dirty="0"/>
          </a:p>
        </p:txBody>
      </p:sp>
      <p:sp>
        <p:nvSpPr>
          <p:cNvPr id="5" name="Fußzeilenplatzhalter 4"/>
          <p:cNvSpPr>
            <a:spLocks noGrp="1"/>
          </p:cNvSpPr>
          <p:nvPr>
            <p:ph type="ftr" sz="quarter" idx="11"/>
          </p:nvPr>
        </p:nvSpPr>
        <p:spPr>
          <a:xfrm>
            <a:off x="5940151" y="6005313"/>
            <a:ext cx="2670553" cy="333375"/>
          </a:xfrm>
        </p:spPr>
        <p:txBody>
          <a:bodyPr/>
          <a:lstStyle/>
          <a:p>
            <a:pPr>
              <a:defRPr/>
            </a:pPr>
            <a:r>
              <a:rPr lang="de-DE" altLang="de-DE" dirty="0" smtClean="0"/>
              <a:t>Modul 6 - Ergonomie lernen</a:t>
            </a:r>
            <a:r>
              <a:rPr lang="en-US" altLang="de-DE" dirty="0"/>
              <a:t>Synthesis of work</a:t>
            </a:r>
            <a:br>
              <a:rPr lang="en-US" altLang="de-DE" dirty="0"/>
            </a:br>
            <a:r>
              <a:rPr lang="en-US" altLang="de-DE" sz="1400" dirty="0" smtClean="0">
                <a:solidFill>
                  <a:schemeClr val="tx1">
                    <a:lumMod val="50000"/>
                    <a:lumOff val="50000"/>
                  </a:schemeClr>
                </a:solidFill>
                <a:latin typeface="+mn-lt"/>
              </a:rPr>
              <a:t>Job descriptions and resources</a:t>
            </a:r>
          </a:p>
          <a:p>
            <a:pPr>
              <a:defRPr/>
            </a:pPr>
            <a:endParaRPr lang="de-DE" altLang="de-DE" dirty="0"/>
          </a:p>
        </p:txBody>
      </p:sp>
      <p:sp>
        <p:nvSpPr>
          <p:cNvPr id="6" name="Foliennummernplatzhalter 5"/>
          <p:cNvSpPr>
            <a:spLocks noGrp="1"/>
          </p:cNvSpPr>
          <p:nvPr>
            <p:ph type="sldNum" sz="quarter" idx="12"/>
          </p:nvPr>
        </p:nvSpPr>
        <p:spPr/>
        <p:txBody>
          <a:bodyPr/>
          <a:lstStyle/>
          <a:p>
            <a:r>
              <a:rPr lang="de-DE" altLang="de-DE" dirty="0" smtClean="0"/>
              <a:t>Seite </a:t>
            </a:r>
            <a:fld id="{E1595AF3-08FF-44FE-9F92-885155564005}" type="slidenum">
              <a:rPr lang="de-DE" altLang="de-DE" smtClean="0"/>
              <a:pPr/>
              <a:t>22</a:t>
            </a:fld>
            <a:endParaRPr lang="de-DE" altLang="de-DE" dirty="0"/>
          </a:p>
        </p:txBody>
      </p:sp>
      <p:graphicFrame>
        <p:nvGraphicFramePr>
          <p:cNvPr id="7" name="Diagramm 6"/>
          <p:cNvGraphicFramePr/>
          <p:nvPr>
            <p:extLst>
              <p:ext uri="{D42A27DB-BD31-4B8C-83A1-F6EECF244321}">
                <p14:modId xmlns:p14="http://schemas.microsoft.com/office/powerpoint/2010/main" val="2614694848"/>
              </p:ext>
            </p:extLst>
          </p:nvPr>
        </p:nvGraphicFramePr>
        <p:xfrm>
          <a:off x="-324544" y="18132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 7"/>
          <p:cNvGraphicFramePr/>
          <p:nvPr>
            <p:extLst>
              <p:ext uri="{D42A27DB-BD31-4B8C-83A1-F6EECF244321}">
                <p14:modId xmlns:p14="http://schemas.microsoft.com/office/powerpoint/2010/main" val="4131320692"/>
              </p:ext>
            </p:extLst>
          </p:nvPr>
        </p:nvGraphicFramePr>
        <p:xfrm>
          <a:off x="5796136" y="1813272"/>
          <a:ext cx="259228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Pfeil nach links und rechts 8"/>
          <p:cNvSpPr/>
          <p:nvPr/>
        </p:nvSpPr>
        <p:spPr>
          <a:xfrm>
            <a:off x="4932040" y="3469456"/>
            <a:ext cx="1008112" cy="576064"/>
          </a:xfrm>
          <a:prstGeom prst="leftRightArrow">
            <a:avLst>
              <a:gd name="adj1" fmla="val 47984"/>
              <a:gd name="adj2" fmla="val 34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25000"/>
                </a:schemeClr>
              </a:solidFill>
            </a:endParaRPr>
          </a:p>
        </p:txBody>
      </p:sp>
      <p:cxnSp>
        <p:nvCxnSpPr>
          <p:cNvPr id="10" name="Gerade Verbindung 5"/>
          <p:cNvCxnSpPr/>
          <p:nvPr/>
        </p:nvCxnSpPr>
        <p:spPr>
          <a:xfrm>
            <a:off x="5436096" y="1628800"/>
            <a:ext cx="0" cy="41764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95536" y="6519446"/>
            <a:ext cx="3419872" cy="646331"/>
          </a:xfrm>
          <a:prstGeom prst="rect">
            <a:avLst/>
          </a:prstGeom>
          <a:noFill/>
        </p:spPr>
        <p:txBody>
          <a:bodyPr wrap="square" rtlCol="0">
            <a:spAutoFit/>
          </a:bodyPr>
          <a:lstStyle/>
          <a:p>
            <a:r>
              <a:rPr lang="de-DE" altLang="de-DE" sz="1200" dirty="0">
                <a:solidFill>
                  <a:schemeClr val="bg1"/>
                </a:solidFill>
              </a:rPr>
              <a:t>Module 6 – Learning </a:t>
            </a:r>
            <a:r>
              <a:rPr lang="de-DE" altLang="de-DE" sz="1200" dirty="0" err="1">
                <a:solidFill>
                  <a:schemeClr val="bg1"/>
                </a:solidFill>
              </a:rPr>
              <a:t>ergonomics</a:t>
            </a:r>
            <a:endParaRPr lang="de-DE" altLang="de-DE" sz="1200" dirty="0">
              <a:solidFill>
                <a:schemeClr val="bg1"/>
              </a:solidFill>
            </a:endParaRPr>
          </a:p>
          <a:p>
            <a:endParaRPr lang="en-GB" dirty="0"/>
          </a:p>
        </p:txBody>
      </p:sp>
    </p:spTree>
    <p:extLst>
      <p:ext uri="{BB962C8B-B14F-4D97-AF65-F5344CB8AC3E}">
        <p14:creationId xmlns:p14="http://schemas.microsoft.com/office/powerpoint/2010/main" val="52294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Formation </a:t>
            </a:r>
            <a:r>
              <a:rPr lang="de-DE" sz="3200" dirty="0" err="1"/>
              <a:t>of</a:t>
            </a:r>
            <a:r>
              <a:rPr lang="de-DE" sz="3200" dirty="0"/>
              <a:t> sub-</a:t>
            </a:r>
            <a:r>
              <a:rPr lang="de-DE" sz="3200" dirty="0" err="1"/>
              <a:t>procedures</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23</a:t>
            </a:fld>
            <a:endParaRPr lang="de-DE" altLang="de-DE"/>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786915852"/>
              </p:ext>
            </p:extLst>
          </p:nvPr>
        </p:nvGraphicFramePr>
        <p:xfrm>
          <a:off x="1043608" y="1628800"/>
          <a:ext cx="784887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unten 7"/>
          <p:cNvSpPr/>
          <p:nvPr/>
        </p:nvSpPr>
        <p:spPr>
          <a:xfrm>
            <a:off x="556642" y="1925960"/>
            <a:ext cx="420885" cy="39748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Box 5"/>
          <p:cNvSpPr txBox="1">
            <a:spLocks noChangeArrowheads="1"/>
          </p:cNvSpPr>
          <p:nvPr/>
        </p:nvSpPr>
        <p:spPr bwMode="auto">
          <a:xfrm>
            <a:off x="1475656" y="6021288"/>
            <a:ext cx="7234673" cy="400110"/>
          </a:xfrm>
          <a:prstGeom prst="rect">
            <a:avLst/>
          </a:prstGeom>
          <a:noFill/>
          <a:ln w="9525">
            <a:noFill/>
            <a:miter lim="800000"/>
            <a:headEnd/>
            <a:tailEnd/>
          </a:ln>
        </p:spPr>
        <p:txBody>
          <a:bodyPr wrap="none">
            <a:spAutoFit/>
          </a:bodyPr>
          <a:lstStyle/>
          <a:p>
            <a:r>
              <a:rPr lang="en-US" dirty="0">
                <a:latin typeface="+mn-lt"/>
              </a:rPr>
              <a:t>Holistic analysis  		</a:t>
            </a:r>
            <a:r>
              <a:rPr lang="en-US" dirty="0" smtClean="0">
                <a:latin typeface="+mn-lt"/>
              </a:rPr>
              <a:t>         </a:t>
            </a:r>
            <a:r>
              <a:rPr lang="en-US" dirty="0">
                <a:latin typeface="+mn-lt"/>
              </a:rPr>
              <a:t>Reduction of complexity</a:t>
            </a:r>
          </a:p>
        </p:txBody>
      </p:sp>
    </p:spTree>
    <p:extLst>
      <p:ext uri="{BB962C8B-B14F-4D97-AF65-F5344CB8AC3E}">
        <p14:creationId xmlns:p14="http://schemas.microsoft.com/office/powerpoint/2010/main" val="10421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Forms </a:t>
            </a:r>
            <a:r>
              <a:rPr lang="de-DE" sz="3200" dirty="0" err="1"/>
              <a:t>of</a:t>
            </a:r>
            <a:r>
              <a:rPr lang="de-DE" sz="3200" dirty="0"/>
              <a:t> </a:t>
            </a:r>
            <a:r>
              <a:rPr lang="de-DE" sz="3200" dirty="0" err="1"/>
              <a:t>work</a:t>
            </a:r>
            <a:r>
              <a:rPr lang="de-DE" sz="3200" dirty="0"/>
              <a:t> </a:t>
            </a:r>
            <a:r>
              <a:rPr lang="de-DE" sz="3200" dirty="0" err="1"/>
              <a:t>organization</a:t>
            </a:r>
            <a:endParaRPr lang="de-DE" dirty="0"/>
          </a:p>
        </p:txBody>
      </p:sp>
      <p:sp>
        <p:nvSpPr>
          <p:cNvPr id="3" name="Inhaltsplatzhalter 2"/>
          <p:cNvSpPr>
            <a:spLocks noGrp="1"/>
          </p:cNvSpPr>
          <p:nvPr>
            <p:ph idx="1"/>
          </p:nvPr>
        </p:nvSpPr>
        <p:spPr/>
        <p:txBody>
          <a:bodyPr/>
          <a:lstStyle/>
          <a:p>
            <a:pPr lvl="0"/>
            <a:r>
              <a:rPr lang="de-DE" dirty="0" smtClean="0">
                <a:solidFill>
                  <a:srgbClr val="6F6F6F"/>
                </a:solidFill>
              </a:rPr>
              <a:t>Individual </a:t>
            </a:r>
            <a:r>
              <a:rPr lang="de-DE" dirty="0" err="1" smtClean="0">
                <a:solidFill>
                  <a:srgbClr val="6F6F6F"/>
                </a:solidFill>
              </a:rPr>
              <a:t>work</a:t>
            </a:r>
            <a:endParaRPr lang="de-DE" dirty="0">
              <a:solidFill>
                <a:srgbClr val="6F6F6F"/>
              </a:solidFill>
            </a:endParaRPr>
          </a:p>
          <a:p>
            <a:pPr marL="457200" lvl="0" indent="-457200">
              <a:buClr>
                <a:srgbClr val="FAB500"/>
              </a:buClr>
              <a:buFont typeface="Wingdings" panose="05000000000000000000" pitchFamily="2" charset="2"/>
              <a:buChar char="§"/>
            </a:pPr>
            <a:r>
              <a:rPr lang="de-DE" b="0" dirty="0" err="1"/>
              <a:t>clear</a:t>
            </a:r>
            <a:r>
              <a:rPr lang="de-DE" b="0" dirty="0"/>
              <a:t> </a:t>
            </a:r>
            <a:r>
              <a:rPr lang="de-DE" b="0" dirty="0" err="1"/>
              <a:t>assignment</a:t>
            </a:r>
            <a:r>
              <a:rPr lang="de-DE" b="0" dirty="0"/>
              <a:t> </a:t>
            </a:r>
            <a:r>
              <a:rPr lang="de-DE" b="0" dirty="0" err="1"/>
              <a:t>of</a:t>
            </a:r>
            <a:r>
              <a:rPr lang="de-DE" b="0" dirty="0"/>
              <a:t> a </a:t>
            </a:r>
            <a:r>
              <a:rPr lang="de-DE" b="0" dirty="0" err="1"/>
              <a:t>task</a:t>
            </a:r>
            <a:r>
              <a:rPr lang="de-DE" b="0" dirty="0"/>
              <a:t> </a:t>
            </a:r>
            <a:r>
              <a:rPr lang="de-DE" b="0" dirty="0" err="1"/>
              <a:t>to</a:t>
            </a:r>
            <a:r>
              <a:rPr lang="de-DE" b="0" dirty="0"/>
              <a:t> a </a:t>
            </a:r>
            <a:r>
              <a:rPr lang="de-DE" b="0" dirty="0" err="1" smtClean="0"/>
              <a:t>position</a:t>
            </a:r>
            <a:r>
              <a:rPr lang="de-DE" b="0" dirty="0" smtClean="0"/>
              <a:t>/</a:t>
            </a:r>
            <a:r>
              <a:rPr lang="de-DE" b="0" dirty="0" err="1" smtClean="0"/>
              <a:t>employee</a:t>
            </a:r>
            <a:endParaRPr lang="de-DE" b="0" dirty="0"/>
          </a:p>
          <a:p>
            <a:pPr marL="457200" lvl="0" indent="-457200">
              <a:buClr>
                <a:srgbClr val="FAB500"/>
              </a:buClr>
              <a:buFont typeface="Wingdings" panose="05000000000000000000" pitchFamily="2" charset="2"/>
              <a:buChar char="§"/>
            </a:pPr>
            <a:r>
              <a:rPr lang="de-DE" b="0" dirty="0" smtClean="0">
                <a:solidFill>
                  <a:srgbClr val="6F6F6F"/>
                </a:solidFill>
              </a:rPr>
              <a:t>Tasks: </a:t>
            </a:r>
            <a:r>
              <a:rPr lang="de-DE" b="0" dirty="0"/>
              <a:t>different </a:t>
            </a:r>
            <a:r>
              <a:rPr lang="de-DE" b="0" dirty="0" err="1"/>
              <a:t>requirement</a:t>
            </a:r>
            <a:r>
              <a:rPr lang="de-DE" b="0" dirty="0"/>
              <a:t> </a:t>
            </a:r>
            <a:r>
              <a:rPr lang="de-DE" b="0" dirty="0" err="1"/>
              <a:t>levels</a:t>
            </a:r>
            <a:r>
              <a:rPr lang="de-DE" b="0" dirty="0"/>
              <a:t> </a:t>
            </a:r>
            <a:r>
              <a:rPr lang="de-DE" b="0" dirty="0" err="1"/>
              <a:t>and</a:t>
            </a:r>
            <a:r>
              <a:rPr lang="de-DE" b="0" dirty="0"/>
              <a:t> </a:t>
            </a:r>
            <a:r>
              <a:rPr lang="de-DE" b="0" dirty="0" err="1"/>
              <a:t>degrees</a:t>
            </a:r>
            <a:r>
              <a:rPr lang="de-DE" b="0" dirty="0"/>
              <a:t> </a:t>
            </a:r>
            <a:r>
              <a:rPr lang="de-DE" b="0" dirty="0" err="1"/>
              <a:t>of</a:t>
            </a:r>
            <a:r>
              <a:rPr lang="de-DE" b="0" dirty="0"/>
              <a:t> </a:t>
            </a:r>
            <a:r>
              <a:rPr lang="de-DE" b="0" dirty="0" err="1"/>
              <a:t>dependency</a:t>
            </a:r>
            <a:endParaRPr lang="de-DE" b="0" dirty="0">
              <a:solidFill>
                <a:srgbClr val="6F6F6F"/>
              </a:solidFill>
            </a:endParaRPr>
          </a:p>
          <a:p>
            <a:pPr lvl="0">
              <a:buClr>
                <a:srgbClr val="FAB500"/>
              </a:buClr>
            </a:pPr>
            <a:endParaRPr lang="de-DE" b="0" dirty="0">
              <a:solidFill>
                <a:srgbClr val="6F6F6F"/>
              </a:solidFill>
            </a:endParaRPr>
          </a:p>
          <a:p>
            <a:pPr lvl="0">
              <a:buClr>
                <a:srgbClr val="FAB500"/>
              </a:buClr>
            </a:pPr>
            <a:r>
              <a:rPr lang="de-DE" dirty="0" err="1" smtClean="0">
                <a:solidFill>
                  <a:srgbClr val="6F6F6F"/>
                </a:solidFill>
              </a:rPr>
              <a:t>Successively</a:t>
            </a:r>
            <a:r>
              <a:rPr lang="de-DE" dirty="0" smtClean="0">
                <a:solidFill>
                  <a:srgbClr val="6F6F6F"/>
                </a:solidFill>
              </a:rPr>
              <a:t> </a:t>
            </a:r>
            <a:r>
              <a:rPr lang="de-DE" dirty="0" err="1" smtClean="0">
                <a:solidFill>
                  <a:srgbClr val="6F6F6F"/>
                </a:solidFill>
              </a:rPr>
              <a:t>working</a:t>
            </a:r>
            <a:r>
              <a:rPr lang="de-DE" dirty="0" smtClean="0">
                <a:solidFill>
                  <a:srgbClr val="6F6F6F"/>
                </a:solidFill>
              </a:rPr>
              <a:t> </a:t>
            </a:r>
            <a:r>
              <a:rPr lang="de-DE" dirty="0" err="1" smtClean="0">
                <a:solidFill>
                  <a:srgbClr val="6F6F6F"/>
                </a:solidFill>
              </a:rPr>
              <a:t>groups</a:t>
            </a:r>
            <a:endParaRPr lang="de-DE" dirty="0">
              <a:solidFill>
                <a:srgbClr val="6F6F6F"/>
              </a:solidFill>
            </a:endParaRPr>
          </a:p>
          <a:p>
            <a:pPr marL="342900" lvl="0" indent="-342900">
              <a:buClr>
                <a:srgbClr val="FAB500"/>
              </a:buClr>
              <a:buFont typeface="Wingdings" panose="05000000000000000000" pitchFamily="2" charset="2"/>
              <a:buChar char="§"/>
            </a:pPr>
            <a:r>
              <a:rPr lang="de-DE" b="0" dirty="0" err="1"/>
              <a:t>spatial</a:t>
            </a:r>
            <a:r>
              <a:rPr lang="de-DE" b="0" dirty="0"/>
              <a:t> </a:t>
            </a:r>
            <a:r>
              <a:rPr lang="de-DE" b="0" dirty="0" err="1"/>
              <a:t>or</a:t>
            </a:r>
            <a:r>
              <a:rPr lang="de-DE" b="0" dirty="0"/>
              <a:t> </a:t>
            </a:r>
            <a:r>
              <a:rPr lang="de-DE" b="0" dirty="0" err="1"/>
              <a:t>technological</a:t>
            </a:r>
            <a:r>
              <a:rPr lang="de-DE" b="0" dirty="0"/>
              <a:t> </a:t>
            </a:r>
            <a:r>
              <a:rPr lang="de-DE" b="0" dirty="0" err="1"/>
              <a:t>aspects</a:t>
            </a:r>
            <a:r>
              <a:rPr lang="de-DE" b="0" dirty="0"/>
              <a:t> </a:t>
            </a:r>
            <a:r>
              <a:rPr lang="de-DE" b="0" dirty="0" err="1"/>
              <a:t>may</a:t>
            </a:r>
            <a:r>
              <a:rPr lang="de-DE" b="0" dirty="0"/>
              <a:t> </a:t>
            </a:r>
            <a:r>
              <a:rPr lang="de-DE" b="0" dirty="0" err="1"/>
              <a:t>give</a:t>
            </a:r>
            <a:r>
              <a:rPr lang="de-DE" b="0" dirty="0"/>
              <a:t> </a:t>
            </a:r>
            <a:r>
              <a:rPr lang="de-DE" b="0" dirty="0" err="1"/>
              <a:t>rise</a:t>
            </a:r>
            <a:r>
              <a:rPr lang="de-DE" b="0" dirty="0"/>
              <a:t> </a:t>
            </a:r>
            <a:r>
              <a:rPr lang="de-DE" b="0" dirty="0" err="1"/>
              <a:t>to</a:t>
            </a:r>
            <a:r>
              <a:rPr lang="de-DE" b="0" dirty="0"/>
              <a:t> </a:t>
            </a:r>
            <a:r>
              <a:rPr lang="de-DE" b="0" dirty="0" err="1"/>
              <a:t>elements</a:t>
            </a:r>
            <a:r>
              <a:rPr lang="de-DE" b="0" dirty="0"/>
              <a:t> </a:t>
            </a:r>
            <a:r>
              <a:rPr lang="de-DE" b="0" dirty="0" err="1"/>
              <a:t>of</a:t>
            </a:r>
            <a:r>
              <a:rPr lang="de-DE" b="0" dirty="0"/>
              <a:t> </a:t>
            </a:r>
            <a:r>
              <a:rPr lang="de-DE" b="0" dirty="0" err="1"/>
              <a:t>collective</a:t>
            </a:r>
            <a:r>
              <a:rPr lang="de-DE" b="0" dirty="0"/>
              <a:t> </a:t>
            </a:r>
            <a:r>
              <a:rPr lang="de-DE" b="0" dirty="0" err="1" smtClean="0"/>
              <a:t>work</a:t>
            </a:r>
            <a:endParaRPr lang="de-DE" b="0" dirty="0" smtClean="0"/>
          </a:p>
          <a:p>
            <a:pPr marL="342900" lvl="0" indent="-342900">
              <a:buClr>
                <a:srgbClr val="FAB500"/>
              </a:buClr>
              <a:buFont typeface="Wingdings" panose="05000000000000000000" pitchFamily="2" charset="2"/>
              <a:buChar char="§"/>
            </a:pPr>
            <a:r>
              <a:rPr lang="de-DE" b="0" dirty="0"/>
              <a:t>Formal </a:t>
            </a:r>
            <a:r>
              <a:rPr lang="de-DE" b="0" dirty="0" err="1"/>
              <a:t>arrangements</a:t>
            </a:r>
            <a:r>
              <a:rPr lang="de-DE" b="0" dirty="0"/>
              <a:t> </a:t>
            </a:r>
            <a:r>
              <a:rPr lang="de-DE" b="0" dirty="0" err="1"/>
              <a:t>for</a:t>
            </a:r>
            <a:r>
              <a:rPr lang="de-DE" b="0" dirty="0"/>
              <a:t> </a:t>
            </a:r>
            <a:r>
              <a:rPr lang="de-DE" b="0" dirty="0" err="1"/>
              <a:t>group</a:t>
            </a:r>
            <a:r>
              <a:rPr lang="de-DE" b="0" dirty="0"/>
              <a:t> </a:t>
            </a:r>
            <a:r>
              <a:rPr lang="de-DE" b="0" dirty="0" err="1"/>
              <a:t>working</a:t>
            </a:r>
            <a:r>
              <a:rPr lang="de-DE" b="0" dirty="0"/>
              <a:t> do not </a:t>
            </a:r>
            <a:r>
              <a:rPr lang="de-DE" b="0" dirty="0" err="1" smtClean="0"/>
              <a:t>exist</a:t>
            </a:r>
            <a:endParaRPr lang="de-DE" b="0" dirty="0" smtClean="0"/>
          </a:p>
          <a:p>
            <a:pPr marL="342900" lvl="0" indent="-342900">
              <a:buClr>
                <a:srgbClr val="FAB500"/>
              </a:buClr>
              <a:buFont typeface="Wingdings" panose="05000000000000000000" pitchFamily="2" charset="2"/>
              <a:buChar char="§"/>
            </a:pPr>
            <a:endParaRPr lang="de-DE" b="0" dirty="0">
              <a:solidFill>
                <a:srgbClr val="6F6F6F"/>
              </a:solidFill>
            </a:endParaRPr>
          </a:p>
          <a:p>
            <a:pPr lvl="0">
              <a:buClr>
                <a:srgbClr val="FAB500"/>
              </a:buClr>
            </a:pPr>
            <a:r>
              <a:rPr lang="de-DE" dirty="0" smtClean="0">
                <a:solidFill>
                  <a:srgbClr val="6F6F6F"/>
                </a:solidFill>
              </a:rPr>
              <a:t>Forms </a:t>
            </a:r>
            <a:r>
              <a:rPr lang="de-DE" dirty="0" err="1" smtClean="0">
                <a:solidFill>
                  <a:srgbClr val="6F6F6F"/>
                </a:solidFill>
              </a:rPr>
              <a:t>of</a:t>
            </a:r>
            <a:r>
              <a:rPr lang="de-DE" dirty="0" smtClean="0">
                <a:solidFill>
                  <a:srgbClr val="6F6F6F"/>
                </a:solidFill>
              </a:rPr>
              <a:t> </a:t>
            </a:r>
            <a:r>
              <a:rPr lang="de-DE" dirty="0" err="1" smtClean="0">
                <a:solidFill>
                  <a:srgbClr val="6F6F6F"/>
                </a:solidFill>
              </a:rPr>
              <a:t>group</a:t>
            </a:r>
            <a:r>
              <a:rPr lang="de-DE" dirty="0" smtClean="0">
                <a:solidFill>
                  <a:srgbClr val="6F6F6F"/>
                </a:solidFill>
              </a:rPr>
              <a:t> </a:t>
            </a:r>
            <a:r>
              <a:rPr lang="de-DE" dirty="0" err="1" smtClean="0">
                <a:solidFill>
                  <a:srgbClr val="6F6F6F"/>
                </a:solidFill>
              </a:rPr>
              <a:t>work</a:t>
            </a:r>
            <a:endParaRPr lang="de-DE" dirty="0">
              <a:solidFill>
                <a:srgbClr val="6F6F6F"/>
              </a:solidFill>
            </a:endParaRPr>
          </a:p>
          <a:p>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24</a:t>
            </a:fld>
            <a:endParaRPr lang="de-DE" altLang="de-DE"/>
          </a:p>
        </p:txBody>
      </p:sp>
    </p:spTree>
    <p:extLst>
      <p:ext uri="{BB962C8B-B14F-4D97-AF65-F5344CB8AC3E}">
        <p14:creationId xmlns:p14="http://schemas.microsoft.com/office/powerpoint/2010/main" val="382845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Group </a:t>
            </a:r>
            <a:r>
              <a:rPr lang="de-DE" sz="3200" dirty="0" err="1"/>
              <a:t>work</a:t>
            </a:r>
            <a:r>
              <a:rPr lang="de-DE" dirty="0" smtClean="0"/>
              <a:t> …</a:t>
            </a:r>
            <a:endParaRPr lang="de-DE" dirty="0"/>
          </a:p>
        </p:txBody>
      </p:sp>
      <p:sp>
        <p:nvSpPr>
          <p:cNvPr id="3" name="Inhaltsplatzhalter 2"/>
          <p:cNvSpPr>
            <a:spLocks noGrp="1"/>
          </p:cNvSpPr>
          <p:nvPr>
            <p:ph idx="1"/>
          </p:nvPr>
        </p:nvSpPr>
        <p:spPr>
          <a:xfrm>
            <a:off x="539750" y="1484313"/>
            <a:ext cx="8352730" cy="4897437"/>
          </a:xfrm>
        </p:spPr>
        <p:txBody>
          <a:bodyPr/>
          <a:lstStyle/>
          <a:p>
            <a:r>
              <a:rPr lang="de-DE" dirty="0" smtClean="0"/>
              <a:t>… </a:t>
            </a:r>
            <a:r>
              <a:rPr lang="en-US" dirty="0"/>
              <a:t>is characterized by a social unit whose </a:t>
            </a:r>
            <a:r>
              <a:rPr lang="en-US" dirty="0" smtClean="0"/>
              <a:t>members</a:t>
            </a:r>
            <a:endParaRPr lang="de-DE" dirty="0" smtClean="0"/>
          </a:p>
          <a:p>
            <a:pPr marL="344488" lvl="1" indent="-342900">
              <a:buClr>
                <a:schemeClr val="accent2"/>
              </a:buClr>
              <a:buFont typeface="Wingdings" panose="05000000000000000000" pitchFamily="2" charset="2"/>
              <a:buChar char="§"/>
            </a:pPr>
            <a:r>
              <a:rPr lang="en-US" sz="2000" dirty="0"/>
              <a:t>Number three or more</a:t>
            </a:r>
          </a:p>
          <a:p>
            <a:pPr marL="344488" lvl="1" indent="-342900">
              <a:buClr>
                <a:schemeClr val="accent2"/>
              </a:buClr>
              <a:buFont typeface="Wingdings" panose="05000000000000000000" pitchFamily="2" charset="2"/>
              <a:buChar char="§"/>
            </a:pPr>
            <a:r>
              <a:rPr lang="en-US" sz="2000" dirty="0"/>
              <a:t>Are outwardly recognizable as such and regard themselves as such (identity)</a:t>
            </a:r>
          </a:p>
          <a:p>
            <a:pPr marL="344488" lvl="1" indent="-342900">
              <a:buClr>
                <a:schemeClr val="accent2"/>
              </a:buClr>
              <a:buFont typeface="Wingdings" panose="05000000000000000000" pitchFamily="2" charset="2"/>
              <a:buChar char="§"/>
            </a:pPr>
            <a:r>
              <a:rPr lang="en-US" sz="2000" dirty="0"/>
              <a:t>Are integrated into an organization (context)</a:t>
            </a:r>
          </a:p>
          <a:p>
            <a:pPr marL="344488" lvl="1" indent="-342900">
              <a:buClr>
                <a:schemeClr val="accent2"/>
              </a:buClr>
              <a:buFont typeface="Wingdings" panose="05000000000000000000" pitchFamily="2" charset="2"/>
              <a:buChar char="§"/>
            </a:pPr>
            <a:r>
              <a:rPr lang="en-US" sz="2000" dirty="0"/>
              <a:t>Complete tasks jointly by cooperation</a:t>
            </a: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25</a:t>
            </a:fld>
            <a:endParaRPr lang="de-DE" altLang="de-DE"/>
          </a:p>
        </p:txBody>
      </p:sp>
      <p:sp>
        <p:nvSpPr>
          <p:cNvPr id="16" name="Text Box 14"/>
          <p:cNvSpPr txBox="1">
            <a:spLocks noChangeArrowheads="1"/>
          </p:cNvSpPr>
          <p:nvPr/>
        </p:nvSpPr>
        <p:spPr bwMode="auto">
          <a:xfrm>
            <a:off x="5148064" y="4509120"/>
            <a:ext cx="3995936" cy="1754326"/>
          </a:xfrm>
          <a:prstGeom prst="rect">
            <a:avLst/>
          </a:prstGeom>
          <a:noFill/>
          <a:ln w="9525">
            <a:noFill/>
            <a:miter lim="800000"/>
            <a:headEnd/>
            <a:tailEnd/>
          </a:ln>
          <a:effectLst/>
        </p:spPr>
        <p:txBody>
          <a:bodyPr wrap="square">
            <a:spAutoFit/>
          </a:bodyPr>
          <a:lstStyle/>
          <a:p>
            <a:pPr>
              <a:spcBef>
                <a:spcPct val="50000"/>
              </a:spcBef>
            </a:pPr>
            <a:r>
              <a:rPr lang="en-US" sz="1800" dirty="0"/>
              <a:t>Rather than coordination taking place through hierarchy and plans, teams permit direct and continuous cooperation between the employees and organizational units required for completion of the tasks.</a:t>
            </a:r>
            <a:endParaRPr lang="de-DE" sz="1800" b="0" dirty="0"/>
          </a:p>
        </p:txBody>
      </p:sp>
      <p:pic>
        <p:nvPicPr>
          <p:cNvPr id="18" name="Grafik 17"/>
          <p:cNvPicPr>
            <a:picLocks noChangeAspect="1"/>
          </p:cNvPicPr>
          <p:nvPr/>
        </p:nvPicPr>
        <p:blipFill>
          <a:blip r:embed="rId3"/>
          <a:stretch>
            <a:fillRect/>
          </a:stretch>
        </p:blipFill>
        <p:spPr>
          <a:xfrm>
            <a:off x="589625" y="3717032"/>
            <a:ext cx="4009896" cy="2429615"/>
          </a:xfrm>
          <a:prstGeom prst="rect">
            <a:avLst/>
          </a:prstGeom>
        </p:spPr>
      </p:pic>
    </p:spTree>
    <p:extLst>
      <p:ext uri="{BB962C8B-B14F-4D97-AF65-F5344CB8AC3E}">
        <p14:creationId xmlns:p14="http://schemas.microsoft.com/office/powerpoint/2010/main" val="23101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Objectives</a:t>
            </a:r>
            <a:r>
              <a:rPr lang="de-DE" sz="3200" dirty="0"/>
              <a:t> </a:t>
            </a:r>
            <a:r>
              <a:rPr lang="de-DE" sz="3200" dirty="0" err="1"/>
              <a:t>of</a:t>
            </a:r>
            <a:r>
              <a:rPr lang="de-DE" sz="3200" dirty="0"/>
              <a:t> </a:t>
            </a:r>
            <a:r>
              <a:rPr lang="de-DE" sz="3200" dirty="0" err="1"/>
              <a:t>group</a:t>
            </a:r>
            <a:r>
              <a:rPr lang="de-DE" sz="3200" dirty="0"/>
              <a:t> </a:t>
            </a:r>
            <a:r>
              <a:rPr lang="de-DE" sz="3200" dirty="0" err="1"/>
              <a:t>work</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790092051"/>
              </p:ext>
            </p:extLst>
          </p:nvPr>
        </p:nvGraphicFramePr>
        <p:xfrm>
          <a:off x="515336" y="1336320"/>
          <a:ext cx="8191252" cy="5071075"/>
        </p:xfrm>
        <a:graphic>
          <a:graphicData uri="http://schemas.openxmlformats.org/drawingml/2006/table">
            <a:tbl>
              <a:tblPr firstRow="1" bandRow="1">
                <a:tableStyleId>{21E4AEA4-8DFA-4A89-87EB-49C32662AFE0}</a:tableStyleId>
              </a:tblPr>
              <a:tblGrid>
                <a:gridCol w="4095626">
                  <a:extLst>
                    <a:ext uri="{9D8B030D-6E8A-4147-A177-3AD203B41FA5}">
                      <a16:colId xmlns:a16="http://schemas.microsoft.com/office/drawing/2014/main" val="3246410015"/>
                    </a:ext>
                  </a:extLst>
                </a:gridCol>
                <a:gridCol w="4095626">
                  <a:extLst>
                    <a:ext uri="{9D8B030D-6E8A-4147-A177-3AD203B41FA5}">
                      <a16:colId xmlns:a16="http://schemas.microsoft.com/office/drawing/2014/main" val="2301730835"/>
                    </a:ext>
                  </a:extLst>
                </a:gridCol>
              </a:tblGrid>
              <a:tr h="3836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u="none" strike="noStrike" cap="none" normalizeH="0" baseline="0" dirty="0" smtClean="0">
                          <a:ln>
                            <a:noFill/>
                          </a:ln>
                          <a:solidFill>
                            <a:schemeClr val="bg1"/>
                          </a:solidFill>
                          <a:effectLst/>
                        </a:rPr>
                        <a:t>Economic objectives</a:t>
                      </a:r>
                      <a:endParaRPr kumimoji="0" lang="de-DE" sz="2000" b="0" i="0" u="none" strike="noStrike" cap="none" normalizeH="0" baseline="0" dirty="0" smtClean="0">
                        <a:ln>
                          <a:noFill/>
                        </a:ln>
                        <a:solidFill>
                          <a:schemeClr val="bg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u="none" strike="noStrike" cap="none" normalizeH="0" baseline="0" dirty="0" smtClean="0">
                          <a:ln>
                            <a:noFill/>
                          </a:ln>
                          <a:solidFill>
                            <a:schemeClr val="bg1"/>
                          </a:solidFill>
                          <a:effectLst/>
                        </a:rPr>
                        <a:t>Social objectives</a:t>
                      </a:r>
                      <a:endParaRPr kumimoji="0" lang="de-DE" sz="2000" b="0" i="0" u="none" strike="noStrike" cap="none" normalizeH="0" baseline="0" dirty="0" smtClean="0">
                        <a:ln>
                          <a:noFill/>
                        </a:ln>
                        <a:solidFill>
                          <a:schemeClr val="bg1"/>
                        </a:solidFill>
                        <a:effectLst/>
                        <a:latin typeface="Arial" charset="0"/>
                      </a:endParaRPr>
                    </a:p>
                  </a:txBody>
                  <a:tcPr horzOverflow="overflow"/>
                </a:tc>
                <a:extLst>
                  <a:ext uri="{0D108BD9-81ED-4DB2-BD59-A6C34878D82A}">
                    <a16:rowId xmlns:a16="http://schemas.microsoft.com/office/drawing/2014/main" val="3556084477"/>
                  </a:ext>
                </a:extLst>
              </a:tr>
              <a:tr h="467483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sz="1800" b="1" u="none" strike="noStrike" cap="none" normalizeH="0" baseline="0" dirty="0" smtClean="0">
                          <a:ln>
                            <a:noFill/>
                          </a:ln>
                          <a:solidFill>
                            <a:schemeClr val="tx1">
                              <a:lumMod val="65000"/>
                              <a:lumOff val="35000"/>
                            </a:schemeClr>
                          </a:solidFill>
                          <a:effectLst/>
                        </a:rPr>
                        <a:t>Work </a:t>
                      </a:r>
                      <a:r>
                        <a:rPr kumimoji="0" lang="de-DE" sz="1800" b="1" u="none" strike="noStrike" cap="none" normalizeH="0" baseline="0" dirty="0" err="1" smtClean="0">
                          <a:ln>
                            <a:noFill/>
                          </a:ln>
                          <a:solidFill>
                            <a:schemeClr val="tx1">
                              <a:lumMod val="65000"/>
                              <a:lumOff val="35000"/>
                            </a:schemeClr>
                          </a:solidFill>
                          <a:effectLst/>
                        </a:rPr>
                        <a:t>process</a:t>
                      </a:r>
                      <a:endParaRPr kumimoji="0" lang="de-DE" sz="1800" b="1" u="none" strike="noStrike" cap="none" normalizeH="0" baseline="0" dirty="0" smtClean="0">
                        <a:ln>
                          <a:noFill/>
                        </a:ln>
                        <a:solidFill>
                          <a:schemeClr val="tx1">
                            <a:lumMod val="65000"/>
                            <a:lumOff val="35000"/>
                          </a:schemeClr>
                        </a:solidFill>
                        <a:effectLst/>
                      </a:endParaRP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Improvement of work preparation</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Optimization of the organization of materials and personnel (planning)</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Improvement of quality assurance and feedback (monitoring)</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Knowledge of the situation on the ground</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Complex analysis</a:t>
                      </a:r>
                      <a:endParaRPr kumimoji="0" lang="de-DE" sz="1600" u="none" strike="noStrike" cap="none" normalizeH="0" baseline="0" dirty="0" smtClean="0">
                        <a:ln>
                          <a:noFill/>
                        </a:ln>
                        <a:solidFill>
                          <a:schemeClr val="tx1">
                            <a:lumMod val="65000"/>
                            <a:lumOff val="35000"/>
                          </a:schemeClr>
                        </a:solidFill>
                        <a:effectLst/>
                      </a:endParaRPr>
                    </a:p>
                    <a:p>
                      <a:pPr marL="0" marR="0" lvl="0" indent="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tabLst/>
                      </a:pPr>
                      <a:r>
                        <a:rPr kumimoji="0" lang="en-US" sz="1800" b="1" u="none" strike="noStrike" cap="none" normalizeH="0" baseline="0" dirty="0" smtClean="0">
                          <a:ln>
                            <a:noFill/>
                          </a:ln>
                          <a:solidFill>
                            <a:schemeClr val="tx1">
                              <a:lumMod val="65000"/>
                              <a:lumOff val="35000"/>
                            </a:schemeClr>
                          </a:solidFill>
                          <a:effectLst/>
                        </a:rPr>
                        <a:t>Delivery of goods and services</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Improving the quality and quantity of the products</a:t>
                      </a:r>
                    </a:p>
                    <a:p>
                      <a:pPr marL="0" marR="0" lvl="0" indent="0" algn="l" defTabSz="914400" rtl="0" eaLnBrk="1" fontAlgn="base" latinLnBrk="0" hangingPunct="1">
                        <a:lnSpc>
                          <a:spcPct val="150000"/>
                        </a:lnSpc>
                        <a:spcBef>
                          <a:spcPct val="20000"/>
                        </a:spcBef>
                        <a:spcAft>
                          <a:spcPct val="0"/>
                        </a:spcAft>
                        <a:buClr>
                          <a:schemeClr val="accent2"/>
                        </a:buClr>
                        <a:buSzTx/>
                        <a:buFont typeface="Wingdings" panose="05000000000000000000" pitchFamily="2" charset="2"/>
                        <a:buNone/>
                        <a:tabLst/>
                      </a:pPr>
                      <a:r>
                        <a:rPr kumimoji="0" lang="de-DE" sz="1800" b="1" u="none" strike="noStrike" cap="none" normalizeH="0" baseline="0" dirty="0" err="1" smtClean="0">
                          <a:ln>
                            <a:noFill/>
                          </a:ln>
                          <a:solidFill>
                            <a:schemeClr val="tx1">
                              <a:lumMod val="65000"/>
                              <a:lumOff val="35000"/>
                            </a:schemeClr>
                          </a:solidFill>
                          <a:effectLst/>
                        </a:rPr>
                        <a:t>Personnel</a:t>
                      </a:r>
                      <a:r>
                        <a:rPr kumimoji="0" lang="de-DE" sz="1800" b="1" u="none" strike="noStrike" cap="none" normalizeH="0" baseline="0" dirty="0" smtClean="0">
                          <a:ln>
                            <a:noFill/>
                          </a:ln>
                          <a:solidFill>
                            <a:schemeClr val="tx1">
                              <a:lumMod val="65000"/>
                              <a:lumOff val="35000"/>
                            </a:schemeClr>
                          </a:solidFill>
                          <a:effectLst/>
                        </a:rPr>
                        <a:t> </a:t>
                      </a:r>
                      <a:r>
                        <a:rPr kumimoji="0" lang="de-DE" sz="1800" b="1" u="none" strike="noStrike" cap="none" normalizeH="0" baseline="0" dirty="0" err="1" smtClean="0">
                          <a:ln>
                            <a:noFill/>
                          </a:ln>
                          <a:solidFill>
                            <a:schemeClr val="tx1">
                              <a:lumMod val="65000"/>
                              <a:lumOff val="35000"/>
                            </a:schemeClr>
                          </a:solidFill>
                          <a:effectLst/>
                        </a:rPr>
                        <a:t>structure</a:t>
                      </a:r>
                      <a:endParaRPr kumimoji="0" lang="de-DE" sz="1800" b="1" u="none" strike="noStrike" cap="none" normalizeH="0" baseline="0" dirty="0" smtClean="0">
                        <a:ln>
                          <a:noFill/>
                        </a:ln>
                        <a:solidFill>
                          <a:schemeClr val="tx1">
                            <a:lumMod val="65000"/>
                            <a:lumOff val="35000"/>
                          </a:schemeClr>
                        </a:solidFill>
                        <a:effectLst/>
                      </a:endParaRP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de-DE" sz="1600" u="none" strike="noStrike" cap="none" normalizeH="0" baseline="0" dirty="0" err="1" smtClean="0">
                          <a:ln>
                            <a:noFill/>
                          </a:ln>
                          <a:solidFill>
                            <a:schemeClr val="tx1">
                              <a:lumMod val="65000"/>
                              <a:lumOff val="35000"/>
                            </a:schemeClr>
                          </a:solidFill>
                          <a:effectLst/>
                        </a:rPr>
                        <a:t>Exploitation</a:t>
                      </a:r>
                      <a:r>
                        <a:rPr kumimoji="0" lang="de-DE" sz="1600" u="none" strike="noStrike" cap="none" normalizeH="0" baseline="0" dirty="0" smtClean="0">
                          <a:ln>
                            <a:noFill/>
                          </a:ln>
                          <a:solidFill>
                            <a:schemeClr val="tx1">
                              <a:lumMod val="65000"/>
                              <a:lumOff val="35000"/>
                            </a:schemeClr>
                          </a:solidFill>
                          <a:effectLst/>
                        </a:rPr>
                        <a:t> </a:t>
                      </a:r>
                      <a:r>
                        <a:rPr kumimoji="0" lang="de-DE" sz="1600" u="none" strike="noStrike" cap="none" normalizeH="0" baseline="0" dirty="0" err="1" smtClean="0">
                          <a:ln>
                            <a:noFill/>
                          </a:ln>
                          <a:solidFill>
                            <a:schemeClr val="tx1">
                              <a:lumMod val="65000"/>
                              <a:lumOff val="35000"/>
                            </a:schemeClr>
                          </a:solidFill>
                          <a:effectLst/>
                        </a:rPr>
                        <a:t>of</a:t>
                      </a:r>
                      <a:r>
                        <a:rPr kumimoji="0" lang="de-DE" sz="1600" u="none" strike="noStrike" cap="none" normalizeH="0" baseline="0" dirty="0" smtClean="0">
                          <a:ln>
                            <a:noFill/>
                          </a:ln>
                          <a:solidFill>
                            <a:schemeClr val="tx1">
                              <a:lumMod val="65000"/>
                              <a:lumOff val="35000"/>
                            </a:schemeClr>
                          </a:solidFill>
                          <a:effectLst/>
                        </a:rPr>
                        <a:t> </a:t>
                      </a:r>
                      <a:r>
                        <a:rPr kumimoji="0" lang="de-DE" sz="1600" u="none" strike="noStrike" cap="none" normalizeH="0" baseline="0" dirty="0" err="1" smtClean="0">
                          <a:ln>
                            <a:noFill/>
                          </a:ln>
                          <a:solidFill>
                            <a:schemeClr val="tx1">
                              <a:lumMod val="65000"/>
                              <a:lumOff val="35000"/>
                            </a:schemeClr>
                          </a:solidFill>
                          <a:effectLst/>
                        </a:rPr>
                        <a:t>employee</a:t>
                      </a:r>
                      <a:r>
                        <a:rPr kumimoji="0" lang="de-DE" sz="1600" u="none" strike="noStrike" cap="none" normalizeH="0" baseline="0" dirty="0" smtClean="0">
                          <a:ln>
                            <a:noFill/>
                          </a:ln>
                          <a:solidFill>
                            <a:schemeClr val="tx1">
                              <a:lumMod val="65000"/>
                              <a:lumOff val="35000"/>
                            </a:schemeClr>
                          </a:solidFill>
                          <a:effectLst/>
                        </a:rPr>
                        <a:t> potential</a:t>
                      </a:r>
                    </a:p>
                    <a:p>
                      <a:endParaRPr lang="de-DE" sz="16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sz="1800" b="1" u="none" strike="noStrike" cap="none" normalizeH="0" baseline="0" dirty="0" smtClean="0">
                          <a:ln>
                            <a:noFill/>
                          </a:ln>
                          <a:solidFill>
                            <a:schemeClr val="tx1">
                              <a:lumMod val="65000"/>
                              <a:lumOff val="35000"/>
                            </a:schemeClr>
                          </a:solidFill>
                          <a:effectLst/>
                        </a:rPr>
                        <a:t>Working </a:t>
                      </a:r>
                      <a:r>
                        <a:rPr kumimoji="0" lang="de-DE" sz="1800" b="1" u="none" strike="noStrike" cap="none" normalizeH="0" baseline="0" dirty="0" err="1" smtClean="0">
                          <a:ln>
                            <a:noFill/>
                          </a:ln>
                          <a:solidFill>
                            <a:schemeClr val="tx1">
                              <a:lumMod val="65000"/>
                              <a:lumOff val="35000"/>
                            </a:schemeClr>
                          </a:solidFill>
                          <a:effectLst/>
                        </a:rPr>
                        <a:t>conditions</a:t>
                      </a:r>
                      <a:endParaRPr kumimoji="0" lang="de-DE" sz="1800" b="1" u="none" strike="noStrike" cap="none" normalizeH="0" baseline="0" dirty="0" smtClean="0">
                        <a:ln>
                          <a:noFill/>
                        </a:ln>
                        <a:solidFill>
                          <a:schemeClr val="tx1">
                            <a:lumMod val="65000"/>
                            <a:lumOff val="35000"/>
                          </a:schemeClr>
                        </a:solidFill>
                        <a:effectLst/>
                      </a:endParaRP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Extension of the scope for action</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Avoidance of monotony and mental saturation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sz="1800" b="1" u="none" strike="noStrike" cap="none" normalizeH="0" baseline="0" dirty="0" err="1" smtClean="0">
                          <a:ln>
                            <a:noFill/>
                          </a:ln>
                          <a:solidFill>
                            <a:schemeClr val="tx1">
                              <a:lumMod val="65000"/>
                              <a:lumOff val="35000"/>
                            </a:schemeClr>
                          </a:solidFill>
                          <a:effectLst/>
                        </a:rPr>
                        <a:t>Social</a:t>
                      </a:r>
                      <a:r>
                        <a:rPr kumimoji="0" lang="de-DE" sz="1800" b="1" u="none" strike="noStrike" cap="none" normalizeH="0" baseline="0" dirty="0" smtClean="0">
                          <a:ln>
                            <a:noFill/>
                          </a:ln>
                          <a:solidFill>
                            <a:schemeClr val="tx1">
                              <a:lumMod val="65000"/>
                              <a:lumOff val="35000"/>
                            </a:schemeClr>
                          </a:solidFill>
                          <a:effectLst/>
                        </a:rPr>
                        <a:t> </a:t>
                      </a:r>
                      <a:r>
                        <a:rPr kumimoji="0" lang="de-DE" sz="1800" b="1" u="none" strike="noStrike" cap="none" normalizeH="0" baseline="0" dirty="0" err="1" smtClean="0">
                          <a:ln>
                            <a:noFill/>
                          </a:ln>
                          <a:solidFill>
                            <a:schemeClr val="tx1">
                              <a:lumMod val="65000"/>
                              <a:lumOff val="35000"/>
                            </a:schemeClr>
                          </a:solidFill>
                          <a:effectLst/>
                        </a:rPr>
                        <a:t>relationships</a:t>
                      </a:r>
                      <a:endParaRPr kumimoji="0" lang="de-DE" sz="1800" b="1" u="none" strike="noStrike" cap="none" normalizeH="0" baseline="0" dirty="0" smtClean="0">
                        <a:ln>
                          <a:noFill/>
                        </a:ln>
                        <a:solidFill>
                          <a:schemeClr val="tx1">
                            <a:lumMod val="65000"/>
                            <a:lumOff val="35000"/>
                          </a:schemeClr>
                        </a:solidFill>
                        <a:effectLst/>
                      </a:endParaRP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Improvement of communication and cooperation, and social support by colleagues</a:t>
                      </a:r>
                      <a:endParaRPr kumimoji="0" lang="de-DE" sz="1600" u="none" strike="noStrike" cap="none" normalizeH="0" baseline="0" dirty="0" smtClean="0">
                        <a:ln>
                          <a:noFill/>
                        </a:ln>
                        <a:solidFill>
                          <a:schemeClr val="tx1">
                            <a:lumMod val="65000"/>
                            <a:lumOff val="35000"/>
                          </a:schemeClr>
                        </a:solidFill>
                        <a:effectLst/>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sz="1800" b="1" u="none" strike="noStrike" cap="none" normalizeH="0" baseline="0" dirty="0" err="1" smtClean="0">
                          <a:ln>
                            <a:noFill/>
                          </a:ln>
                          <a:solidFill>
                            <a:schemeClr val="tx1">
                              <a:lumMod val="65000"/>
                              <a:lumOff val="35000"/>
                            </a:schemeClr>
                          </a:solidFill>
                          <a:effectLst/>
                        </a:rPr>
                        <a:t>Qualification</a:t>
                      </a:r>
                      <a:endParaRPr kumimoji="0" lang="de-DE" sz="1800" b="1" u="none" strike="noStrike" cap="none" normalizeH="0" baseline="0" dirty="0" smtClean="0">
                        <a:ln>
                          <a:noFill/>
                        </a:ln>
                        <a:solidFill>
                          <a:schemeClr val="tx1">
                            <a:lumMod val="65000"/>
                            <a:lumOff val="35000"/>
                          </a:schemeClr>
                        </a:solidFill>
                        <a:effectLst/>
                      </a:endParaRP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Promotion of the development of professional and social competencies</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de-DE" sz="1800" b="1" u="none" strike="noStrike" cap="none" normalizeH="0" baseline="0" dirty="0" smtClean="0">
                          <a:ln>
                            <a:noFill/>
                          </a:ln>
                          <a:solidFill>
                            <a:schemeClr val="tx1">
                              <a:lumMod val="65000"/>
                              <a:lumOff val="35000"/>
                            </a:schemeClr>
                          </a:solidFill>
                          <a:effectLst/>
                        </a:rPr>
                        <a:t>Impacts </a:t>
                      </a:r>
                      <a:r>
                        <a:rPr kumimoji="0" lang="de-DE" sz="1800" b="1" u="none" strike="noStrike" cap="none" normalizeH="0" baseline="0" dirty="0" err="1" smtClean="0">
                          <a:ln>
                            <a:noFill/>
                          </a:ln>
                          <a:solidFill>
                            <a:schemeClr val="tx1">
                              <a:lumMod val="65000"/>
                              <a:lumOff val="35000"/>
                            </a:schemeClr>
                          </a:solidFill>
                          <a:effectLst/>
                        </a:rPr>
                        <a:t>of</a:t>
                      </a:r>
                      <a:r>
                        <a:rPr kumimoji="0" lang="de-DE" sz="1800" b="1" u="none" strike="noStrike" cap="none" normalizeH="0" baseline="0" dirty="0" smtClean="0">
                          <a:ln>
                            <a:noFill/>
                          </a:ln>
                          <a:solidFill>
                            <a:schemeClr val="tx1">
                              <a:lumMod val="65000"/>
                              <a:lumOff val="35000"/>
                            </a:schemeClr>
                          </a:solidFill>
                          <a:effectLst/>
                        </a:rPr>
                        <a:t> </a:t>
                      </a:r>
                      <a:r>
                        <a:rPr kumimoji="0" lang="de-DE" sz="1800" b="1" u="none" strike="noStrike" cap="none" normalizeH="0" baseline="0" dirty="0" err="1" smtClean="0">
                          <a:ln>
                            <a:noFill/>
                          </a:ln>
                          <a:solidFill>
                            <a:schemeClr val="tx1">
                              <a:lumMod val="65000"/>
                              <a:lumOff val="35000"/>
                            </a:schemeClr>
                          </a:solidFill>
                          <a:effectLst/>
                        </a:rPr>
                        <a:t>work</a:t>
                      </a:r>
                      <a:endParaRPr kumimoji="0" lang="de-DE" sz="1800" b="1" u="none" strike="noStrike" cap="none" normalizeH="0" baseline="0" dirty="0" smtClean="0">
                        <a:ln>
                          <a:noFill/>
                        </a:ln>
                        <a:solidFill>
                          <a:schemeClr val="tx1">
                            <a:lumMod val="65000"/>
                            <a:lumOff val="35000"/>
                          </a:schemeClr>
                        </a:solidFill>
                        <a:effectLst/>
                      </a:endParaRP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Enhancement of motivation to work and satisfaction with work</a:t>
                      </a:r>
                    </a:p>
                    <a:p>
                      <a:pPr marL="285750" marR="0" lvl="0"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
                        <a:tabLst/>
                      </a:pPr>
                      <a:r>
                        <a:rPr kumimoji="0" lang="en-US" sz="1600" u="none" strike="noStrike" cap="none" normalizeH="0" baseline="0" dirty="0" smtClean="0">
                          <a:ln>
                            <a:noFill/>
                          </a:ln>
                          <a:solidFill>
                            <a:schemeClr val="tx1">
                              <a:lumMod val="65000"/>
                              <a:lumOff val="35000"/>
                            </a:schemeClr>
                          </a:solidFill>
                          <a:effectLst/>
                        </a:rPr>
                        <a:t>Reduction of undesired consequences of strain</a:t>
                      </a:r>
                    </a:p>
                  </a:txBody>
                  <a:tcPr/>
                </a:tc>
                <a:extLst>
                  <a:ext uri="{0D108BD9-81ED-4DB2-BD59-A6C34878D82A}">
                    <a16:rowId xmlns:a16="http://schemas.microsoft.com/office/drawing/2014/main" val="2276856679"/>
                  </a:ext>
                </a:extLst>
              </a:tr>
            </a:tbl>
          </a:graphicData>
        </a:graphic>
      </p:graphicFrame>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26</a:t>
            </a:fld>
            <a:endParaRPr lang="de-DE" altLang="de-DE"/>
          </a:p>
        </p:txBody>
      </p:sp>
    </p:spTree>
    <p:extLst>
      <p:ext uri="{BB962C8B-B14F-4D97-AF65-F5344CB8AC3E}">
        <p14:creationId xmlns:p14="http://schemas.microsoft.com/office/powerpoint/2010/main" val="275040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765175"/>
            <a:ext cx="8208714" cy="496888"/>
          </a:xfrm>
        </p:spPr>
        <p:txBody>
          <a:bodyPr/>
          <a:lstStyle/>
          <a:p>
            <a:r>
              <a:rPr lang="de-DE" sz="2400" dirty="0" err="1"/>
              <a:t>Strategies</a:t>
            </a:r>
            <a:r>
              <a:rPr lang="de-DE" sz="2400" dirty="0"/>
              <a:t> </a:t>
            </a:r>
            <a:r>
              <a:rPr lang="de-DE" sz="2400" dirty="0" err="1"/>
              <a:t>for</a:t>
            </a:r>
            <a:r>
              <a:rPr lang="de-DE" sz="2400" dirty="0"/>
              <a:t> </a:t>
            </a:r>
            <a:r>
              <a:rPr lang="de-DE" sz="2400" dirty="0" err="1"/>
              <a:t>the</a:t>
            </a:r>
            <a:r>
              <a:rPr lang="de-DE" sz="2400" dirty="0"/>
              <a:t> </a:t>
            </a:r>
            <a:r>
              <a:rPr lang="de-DE" sz="2400" dirty="0" err="1"/>
              <a:t>improvement</a:t>
            </a:r>
            <a:r>
              <a:rPr lang="de-DE" sz="2400" dirty="0"/>
              <a:t> </a:t>
            </a:r>
            <a:r>
              <a:rPr lang="de-DE" sz="2400" dirty="0" err="1"/>
              <a:t>of</a:t>
            </a:r>
            <a:r>
              <a:rPr lang="de-DE" sz="2400" dirty="0"/>
              <a:t> </a:t>
            </a:r>
            <a:r>
              <a:rPr lang="de-DE" sz="2400" dirty="0" err="1"/>
              <a:t>company</a:t>
            </a:r>
            <a:r>
              <a:rPr lang="de-DE" sz="2400" dirty="0"/>
              <a:t> </a:t>
            </a:r>
            <a:r>
              <a:rPr lang="de-DE" sz="2400" dirty="0" err="1"/>
              <a:t>processes</a:t>
            </a:r>
            <a:endParaRPr lang="de-DE" sz="2400" dirty="0"/>
          </a:p>
        </p:txBody>
      </p:sp>
      <p:sp>
        <p:nvSpPr>
          <p:cNvPr id="3" name="Inhaltsplatzhalter 2"/>
          <p:cNvSpPr>
            <a:spLocks noGrp="1"/>
          </p:cNvSpPr>
          <p:nvPr>
            <p:ph idx="1"/>
          </p:nvPr>
        </p:nvSpPr>
        <p:spPr>
          <a:xfrm>
            <a:off x="557213" y="1621748"/>
            <a:ext cx="8064500" cy="4464918"/>
          </a:xfrm>
        </p:spPr>
        <p:txBody>
          <a:bodyPr/>
          <a:lstStyle/>
          <a:p>
            <a:pPr marL="342900" indent="-342900">
              <a:buClr>
                <a:schemeClr val="accent2"/>
              </a:buClr>
              <a:buFont typeface="Wingdings" panose="05000000000000000000" pitchFamily="2" charset="2"/>
              <a:buChar char="§"/>
            </a:pPr>
            <a:r>
              <a:rPr lang="en-US" b="0" dirty="0"/>
              <a:t>Clear responsibilities</a:t>
            </a:r>
          </a:p>
          <a:p>
            <a:pPr marL="342900" indent="-342900">
              <a:buClr>
                <a:schemeClr val="accent2"/>
              </a:buClr>
              <a:buFont typeface="Wingdings" panose="05000000000000000000" pitchFamily="2" charset="2"/>
              <a:buChar char="§"/>
            </a:pPr>
            <a:r>
              <a:rPr lang="en-US" b="0" dirty="0"/>
              <a:t>Management personnel on the shop floor</a:t>
            </a:r>
          </a:p>
          <a:p>
            <a:pPr marL="342900" indent="-342900">
              <a:buClr>
                <a:schemeClr val="accent2"/>
              </a:buClr>
              <a:buFont typeface="Wingdings" panose="05000000000000000000" pitchFamily="2" charset="2"/>
              <a:buChar char="§"/>
            </a:pPr>
            <a:r>
              <a:rPr lang="en-US" b="0" dirty="0"/>
              <a:t>Involvement of employees</a:t>
            </a:r>
          </a:p>
          <a:p>
            <a:pPr marL="342900" indent="-342900">
              <a:buClr>
                <a:schemeClr val="accent2"/>
              </a:buClr>
              <a:buFont typeface="Wingdings" panose="05000000000000000000" pitchFamily="2" charset="2"/>
              <a:buChar char="§"/>
            </a:pPr>
            <a:r>
              <a:rPr lang="en-US" b="0" dirty="0"/>
              <a:t>Process of continual improvement</a:t>
            </a:r>
          </a:p>
          <a:p>
            <a:pPr marL="342900" indent="-342900">
              <a:buClr>
                <a:schemeClr val="accent2"/>
              </a:buClr>
              <a:buFont typeface="Wingdings" panose="05000000000000000000" pitchFamily="2" charset="2"/>
              <a:buChar char="§"/>
            </a:pPr>
            <a:r>
              <a:rPr lang="en-US" b="0" dirty="0"/>
              <a:t>Total quality management</a:t>
            </a:r>
          </a:p>
          <a:p>
            <a:pPr marL="342900" indent="-342900">
              <a:buClr>
                <a:schemeClr val="accent2"/>
              </a:buClr>
              <a:buFont typeface="Wingdings" panose="05000000000000000000" pitchFamily="2" charset="2"/>
              <a:buChar char="§"/>
            </a:pPr>
            <a:r>
              <a:rPr lang="en-US" b="0" dirty="0"/>
              <a:t>Business process reengineering</a:t>
            </a:r>
          </a:p>
          <a:p>
            <a:pPr marL="342900" indent="-342900">
              <a:buClr>
                <a:schemeClr val="accent2"/>
              </a:buClr>
              <a:buFont typeface="Wingdings" panose="05000000000000000000" pitchFamily="2" charset="2"/>
              <a:buChar char="§"/>
            </a:pPr>
            <a:r>
              <a:rPr lang="en-US" b="0" dirty="0"/>
              <a:t>Lean management</a:t>
            </a:r>
          </a:p>
          <a:p>
            <a:pPr marL="342900" indent="-342900">
              <a:buClr>
                <a:schemeClr val="accent2"/>
              </a:buClr>
              <a:buFont typeface="Wingdings" panose="05000000000000000000" pitchFamily="2" charset="2"/>
              <a:buChar char="§"/>
            </a:pPr>
            <a:r>
              <a:rPr lang="en-US" b="0" dirty="0"/>
              <a:t>Process-oriented quality management systems</a:t>
            </a:r>
          </a:p>
          <a:p>
            <a:pPr marL="342900" indent="-342900">
              <a:buClr>
                <a:schemeClr val="accent2"/>
              </a:buClr>
              <a:buFont typeface="Wingdings" panose="05000000000000000000" pitchFamily="2" charset="2"/>
              <a:buChar char="§"/>
            </a:pPr>
            <a:r>
              <a:rPr lang="en-US" b="0" dirty="0"/>
              <a:t>Six Sigma</a:t>
            </a:r>
          </a:p>
          <a:p>
            <a:pPr marL="342900" indent="-342900">
              <a:buClr>
                <a:schemeClr val="accent2"/>
              </a:buClr>
              <a:buFont typeface="Wingdings" panose="05000000000000000000" pitchFamily="2" charset="2"/>
              <a:buChar char="§"/>
            </a:pPr>
            <a:r>
              <a:rPr lang="de-DE" dirty="0" smtClean="0"/>
              <a:t>…</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27</a:t>
            </a:fld>
            <a:endParaRPr lang="de-DE" altLang="de-DE"/>
          </a:p>
        </p:txBody>
      </p:sp>
    </p:spTree>
    <p:extLst>
      <p:ext uri="{BB962C8B-B14F-4D97-AF65-F5344CB8AC3E}">
        <p14:creationId xmlns:p14="http://schemas.microsoft.com/office/powerpoint/2010/main" val="3564469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Group </a:t>
            </a:r>
            <a:r>
              <a:rPr lang="de-DE" sz="2400" dirty="0" err="1"/>
              <a:t>work</a:t>
            </a:r>
            <a:r>
              <a:rPr lang="de-DE" sz="2400" dirty="0"/>
              <a:t> </a:t>
            </a:r>
            <a:r>
              <a:rPr lang="de-DE" sz="2400" dirty="0" err="1"/>
              <a:t>satisfies</a:t>
            </a:r>
            <a:r>
              <a:rPr lang="de-DE" sz="2400" dirty="0"/>
              <a:t> </a:t>
            </a:r>
            <a:r>
              <a:rPr lang="de-DE" sz="2400" dirty="0" err="1"/>
              <a:t>the</a:t>
            </a:r>
            <a:r>
              <a:rPr lang="de-DE" sz="2400" dirty="0"/>
              <a:t> </a:t>
            </a:r>
            <a:r>
              <a:rPr lang="de-DE" sz="2400" dirty="0" err="1"/>
              <a:t>job</a:t>
            </a:r>
            <a:r>
              <a:rPr lang="de-DE" sz="2400" dirty="0"/>
              <a:t> </a:t>
            </a:r>
            <a:r>
              <a:rPr lang="de-DE" sz="2400" dirty="0" err="1"/>
              <a:t>characteristics</a:t>
            </a:r>
            <a:r>
              <a:rPr lang="de-DE" sz="2400" dirty="0"/>
              <a:t> </a:t>
            </a:r>
            <a:r>
              <a:rPr lang="de-DE" sz="2400" dirty="0" err="1"/>
              <a:t>model</a:t>
            </a:r>
            <a:endParaRPr lang="de-DE" sz="240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28</a:t>
            </a:fld>
            <a:endParaRPr lang="de-DE" altLang="de-DE"/>
          </a:p>
        </p:txBody>
      </p:sp>
      <p:sp>
        <p:nvSpPr>
          <p:cNvPr id="8" name="Rectangle 3"/>
          <p:cNvSpPr>
            <a:spLocks noChangeArrowheads="1"/>
          </p:cNvSpPr>
          <p:nvPr/>
        </p:nvSpPr>
        <p:spPr bwMode="auto">
          <a:xfrm>
            <a:off x="143509" y="1232756"/>
            <a:ext cx="2836978"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sz="1400" b="1" dirty="0">
                <a:solidFill>
                  <a:schemeClr val="accent1">
                    <a:lumMod val="25000"/>
                  </a:schemeClr>
                </a:solidFill>
              </a:rPr>
              <a:t>Core characteristics of the work</a:t>
            </a:r>
          </a:p>
          <a:p>
            <a:pPr algn="ctr" eaLnBrk="0" hangingPunct="0"/>
            <a:r>
              <a:rPr lang="en-US" sz="1400" b="1" dirty="0">
                <a:solidFill>
                  <a:schemeClr val="accent1">
                    <a:lumMod val="25000"/>
                  </a:schemeClr>
                </a:solidFill>
              </a:rPr>
              <a:t>Characteristics of tasks</a:t>
            </a:r>
          </a:p>
        </p:txBody>
      </p:sp>
      <p:sp>
        <p:nvSpPr>
          <p:cNvPr id="9" name="Rectangle 4"/>
          <p:cNvSpPr>
            <a:spLocks noChangeArrowheads="1"/>
          </p:cNvSpPr>
          <p:nvPr/>
        </p:nvSpPr>
        <p:spPr bwMode="auto">
          <a:xfrm>
            <a:off x="3275281" y="1232756"/>
            <a:ext cx="2788568"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r>
              <a:rPr lang="de-DE" sz="1600" b="1" dirty="0">
                <a:solidFill>
                  <a:schemeClr val="accent1">
                    <a:lumMod val="25000"/>
                  </a:schemeClr>
                </a:solidFill>
              </a:rPr>
              <a:t>Critical </a:t>
            </a:r>
            <a:r>
              <a:rPr lang="de-DE" sz="1600" b="1" dirty="0" err="1">
                <a:solidFill>
                  <a:schemeClr val="accent1">
                    <a:lumMod val="25000"/>
                  </a:schemeClr>
                </a:solidFill>
              </a:rPr>
              <a:t>psychological</a:t>
            </a:r>
            <a:r>
              <a:rPr lang="de-DE" sz="1600" b="1" dirty="0">
                <a:solidFill>
                  <a:schemeClr val="accent1">
                    <a:lumMod val="25000"/>
                  </a:schemeClr>
                </a:solidFill>
              </a:rPr>
              <a:t> </a:t>
            </a:r>
            <a:r>
              <a:rPr lang="de-DE" sz="1600" b="1" dirty="0" err="1">
                <a:solidFill>
                  <a:schemeClr val="accent1">
                    <a:lumMod val="25000"/>
                  </a:schemeClr>
                </a:solidFill>
              </a:rPr>
              <a:t>experiences</a:t>
            </a:r>
            <a:endParaRPr lang="de-DE" sz="1600" b="1" dirty="0">
              <a:solidFill>
                <a:schemeClr val="accent1">
                  <a:lumMod val="25000"/>
                </a:schemeClr>
              </a:solidFill>
            </a:endParaRPr>
          </a:p>
        </p:txBody>
      </p:sp>
      <p:sp>
        <p:nvSpPr>
          <p:cNvPr id="10" name="Rectangle 5"/>
          <p:cNvSpPr>
            <a:spLocks noChangeArrowheads="1"/>
          </p:cNvSpPr>
          <p:nvPr/>
        </p:nvSpPr>
        <p:spPr bwMode="auto">
          <a:xfrm>
            <a:off x="6358643" y="1232756"/>
            <a:ext cx="2583919" cy="762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eaLnBrk="0" hangingPunct="0"/>
            <a:r>
              <a:rPr lang="en-US" sz="1600" b="1" dirty="0">
                <a:solidFill>
                  <a:schemeClr val="accent1">
                    <a:lumMod val="25000"/>
                  </a:schemeClr>
                </a:solidFill>
              </a:rPr>
              <a:t>Consequences and effects of the work</a:t>
            </a:r>
          </a:p>
        </p:txBody>
      </p:sp>
      <p:sp>
        <p:nvSpPr>
          <p:cNvPr id="34" name="Text Box 30"/>
          <p:cNvSpPr txBox="1">
            <a:spLocks noChangeArrowheads="1"/>
          </p:cNvSpPr>
          <p:nvPr/>
        </p:nvSpPr>
        <p:spPr bwMode="auto">
          <a:xfrm>
            <a:off x="107504" y="6057292"/>
            <a:ext cx="9513649" cy="461665"/>
          </a:xfrm>
          <a:prstGeom prst="rect">
            <a:avLst/>
          </a:prstGeom>
          <a:noFill/>
          <a:ln w="9525">
            <a:noFill/>
            <a:miter lim="800000"/>
            <a:headEnd/>
            <a:tailEnd/>
          </a:ln>
          <a:effectLst/>
        </p:spPr>
        <p:txBody>
          <a:bodyPr wrap="square">
            <a:spAutoFit/>
          </a:bodyPr>
          <a:lstStyle/>
          <a:p>
            <a:r>
              <a:rPr lang="de-DE" sz="1200" b="0" dirty="0" smtClean="0"/>
              <a:t>See.: </a:t>
            </a:r>
            <a:r>
              <a:rPr lang="en-US" sz="1200" b="0" dirty="0"/>
              <a:t>Hackman, J. Richard; Oldham, Greg R.: Work Redesign (Organization Development). Upper Saddle River (New Jersey): </a:t>
            </a:r>
            <a:r>
              <a:rPr lang="en-US" sz="1200" b="0" dirty="0" smtClean="0"/>
              <a:t/>
            </a:r>
            <a:br>
              <a:rPr lang="en-US" sz="1200" b="0" dirty="0" smtClean="0"/>
            </a:br>
            <a:r>
              <a:rPr lang="en-US" sz="1200" b="0" dirty="0" smtClean="0"/>
              <a:t>Prentice </a:t>
            </a:r>
            <a:r>
              <a:rPr lang="en-US" sz="1200" b="0" dirty="0"/>
              <a:t>Hall, 1980. - ISBN 978-0-201-02779-2.</a:t>
            </a:r>
            <a:endParaRPr lang="de-DE" sz="1200" b="0" dirty="0"/>
          </a:p>
        </p:txBody>
      </p:sp>
      <p:sp>
        <p:nvSpPr>
          <p:cNvPr id="35" name="Rectangle 2"/>
          <p:cNvSpPr>
            <a:spLocks noChangeArrowheads="1"/>
          </p:cNvSpPr>
          <p:nvPr/>
        </p:nvSpPr>
        <p:spPr bwMode="auto">
          <a:xfrm>
            <a:off x="6127576" y="2223356"/>
            <a:ext cx="2209800" cy="3429000"/>
          </a:xfrm>
          <a:prstGeom prst="rect">
            <a:avLst/>
          </a:prstGeom>
          <a:noFill/>
          <a:ln w="9525">
            <a:noFill/>
            <a:miter lim="800000"/>
            <a:headEnd/>
            <a:tailEnd/>
          </a:ln>
          <a:effectLst/>
        </p:spPr>
        <p:txBody>
          <a:bodyPr wrap="none" anchor="ctr"/>
          <a:lstStyle/>
          <a:p>
            <a:endParaRPr lang="de-DE" sz="2000"/>
          </a:p>
        </p:txBody>
      </p:sp>
      <p:sp>
        <p:nvSpPr>
          <p:cNvPr id="36" name="Rectangle 6"/>
          <p:cNvSpPr>
            <a:spLocks noChangeArrowheads="1"/>
          </p:cNvSpPr>
          <p:nvPr/>
        </p:nvSpPr>
        <p:spPr bwMode="auto">
          <a:xfrm>
            <a:off x="3834172" y="2337656"/>
            <a:ext cx="2209800" cy="990600"/>
          </a:xfrm>
          <a:prstGeom prst="rect">
            <a:avLst/>
          </a:prstGeom>
          <a:noFill/>
          <a:ln w="9525">
            <a:noFill/>
            <a:miter lim="800000"/>
            <a:headEnd/>
            <a:tailEnd/>
          </a:ln>
          <a:effectLst/>
        </p:spPr>
        <p:txBody>
          <a:bodyPr anchor="ctr"/>
          <a:lstStyle/>
          <a:p>
            <a:pPr algn="ctr" eaLnBrk="0" hangingPunct="0"/>
            <a:endParaRPr lang="de-DE" sz="1400" b="0"/>
          </a:p>
          <a:p>
            <a:pPr algn="ctr" eaLnBrk="0" hangingPunct="0"/>
            <a:r>
              <a:rPr lang="de-DE" sz="1400" b="0"/>
              <a:t>Sensed relevance of one's own work activity</a:t>
            </a:r>
          </a:p>
          <a:p>
            <a:pPr algn="ctr" eaLnBrk="0" hangingPunct="0"/>
            <a:endParaRPr lang="de-DE" sz="1600" b="0">
              <a:latin typeface="Futura Hv BT" pitchFamily="34" charset="0"/>
            </a:endParaRPr>
          </a:p>
        </p:txBody>
      </p:sp>
      <p:sp>
        <p:nvSpPr>
          <p:cNvPr id="37" name="Rectangle 7"/>
          <p:cNvSpPr>
            <a:spLocks noChangeArrowheads="1"/>
          </p:cNvSpPr>
          <p:nvPr/>
        </p:nvSpPr>
        <p:spPr bwMode="auto">
          <a:xfrm>
            <a:off x="3834172" y="3442556"/>
            <a:ext cx="2209800" cy="990600"/>
          </a:xfrm>
          <a:prstGeom prst="rect">
            <a:avLst/>
          </a:prstGeom>
          <a:noFill/>
          <a:ln w="9525">
            <a:noFill/>
            <a:miter lim="800000"/>
            <a:headEnd/>
            <a:tailEnd/>
          </a:ln>
          <a:effectLst/>
        </p:spPr>
        <p:txBody>
          <a:bodyPr anchor="ctr"/>
          <a:lstStyle/>
          <a:p>
            <a:pPr algn="ctr" eaLnBrk="0" hangingPunct="0"/>
            <a:r>
              <a:rPr lang="de-DE" sz="1400" b="0"/>
              <a:t>Sensed responsibility for the results of one's own work activity</a:t>
            </a:r>
            <a:endParaRPr lang="de-DE" sz="1600" b="0">
              <a:latin typeface="Futura Hv BT" pitchFamily="34" charset="0"/>
            </a:endParaRPr>
          </a:p>
        </p:txBody>
      </p:sp>
      <p:sp>
        <p:nvSpPr>
          <p:cNvPr id="38" name="Rectangle 8"/>
          <p:cNvSpPr>
            <a:spLocks noChangeArrowheads="1"/>
          </p:cNvSpPr>
          <p:nvPr/>
        </p:nvSpPr>
        <p:spPr bwMode="auto">
          <a:xfrm>
            <a:off x="3834172" y="4433156"/>
            <a:ext cx="2209800" cy="990600"/>
          </a:xfrm>
          <a:prstGeom prst="rect">
            <a:avLst/>
          </a:prstGeom>
          <a:noFill/>
          <a:ln w="9525">
            <a:noFill/>
            <a:miter lim="800000"/>
            <a:headEnd/>
            <a:tailEnd/>
          </a:ln>
          <a:effectLst/>
        </p:spPr>
        <p:txBody>
          <a:bodyPr anchor="ctr"/>
          <a:lstStyle/>
          <a:p>
            <a:pPr algn="ctr" eaLnBrk="0" hangingPunct="0"/>
            <a:r>
              <a:rPr lang="de-DE" sz="1400" b="0"/>
              <a:t>Knowledge of the latest results, particularly concerning the quality of one's own work</a:t>
            </a:r>
            <a:endParaRPr lang="de-DE" sz="1600" b="0">
              <a:latin typeface="Futura Hv BT" pitchFamily="34" charset="0"/>
            </a:endParaRPr>
          </a:p>
        </p:txBody>
      </p:sp>
      <p:sp>
        <p:nvSpPr>
          <p:cNvPr id="39" name="Rectangle 9"/>
          <p:cNvSpPr>
            <a:spLocks noChangeArrowheads="1"/>
          </p:cNvSpPr>
          <p:nvPr/>
        </p:nvSpPr>
        <p:spPr bwMode="auto">
          <a:xfrm>
            <a:off x="3834172" y="5499956"/>
            <a:ext cx="2209800" cy="457200"/>
          </a:xfrm>
          <a:prstGeom prst="rect">
            <a:avLst/>
          </a:prstGeom>
          <a:noFill/>
          <a:ln w="9525">
            <a:noFill/>
            <a:miter lim="800000"/>
            <a:headEnd/>
            <a:tailEnd/>
          </a:ln>
          <a:effectLst/>
        </p:spPr>
        <p:txBody>
          <a:bodyPr anchor="ctr"/>
          <a:lstStyle/>
          <a:p>
            <a:pPr algn="ctr" eaLnBrk="0" hangingPunct="0"/>
            <a:r>
              <a:rPr lang="de-DE" sz="1400" b="0"/>
              <a:t>Need for personal development</a:t>
            </a:r>
            <a:endParaRPr lang="de-DE" sz="1600" b="0">
              <a:latin typeface="Futura Hv BT" pitchFamily="34" charset="0"/>
            </a:endParaRPr>
          </a:p>
        </p:txBody>
      </p:sp>
      <p:grpSp>
        <p:nvGrpSpPr>
          <p:cNvPr id="40" name="Group 10"/>
          <p:cNvGrpSpPr>
            <a:grpSpLocks/>
          </p:cNvGrpSpPr>
          <p:nvPr/>
        </p:nvGrpSpPr>
        <p:grpSpPr bwMode="auto">
          <a:xfrm>
            <a:off x="793576" y="2147156"/>
            <a:ext cx="2209800" cy="1371600"/>
            <a:chOff x="384" y="1200"/>
            <a:chExt cx="1392" cy="864"/>
          </a:xfrm>
        </p:grpSpPr>
        <p:sp>
          <p:nvSpPr>
            <p:cNvPr id="41" name="Rectangle 11"/>
            <p:cNvSpPr>
              <a:spLocks noChangeArrowheads="1"/>
            </p:cNvSpPr>
            <p:nvPr/>
          </p:nvSpPr>
          <p:spPr bwMode="auto">
            <a:xfrm>
              <a:off x="384" y="1200"/>
              <a:ext cx="1392" cy="288"/>
            </a:xfrm>
            <a:prstGeom prst="rect">
              <a:avLst/>
            </a:prstGeom>
            <a:noFill/>
            <a:ln w="9525">
              <a:noFill/>
              <a:miter lim="800000"/>
              <a:headEnd/>
              <a:tailEnd/>
            </a:ln>
            <a:effectLst/>
          </p:spPr>
          <p:txBody>
            <a:bodyPr anchor="ctr"/>
            <a:lstStyle/>
            <a:p>
              <a:pPr algn="ctr" eaLnBrk="0" hangingPunct="0"/>
              <a:r>
                <a:rPr lang="de-DE" sz="1400" b="0"/>
                <a:t>Diversity of requirements</a:t>
              </a:r>
            </a:p>
            <a:p>
              <a:pPr algn="ctr" eaLnBrk="0" hangingPunct="0"/>
              <a:endParaRPr lang="de-DE" sz="1600" b="0">
                <a:latin typeface="Futura Hv BT" pitchFamily="34" charset="0"/>
              </a:endParaRPr>
            </a:p>
          </p:txBody>
        </p:sp>
        <p:sp>
          <p:nvSpPr>
            <p:cNvPr id="42" name="Rectangle 12"/>
            <p:cNvSpPr>
              <a:spLocks noChangeArrowheads="1"/>
            </p:cNvSpPr>
            <p:nvPr/>
          </p:nvSpPr>
          <p:spPr bwMode="auto">
            <a:xfrm>
              <a:off x="384" y="1488"/>
              <a:ext cx="1392" cy="288"/>
            </a:xfrm>
            <a:prstGeom prst="rect">
              <a:avLst/>
            </a:prstGeom>
            <a:noFill/>
            <a:ln w="9525">
              <a:noFill/>
              <a:miter lim="800000"/>
              <a:headEnd/>
              <a:tailEnd/>
            </a:ln>
            <a:effectLst/>
          </p:spPr>
          <p:txBody>
            <a:bodyPr anchor="ctr"/>
            <a:lstStyle/>
            <a:p>
              <a:pPr algn="ctr" eaLnBrk="0" hangingPunct="0"/>
              <a:r>
                <a:rPr lang="de-DE" sz="1400" b="0"/>
                <a:t>Holism of the task</a:t>
              </a:r>
            </a:p>
            <a:p>
              <a:pPr algn="ctr" eaLnBrk="0" hangingPunct="0"/>
              <a:endParaRPr lang="de-DE" sz="1600" b="0">
                <a:latin typeface="Futura Hv BT" pitchFamily="34" charset="0"/>
              </a:endParaRPr>
            </a:p>
          </p:txBody>
        </p:sp>
        <p:sp>
          <p:nvSpPr>
            <p:cNvPr id="43" name="Rectangle 13"/>
            <p:cNvSpPr>
              <a:spLocks noChangeArrowheads="1"/>
            </p:cNvSpPr>
            <p:nvPr/>
          </p:nvSpPr>
          <p:spPr bwMode="auto">
            <a:xfrm>
              <a:off x="384" y="1776"/>
              <a:ext cx="1392" cy="288"/>
            </a:xfrm>
            <a:prstGeom prst="rect">
              <a:avLst/>
            </a:prstGeom>
            <a:noFill/>
            <a:ln w="9525">
              <a:noFill/>
              <a:miter lim="800000"/>
              <a:headEnd/>
              <a:tailEnd/>
            </a:ln>
            <a:effectLst/>
          </p:spPr>
          <p:txBody>
            <a:bodyPr anchor="ctr"/>
            <a:lstStyle/>
            <a:p>
              <a:pPr algn="ctr" eaLnBrk="0" hangingPunct="0"/>
              <a:r>
                <a:rPr lang="de-DE" sz="1400" b="0"/>
                <a:t>Importance of the task</a:t>
              </a:r>
            </a:p>
            <a:p>
              <a:pPr algn="ctr" eaLnBrk="0" hangingPunct="0"/>
              <a:endParaRPr lang="de-DE" sz="1600" b="0">
                <a:latin typeface="Futura Hv BT" pitchFamily="34" charset="0"/>
              </a:endParaRPr>
            </a:p>
          </p:txBody>
        </p:sp>
      </p:grpSp>
      <p:sp>
        <p:nvSpPr>
          <p:cNvPr id="44" name="Rectangle 14"/>
          <p:cNvSpPr>
            <a:spLocks noChangeArrowheads="1"/>
          </p:cNvSpPr>
          <p:nvPr/>
        </p:nvSpPr>
        <p:spPr bwMode="auto">
          <a:xfrm>
            <a:off x="793576" y="3709256"/>
            <a:ext cx="2209800" cy="457200"/>
          </a:xfrm>
          <a:prstGeom prst="rect">
            <a:avLst/>
          </a:prstGeom>
          <a:noFill/>
          <a:ln w="9525">
            <a:noFill/>
            <a:miter lim="800000"/>
            <a:headEnd/>
            <a:tailEnd/>
          </a:ln>
          <a:effectLst/>
        </p:spPr>
        <p:txBody>
          <a:bodyPr anchor="ctr"/>
          <a:lstStyle/>
          <a:p>
            <a:pPr algn="ctr" eaLnBrk="0" hangingPunct="0"/>
            <a:r>
              <a:rPr lang="de-DE" sz="1400" b="0"/>
              <a:t>Autonomy</a:t>
            </a:r>
          </a:p>
          <a:p>
            <a:pPr algn="ctr" eaLnBrk="0" hangingPunct="0"/>
            <a:endParaRPr lang="de-DE" sz="1600" b="0">
              <a:latin typeface="Futura Hv BT" pitchFamily="34" charset="0"/>
            </a:endParaRPr>
          </a:p>
        </p:txBody>
      </p:sp>
      <p:sp>
        <p:nvSpPr>
          <p:cNvPr id="45" name="Rectangle 15"/>
          <p:cNvSpPr>
            <a:spLocks noChangeArrowheads="1"/>
          </p:cNvSpPr>
          <p:nvPr/>
        </p:nvSpPr>
        <p:spPr bwMode="auto">
          <a:xfrm>
            <a:off x="793576" y="4699856"/>
            <a:ext cx="2209800" cy="457200"/>
          </a:xfrm>
          <a:prstGeom prst="rect">
            <a:avLst/>
          </a:prstGeom>
          <a:noFill/>
          <a:ln w="9525">
            <a:noFill/>
            <a:miter lim="800000"/>
            <a:headEnd/>
            <a:tailEnd/>
          </a:ln>
          <a:effectLst/>
        </p:spPr>
        <p:txBody>
          <a:bodyPr anchor="ctr"/>
          <a:lstStyle/>
          <a:p>
            <a:pPr algn="ctr" eaLnBrk="0" hangingPunct="0"/>
            <a:r>
              <a:rPr lang="de-DE" sz="1400" b="0"/>
              <a:t>Feedback from completion of the task</a:t>
            </a:r>
            <a:endParaRPr lang="de-DE" sz="1600" b="0">
              <a:latin typeface="Futura Hv BT" pitchFamily="34" charset="0"/>
            </a:endParaRPr>
          </a:p>
        </p:txBody>
      </p:sp>
      <p:sp>
        <p:nvSpPr>
          <p:cNvPr id="46" name="Rectangle 16"/>
          <p:cNvSpPr>
            <a:spLocks noChangeArrowheads="1"/>
          </p:cNvSpPr>
          <p:nvPr/>
        </p:nvSpPr>
        <p:spPr bwMode="auto">
          <a:xfrm>
            <a:off x="6667636" y="2299556"/>
            <a:ext cx="2583918" cy="457200"/>
          </a:xfrm>
          <a:prstGeom prst="rect">
            <a:avLst/>
          </a:prstGeom>
          <a:noFill/>
          <a:ln w="9525">
            <a:noFill/>
            <a:miter lim="800000"/>
            <a:headEnd/>
            <a:tailEnd/>
          </a:ln>
          <a:effectLst/>
        </p:spPr>
        <p:txBody>
          <a:bodyPr anchor="ctr"/>
          <a:lstStyle/>
          <a:p>
            <a:pPr algn="ctr" eaLnBrk="0" hangingPunct="0"/>
            <a:r>
              <a:rPr lang="de-DE" sz="1400" b="0"/>
              <a:t>High intrinsic motivation</a:t>
            </a:r>
            <a:endParaRPr lang="de-DE" sz="1600" b="0">
              <a:latin typeface="Futura Hv BT" pitchFamily="34" charset="0"/>
            </a:endParaRPr>
          </a:p>
        </p:txBody>
      </p:sp>
      <p:sp>
        <p:nvSpPr>
          <p:cNvPr id="47" name="Rectangle 17"/>
          <p:cNvSpPr>
            <a:spLocks noChangeArrowheads="1"/>
          </p:cNvSpPr>
          <p:nvPr/>
        </p:nvSpPr>
        <p:spPr bwMode="auto">
          <a:xfrm>
            <a:off x="6667636" y="2985356"/>
            <a:ext cx="2583918" cy="457200"/>
          </a:xfrm>
          <a:prstGeom prst="rect">
            <a:avLst/>
          </a:prstGeom>
          <a:noFill/>
          <a:ln w="9525">
            <a:noFill/>
            <a:miter lim="800000"/>
            <a:headEnd/>
            <a:tailEnd/>
          </a:ln>
          <a:effectLst/>
        </p:spPr>
        <p:txBody>
          <a:bodyPr anchor="ctr"/>
          <a:lstStyle/>
          <a:p>
            <a:pPr algn="ctr" eaLnBrk="0" hangingPunct="0"/>
            <a:r>
              <a:rPr lang="de-DE" sz="1400" b="0"/>
              <a:t>High quality of work performance</a:t>
            </a:r>
            <a:endParaRPr lang="de-DE" sz="1600" b="0">
              <a:latin typeface="Futura Hv BT" pitchFamily="34" charset="0"/>
            </a:endParaRPr>
          </a:p>
        </p:txBody>
      </p:sp>
      <p:sp>
        <p:nvSpPr>
          <p:cNvPr id="48" name="Rectangle 18"/>
          <p:cNvSpPr>
            <a:spLocks noChangeArrowheads="1"/>
          </p:cNvSpPr>
          <p:nvPr/>
        </p:nvSpPr>
        <p:spPr bwMode="auto">
          <a:xfrm>
            <a:off x="6667636" y="3747356"/>
            <a:ext cx="2583918" cy="457200"/>
          </a:xfrm>
          <a:prstGeom prst="rect">
            <a:avLst/>
          </a:prstGeom>
          <a:noFill/>
          <a:ln w="9525">
            <a:noFill/>
            <a:miter lim="800000"/>
            <a:headEnd/>
            <a:tailEnd/>
          </a:ln>
          <a:effectLst/>
        </p:spPr>
        <p:txBody>
          <a:bodyPr anchor="ctr"/>
          <a:lstStyle/>
          <a:p>
            <a:pPr algn="ctr" eaLnBrk="0" hangingPunct="0"/>
            <a:r>
              <a:rPr lang="de-DE" sz="1400" b="0"/>
              <a:t>High job satisfaction</a:t>
            </a:r>
            <a:endParaRPr lang="de-DE" sz="1600" b="0">
              <a:latin typeface="Futura Hv BT" pitchFamily="34" charset="0"/>
            </a:endParaRPr>
          </a:p>
        </p:txBody>
      </p:sp>
      <p:sp>
        <p:nvSpPr>
          <p:cNvPr id="49" name="Rectangle 19"/>
          <p:cNvSpPr>
            <a:spLocks noChangeArrowheads="1"/>
          </p:cNvSpPr>
          <p:nvPr/>
        </p:nvSpPr>
        <p:spPr bwMode="auto">
          <a:xfrm>
            <a:off x="6667636" y="4585556"/>
            <a:ext cx="2583918" cy="457200"/>
          </a:xfrm>
          <a:prstGeom prst="rect">
            <a:avLst/>
          </a:prstGeom>
          <a:noFill/>
          <a:ln w="9525">
            <a:noFill/>
            <a:miter lim="800000"/>
            <a:headEnd/>
            <a:tailEnd/>
          </a:ln>
          <a:effectLst/>
        </p:spPr>
        <p:txBody>
          <a:bodyPr anchor="ctr"/>
          <a:lstStyle/>
          <a:p>
            <a:pPr algn="ctr" eaLnBrk="0" hangingPunct="0"/>
            <a:r>
              <a:rPr lang="de-DE" sz="1400" b="0" dirty="0"/>
              <a:t>Low absence rate and staff turnover</a:t>
            </a:r>
            <a:endParaRPr lang="de-DE" sz="1600" b="0" dirty="0">
              <a:latin typeface="Futura Hv BT" pitchFamily="34" charset="0"/>
            </a:endParaRPr>
          </a:p>
        </p:txBody>
      </p:sp>
      <p:cxnSp>
        <p:nvCxnSpPr>
          <p:cNvPr id="50" name="AutoShape 20"/>
          <p:cNvCxnSpPr>
            <a:cxnSpLocks noChangeShapeType="1"/>
            <a:stCxn id="41" idx="3"/>
            <a:endCxn id="36" idx="1"/>
          </p:cNvCxnSpPr>
          <p:nvPr/>
        </p:nvCxnSpPr>
        <p:spPr bwMode="auto">
          <a:xfrm>
            <a:off x="3003376" y="2375756"/>
            <a:ext cx="830796" cy="457200"/>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51" name="AutoShape 21"/>
          <p:cNvCxnSpPr>
            <a:cxnSpLocks noChangeShapeType="1"/>
            <a:stCxn id="42" idx="3"/>
            <a:endCxn id="36" idx="1"/>
          </p:cNvCxnSpPr>
          <p:nvPr/>
        </p:nvCxnSpPr>
        <p:spPr bwMode="auto">
          <a:xfrm>
            <a:off x="3003376" y="2832956"/>
            <a:ext cx="830796" cy="0"/>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2" name="AutoShape 22"/>
          <p:cNvCxnSpPr>
            <a:cxnSpLocks noChangeShapeType="1"/>
            <a:stCxn id="43" idx="3"/>
            <a:endCxn id="36" idx="1"/>
          </p:cNvCxnSpPr>
          <p:nvPr/>
        </p:nvCxnSpPr>
        <p:spPr bwMode="auto">
          <a:xfrm flipV="1">
            <a:off x="3003376" y="2832956"/>
            <a:ext cx="830796" cy="457200"/>
          </a:xfrm>
          <a:prstGeom prst="bentConnector3">
            <a:avLst>
              <a:gd name="adj1" fmla="val 5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53" name="AutoShape 23"/>
          <p:cNvCxnSpPr>
            <a:cxnSpLocks noChangeShapeType="1"/>
            <a:stCxn id="44" idx="3"/>
            <a:endCxn id="37" idx="1"/>
          </p:cNvCxnSpPr>
          <p:nvPr/>
        </p:nvCxnSpPr>
        <p:spPr bwMode="auto">
          <a:xfrm>
            <a:off x="3003376" y="3937856"/>
            <a:ext cx="830796" cy="0"/>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54" name="AutoShape 24"/>
          <p:cNvCxnSpPr>
            <a:cxnSpLocks noChangeShapeType="1"/>
            <a:stCxn id="45" idx="3"/>
            <a:endCxn id="38" idx="1"/>
          </p:cNvCxnSpPr>
          <p:nvPr/>
        </p:nvCxnSpPr>
        <p:spPr bwMode="auto">
          <a:xfrm>
            <a:off x="3003376" y="4928456"/>
            <a:ext cx="830796" cy="0"/>
          </a:xfrm>
          <a:prstGeom prst="straightConnector1">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AutoShape 25"/>
          <p:cNvCxnSpPr>
            <a:cxnSpLocks noChangeShapeType="1"/>
            <a:stCxn id="36" idx="3"/>
            <a:endCxn id="38" idx="3"/>
          </p:cNvCxnSpPr>
          <p:nvPr/>
        </p:nvCxnSpPr>
        <p:spPr bwMode="auto">
          <a:xfrm>
            <a:off x="6043972" y="2832956"/>
            <a:ext cx="1588" cy="2095500"/>
          </a:xfrm>
          <a:prstGeom prst="bentConnector3">
            <a:avLst>
              <a:gd name="adj1" fmla="val 14400000"/>
            </a:avLst>
          </a:prstGeom>
          <a:ln>
            <a:headEnd/>
            <a:tailEnd/>
          </a:ln>
        </p:spPr>
        <p:style>
          <a:lnRef idx="2">
            <a:schemeClr val="accent1"/>
          </a:lnRef>
          <a:fillRef idx="0">
            <a:schemeClr val="accent1"/>
          </a:fillRef>
          <a:effectRef idx="1">
            <a:schemeClr val="accent1"/>
          </a:effectRef>
          <a:fontRef idx="minor">
            <a:schemeClr val="tx1"/>
          </a:fontRef>
        </p:style>
      </p:cxnSp>
      <p:cxnSp>
        <p:nvCxnSpPr>
          <p:cNvPr id="56" name="AutoShape 26"/>
          <p:cNvCxnSpPr>
            <a:cxnSpLocks noChangeShapeType="1"/>
            <a:endCxn id="37" idx="3"/>
          </p:cNvCxnSpPr>
          <p:nvPr/>
        </p:nvCxnSpPr>
        <p:spPr bwMode="auto">
          <a:xfrm rot="10800000">
            <a:off x="6043972" y="3937856"/>
            <a:ext cx="457200" cy="0"/>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cxnSp>
        <p:nvCxnSpPr>
          <p:cNvPr id="57" name="AutoShape 27"/>
          <p:cNvCxnSpPr>
            <a:cxnSpLocks noChangeShapeType="1"/>
            <a:stCxn id="39" idx="1"/>
            <a:endCxn id="45" idx="2"/>
          </p:cNvCxnSpPr>
          <p:nvPr/>
        </p:nvCxnSpPr>
        <p:spPr bwMode="auto">
          <a:xfrm rot="10800000">
            <a:off x="1898476" y="5157056"/>
            <a:ext cx="1935696" cy="571500"/>
          </a:xfrm>
          <a:prstGeom prst="bent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cxnSp>
        <p:nvCxnSpPr>
          <p:cNvPr id="58" name="AutoShape 28"/>
          <p:cNvCxnSpPr>
            <a:cxnSpLocks noChangeShapeType="1"/>
            <a:stCxn id="39" idx="3"/>
            <a:endCxn id="49" idx="2"/>
          </p:cNvCxnSpPr>
          <p:nvPr/>
        </p:nvCxnSpPr>
        <p:spPr bwMode="auto">
          <a:xfrm flipV="1">
            <a:off x="6043972" y="5042756"/>
            <a:ext cx="1915623" cy="685800"/>
          </a:xfrm>
          <a:prstGeom prst="bentConnector2">
            <a:avLst/>
          </a:prstGeom>
          <a:ln>
            <a:headEn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21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Causes</a:t>
            </a:r>
            <a:r>
              <a:rPr lang="de-DE" sz="3200" dirty="0"/>
              <a:t> </a:t>
            </a:r>
            <a:r>
              <a:rPr lang="de-DE" sz="3200" dirty="0" err="1"/>
              <a:t>of</a:t>
            </a:r>
            <a:r>
              <a:rPr lang="de-DE" sz="3200" dirty="0"/>
              <a:t> </a:t>
            </a:r>
            <a:r>
              <a:rPr lang="de-DE" sz="3200" dirty="0" err="1"/>
              <a:t>waste</a:t>
            </a:r>
            <a:endParaRPr lang="de-DE" dirty="0"/>
          </a:p>
        </p:txBody>
      </p:sp>
      <p:sp>
        <p:nvSpPr>
          <p:cNvPr id="3" name="Inhaltsplatzhalter 2"/>
          <p:cNvSpPr>
            <a:spLocks noGrp="1"/>
          </p:cNvSpPr>
          <p:nvPr>
            <p:ph idx="1"/>
          </p:nvPr>
        </p:nvSpPr>
        <p:spPr/>
        <p:txBody>
          <a:bodyPr/>
          <a:lstStyle/>
          <a:p>
            <a:r>
              <a:rPr lang="de-DE" sz="1800" dirty="0" smtClean="0"/>
              <a:t>Problem</a:t>
            </a:r>
            <a:br>
              <a:rPr lang="de-DE" sz="1800" dirty="0" smtClean="0"/>
            </a:br>
            <a:r>
              <a:rPr lang="en-US" sz="1800" b="0" dirty="0"/>
              <a:t>Time is frequently regarded as something that contributes to the adding of value. </a:t>
            </a:r>
            <a:r>
              <a:rPr lang="en-US" sz="1800" dirty="0">
                <a:solidFill>
                  <a:srgbClr val="E14D0E"/>
                </a:solidFill>
              </a:rPr>
              <a:t>This is incorrect:</a:t>
            </a:r>
            <a:r>
              <a:rPr lang="en-US" sz="1800" dirty="0"/>
              <a:t> too much time is more likely to decrease value.</a:t>
            </a:r>
          </a:p>
          <a:p>
            <a:endParaRPr lang="de-DE" sz="1050" dirty="0" smtClean="0"/>
          </a:p>
          <a:p>
            <a:r>
              <a:rPr lang="de-DE" sz="1800" dirty="0" err="1"/>
              <a:t>Examples</a:t>
            </a:r>
            <a:r>
              <a:rPr lang="de-DE" sz="1800" dirty="0" smtClean="0"/>
              <a:t/>
            </a:r>
            <a:br>
              <a:rPr lang="de-DE" sz="1800" dirty="0" smtClean="0"/>
            </a:br>
            <a:r>
              <a:rPr lang="en-US" sz="1800" b="0" dirty="0"/>
              <a:t>Short-term storage, carrying of heavy </a:t>
            </a:r>
            <a:r>
              <a:rPr lang="en-US" sz="1800" b="0" dirty="0" err="1"/>
              <a:t>workpieces</a:t>
            </a:r>
            <a:r>
              <a:rPr lang="en-US" sz="1800" b="0" dirty="0"/>
              <a:t>, counting of parts, monitoring of the machine process, transport over long distances, overproduction, multiple handling, waiting for material, locating tools, machine stoppages, faults, shortage of parts, reworking</a:t>
            </a:r>
          </a:p>
          <a:p>
            <a:pPr>
              <a:spcBef>
                <a:spcPct val="50000"/>
              </a:spcBef>
            </a:pPr>
            <a:r>
              <a:rPr lang="de-DE" sz="1800" dirty="0" err="1"/>
              <a:t>Question</a:t>
            </a:r>
            <a:r>
              <a:rPr lang="de-DE" sz="1800" b="0" dirty="0" smtClean="0"/>
              <a:t/>
            </a:r>
            <a:br>
              <a:rPr lang="de-DE" sz="1800" b="0" dirty="0" smtClean="0"/>
            </a:br>
            <a:r>
              <a:rPr lang="en-US" sz="1800" b="0" dirty="0"/>
              <a:t>How many tasks are absolutely essential to the completion of production? How many of these tasks add value and do not increase costs? How much is relevant to what the customer sees and what is important for him?</a:t>
            </a:r>
          </a:p>
          <a:p>
            <a:pPr>
              <a:spcBef>
                <a:spcPct val="50000"/>
              </a:spcBef>
            </a:pPr>
            <a:r>
              <a:rPr lang="en-US" sz="1800" i="1" dirty="0" smtClean="0">
                <a:solidFill>
                  <a:srgbClr val="94C11C"/>
                </a:solidFill>
              </a:rPr>
              <a:t>"</a:t>
            </a:r>
            <a:r>
              <a:rPr lang="en-US" sz="1800" i="1" dirty="0">
                <a:solidFill>
                  <a:srgbClr val="94C11C"/>
                </a:solidFill>
              </a:rPr>
              <a:t>Waste is anything that does not add value" (FORD 1920)</a:t>
            </a:r>
          </a:p>
          <a:p>
            <a:pPr>
              <a:spcBef>
                <a:spcPct val="50000"/>
              </a:spcBef>
            </a:pPr>
            <a:r>
              <a:rPr lang="en-US" sz="1800" b="0" dirty="0"/>
              <a:t>Approximately 95% of working time expended does not increase value, but only increases cost; approximately 95% of the time, parts are in storage or in transit.</a:t>
            </a:r>
          </a:p>
          <a:p>
            <a:endParaRPr lang="de-DE" sz="1800" b="0" dirty="0" smtClean="0"/>
          </a:p>
          <a:p>
            <a:endParaRPr lang="de-DE" sz="180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29</a:t>
            </a:fld>
            <a:endParaRPr lang="de-DE" altLang="de-DE"/>
          </a:p>
        </p:txBody>
      </p:sp>
    </p:spTree>
    <p:extLst>
      <p:ext uri="{BB962C8B-B14F-4D97-AF65-F5344CB8AC3E}">
        <p14:creationId xmlns:p14="http://schemas.microsoft.com/office/powerpoint/2010/main" val="58671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p:cNvSpPr>
            <a:spLocks noGrp="1"/>
          </p:cNvSpPr>
          <p:nvPr>
            <p:ph type="dt" sz="quarter" idx="10"/>
          </p:nvPr>
        </p:nvSpPr>
        <p:spPr>
          <a:noFill/>
        </p:spPr>
        <p:txBody>
          <a:bodyPr/>
          <a:lstStyle>
            <a:lvl1pPr defTabSz="801688" eaLnBrk="0" hangingPunct="0">
              <a:defRPr sz="2400" b="1">
                <a:solidFill>
                  <a:schemeClr val="bg2"/>
                </a:solidFill>
                <a:latin typeface="Arial" panose="020B0604020202020204" pitchFamily="34" charset="0"/>
              </a:defRPr>
            </a:lvl1pPr>
            <a:lvl2pPr marL="742950" indent="-285750" defTabSz="801688" eaLnBrk="0" hangingPunct="0">
              <a:defRPr sz="2400">
                <a:solidFill>
                  <a:schemeClr val="bg2"/>
                </a:solidFill>
                <a:latin typeface="Arial" panose="020B0604020202020204" pitchFamily="34" charset="0"/>
              </a:defRPr>
            </a:lvl2pPr>
            <a:lvl3pPr marL="1143000" indent="-228600" defTabSz="801688" eaLnBrk="0" hangingPunct="0">
              <a:buClr>
                <a:srgbClr val="FAB500"/>
              </a:buClr>
              <a:buFont typeface="Wingdings" panose="05000000000000000000" pitchFamily="2" charset="2"/>
              <a:buChar char="§"/>
              <a:defRPr sz="2400">
                <a:solidFill>
                  <a:schemeClr val="bg2"/>
                </a:solidFill>
                <a:latin typeface="Arial" panose="020B0604020202020204" pitchFamily="34" charset="0"/>
              </a:defRPr>
            </a:lvl3pPr>
            <a:lvl4pPr marL="1600200" indent="-228600" defTabSz="801688" eaLnBrk="0" hangingPunct="0">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eaLnBrk="0" hangingPunct="0">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fld id="{7DDC41D5-45E4-4A56-8644-79E1B8F73040}" type="datetime1">
              <a:rPr lang="de-DE" altLang="de-DE" sz="1200" b="0" smtClean="0">
                <a:solidFill>
                  <a:schemeClr val="bg1"/>
                </a:solidFill>
              </a:rPr>
              <a:t>12.11.2019</a:t>
            </a:fld>
            <a:endParaRPr lang="de-DE" altLang="de-DE" sz="1200" b="0" smtClean="0">
              <a:solidFill>
                <a:schemeClr val="bg1"/>
              </a:solidFill>
            </a:endParaRPr>
          </a:p>
        </p:txBody>
      </p:sp>
      <p:sp>
        <p:nvSpPr>
          <p:cNvPr id="5123" name="Fußzeilenplatzhalter 4"/>
          <p:cNvSpPr>
            <a:spLocks noGrp="1"/>
          </p:cNvSpPr>
          <p:nvPr>
            <p:ph type="ftr" sz="quarter" idx="11"/>
          </p:nvPr>
        </p:nvSpPr>
        <p:spPr>
          <a:noFill/>
        </p:spPr>
        <p:txBody>
          <a:bodyPr/>
          <a:lstStyle>
            <a:lvl1pPr defTabSz="801688" eaLnBrk="0" hangingPunct="0">
              <a:defRPr sz="2400" b="1">
                <a:solidFill>
                  <a:schemeClr val="bg2"/>
                </a:solidFill>
                <a:latin typeface="Arial" panose="020B0604020202020204" pitchFamily="34" charset="0"/>
              </a:defRPr>
            </a:lvl1pPr>
            <a:lvl2pPr marL="742950" indent="-285750" defTabSz="801688" eaLnBrk="0" hangingPunct="0">
              <a:defRPr sz="2400">
                <a:solidFill>
                  <a:schemeClr val="bg2"/>
                </a:solidFill>
                <a:latin typeface="Arial" panose="020B0604020202020204" pitchFamily="34" charset="0"/>
              </a:defRPr>
            </a:lvl2pPr>
            <a:lvl3pPr marL="1143000" indent="-228600" defTabSz="801688" eaLnBrk="0" hangingPunct="0">
              <a:buClr>
                <a:srgbClr val="FAB500"/>
              </a:buClr>
              <a:buFont typeface="Wingdings" panose="05000000000000000000" pitchFamily="2" charset="2"/>
              <a:buChar char="§"/>
              <a:defRPr sz="2400">
                <a:solidFill>
                  <a:schemeClr val="bg2"/>
                </a:solidFill>
                <a:latin typeface="Arial" panose="020B0604020202020204" pitchFamily="34" charset="0"/>
              </a:defRPr>
            </a:lvl3pPr>
            <a:lvl4pPr marL="1600200" indent="-228600" defTabSz="801688" eaLnBrk="0" hangingPunct="0">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eaLnBrk="0" hangingPunct="0">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a:defRPr/>
            </a:pPr>
            <a:r>
              <a:rPr lang="de-DE" altLang="de-DE" sz="1200" b="0" dirty="0">
                <a:solidFill>
                  <a:schemeClr val="bg1"/>
                </a:solidFill>
              </a:rPr>
              <a:t>Module 6 – Learning </a:t>
            </a:r>
            <a:r>
              <a:rPr lang="de-DE" altLang="de-DE" sz="1200" b="0" dirty="0" err="1">
                <a:solidFill>
                  <a:schemeClr val="bg1"/>
                </a:solidFill>
              </a:rPr>
              <a:t>ergonomics</a:t>
            </a:r>
            <a:endParaRPr lang="de-DE" altLang="de-DE" sz="1200" b="0" dirty="0">
              <a:solidFill>
                <a:schemeClr val="bg1"/>
              </a:solidFill>
            </a:endParaRPr>
          </a:p>
        </p:txBody>
      </p:sp>
      <p:sp>
        <p:nvSpPr>
          <p:cNvPr id="5124" name="Foliennummernplatzhalter 5"/>
          <p:cNvSpPr>
            <a:spLocks noGrp="1"/>
          </p:cNvSpPr>
          <p:nvPr>
            <p:ph type="sldNum" sz="quarter" idx="12"/>
          </p:nvPr>
        </p:nvSpPr>
        <p:spPr>
          <a:noFill/>
        </p:spPr>
        <p:txBody>
          <a:bodyPr/>
          <a:lstStyle>
            <a:lvl1pPr defTabSz="801688" eaLnBrk="0" hangingPunct="0">
              <a:defRPr sz="2400" b="1">
                <a:solidFill>
                  <a:schemeClr val="bg2"/>
                </a:solidFill>
                <a:latin typeface="Arial" panose="020B0604020202020204" pitchFamily="34" charset="0"/>
              </a:defRPr>
            </a:lvl1pPr>
            <a:lvl2pPr marL="742950" indent="-285750" defTabSz="801688" eaLnBrk="0" hangingPunct="0">
              <a:defRPr sz="2400">
                <a:solidFill>
                  <a:schemeClr val="bg2"/>
                </a:solidFill>
                <a:latin typeface="Arial" panose="020B0604020202020204" pitchFamily="34" charset="0"/>
              </a:defRPr>
            </a:lvl2pPr>
            <a:lvl3pPr marL="1143000" indent="-228600" defTabSz="801688" eaLnBrk="0" hangingPunct="0">
              <a:buClr>
                <a:srgbClr val="FAB500"/>
              </a:buClr>
              <a:buFont typeface="Wingdings" panose="05000000000000000000" pitchFamily="2" charset="2"/>
              <a:buChar char="§"/>
              <a:defRPr sz="2400">
                <a:solidFill>
                  <a:schemeClr val="bg2"/>
                </a:solidFill>
                <a:latin typeface="Arial" panose="020B0604020202020204" pitchFamily="34" charset="0"/>
              </a:defRPr>
            </a:lvl3pPr>
            <a:lvl4pPr marL="1600200" indent="-228600" defTabSz="801688" eaLnBrk="0" hangingPunct="0">
              <a:buFont typeface="Wingdings" panose="05000000000000000000" pitchFamily="2" charset="2"/>
              <a:buChar char="§"/>
              <a:defRPr sz="2100">
                <a:solidFill>
                  <a:schemeClr val="bg2"/>
                </a:solidFill>
                <a:latin typeface="Arial" panose="020B0604020202020204" pitchFamily="34" charset="0"/>
              </a:defRPr>
            </a:lvl4pPr>
            <a:lvl5pPr marL="2057400" indent="-228600" defTabSz="801688" eaLnBrk="0" hangingPunct="0">
              <a:buChar char="•"/>
              <a:defRPr sz="1700">
                <a:solidFill>
                  <a:srgbClr val="878787"/>
                </a:solidFill>
                <a:latin typeface="Arial" panose="020B0604020202020204" pitchFamily="34" charset="0"/>
              </a:defRPr>
            </a:lvl5pPr>
            <a:lvl6pPr marL="25146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6pPr>
            <a:lvl7pPr marL="29718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7pPr>
            <a:lvl8pPr marL="34290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8pPr>
            <a:lvl9pPr marL="3886200" indent="-228600" defTabSz="801688" eaLnBrk="0" fontAlgn="base" hangingPunct="0">
              <a:spcBef>
                <a:spcPct val="20000"/>
              </a:spcBef>
              <a:spcAft>
                <a:spcPct val="0"/>
              </a:spcAft>
              <a:buChar char="•"/>
              <a:defRPr sz="1700">
                <a:solidFill>
                  <a:srgbClr val="878787"/>
                </a:solidFill>
                <a:latin typeface="Arial" panose="020B0604020202020204" pitchFamily="34" charset="0"/>
              </a:defRPr>
            </a:lvl9pPr>
          </a:lstStyle>
          <a:p>
            <a:pPr eaLnBrk="1" hangingPunct="1"/>
            <a:r>
              <a:rPr lang="de-DE" altLang="de-DE" sz="1200" b="0">
                <a:solidFill>
                  <a:schemeClr val="bg1"/>
                </a:solidFill>
              </a:rPr>
              <a:t>Seite </a:t>
            </a:r>
            <a:fld id="{B95148B1-F8AF-4BD4-B05B-D13117B11C91}" type="slidenum">
              <a:rPr lang="de-DE" altLang="de-DE" sz="1200" b="0">
                <a:solidFill>
                  <a:schemeClr val="bg1"/>
                </a:solidFill>
              </a:rPr>
              <a:pPr eaLnBrk="1" hangingPunct="1"/>
              <a:t>3</a:t>
            </a:fld>
            <a:endParaRPr lang="de-DE" altLang="de-DE" sz="1200" b="0">
              <a:solidFill>
                <a:schemeClr val="bg1"/>
              </a:solidFill>
            </a:endParaRPr>
          </a:p>
        </p:txBody>
      </p:sp>
      <p:sp>
        <p:nvSpPr>
          <p:cNvPr id="5125" name="Rectangle 2"/>
          <p:cNvSpPr>
            <a:spLocks noGrp="1" noChangeArrowheads="1"/>
          </p:cNvSpPr>
          <p:nvPr>
            <p:ph type="title"/>
          </p:nvPr>
        </p:nvSpPr>
        <p:spPr/>
        <p:txBody>
          <a:bodyPr/>
          <a:lstStyle/>
          <a:p>
            <a:pPr eaLnBrk="1" hangingPunct="1"/>
            <a:r>
              <a:rPr lang="de-DE" altLang="de-DE" dirty="0" err="1"/>
              <a:t>Example</a:t>
            </a:r>
            <a:r>
              <a:rPr lang="de-DE" altLang="de-DE" dirty="0"/>
              <a:t> </a:t>
            </a:r>
            <a:r>
              <a:rPr lang="de-DE" altLang="de-DE" dirty="0" err="1"/>
              <a:t>of</a:t>
            </a:r>
            <a:r>
              <a:rPr lang="de-DE" altLang="de-DE" dirty="0"/>
              <a:t> </a:t>
            </a:r>
            <a:r>
              <a:rPr lang="de-DE" altLang="de-DE" dirty="0" err="1"/>
              <a:t>process</a:t>
            </a:r>
            <a:r>
              <a:rPr lang="de-DE" altLang="de-DE" dirty="0"/>
              <a:t> </a:t>
            </a:r>
            <a:r>
              <a:rPr lang="de-DE" altLang="de-DE" dirty="0" err="1"/>
              <a:t>ergonomics</a:t>
            </a:r>
            <a:endParaRPr lang="de-DE" altLang="de-DE" dirty="0"/>
          </a:p>
        </p:txBody>
      </p:sp>
      <p:sp>
        <p:nvSpPr>
          <p:cNvPr id="5126" name="Rectangle 3"/>
          <p:cNvSpPr>
            <a:spLocks noGrp="1" noChangeArrowheads="1"/>
          </p:cNvSpPr>
          <p:nvPr>
            <p:ph type="body" idx="1"/>
          </p:nvPr>
        </p:nvSpPr>
        <p:spPr>
          <a:xfrm>
            <a:off x="539750" y="1484313"/>
            <a:ext cx="7704658" cy="4818062"/>
          </a:xfrm>
          <a:noFill/>
        </p:spPr>
        <p:txBody>
          <a:bodyPr/>
          <a:lstStyle/>
          <a:p>
            <a:pPr lvl="1" eaLnBrk="1" hangingPunct="1"/>
            <a:endParaRPr lang="de-DE" altLang="de-DE" dirty="0" smtClean="0"/>
          </a:p>
          <a:p>
            <a:pPr lvl="1" eaLnBrk="1" hangingPunct="1"/>
            <a:endParaRPr lang="de-DE" altLang="de-DE" dirty="0" smtClean="0"/>
          </a:p>
          <a:p>
            <a:pPr lvl="1" eaLnBrk="1" hangingPunct="1"/>
            <a:endParaRPr lang="de-DE" altLang="de-DE" dirty="0" smtClean="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67673" y="1246599"/>
            <a:ext cx="5472245" cy="3949700"/>
          </a:xfrm>
          <a:prstGeom prst="rect">
            <a:avLst/>
          </a:prstGeom>
          <a:noFill/>
          <a:ln w="9525">
            <a:noFill/>
            <a:miter lim="800000"/>
            <a:headEnd/>
            <a:tailEnd/>
          </a:ln>
        </p:spPr>
      </p:pic>
      <p:sp>
        <p:nvSpPr>
          <p:cNvPr id="9" name="Text Box 6"/>
          <p:cNvSpPr txBox="1">
            <a:spLocks noChangeArrowheads="1"/>
          </p:cNvSpPr>
          <p:nvPr/>
        </p:nvSpPr>
        <p:spPr bwMode="auto">
          <a:xfrm>
            <a:off x="1275007" y="3700448"/>
            <a:ext cx="2376264" cy="276999"/>
          </a:xfrm>
          <a:prstGeom prst="rect">
            <a:avLst/>
          </a:prstGeom>
          <a:noFill/>
          <a:ln w="9525">
            <a:noFill/>
            <a:miter lim="800000"/>
            <a:headEnd/>
            <a:tailEnd/>
          </a:ln>
        </p:spPr>
        <p:txBody>
          <a:bodyPr wrap="square">
            <a:spAutoFit/>
          </a:bodyPr>
          <a:lstStyle/>
          <a:p>
            <a:r>
              <a:rPr lang="de-DE" sz="1200" dirty="0" err="1"/>
              <a:t>Machining</a:t>
            </a:r>
            <a:r>
              <a:rPr lang="de-DE" sz="1200" dirty="0"/>
              <a:t> </a:t>
            </a:r>
            <a:r>
              <a:rPr lang="de-DE" sz="1200" dirty="0" err="1" smtClean="0"/>
              <a:t>centre</a:t>
            </a:r>
            <a:r>
              <a:rPr lang="de-DE" sz="1200" dirty="0" smtClean="0"/>
              <a:t> </a:t>
            </a:r>
            <a:r>
              <a:rPr lang="de-DE" sz="1200" dirty="0" err="1" smtClean="0"/>
              <a:t>Milling</a:t>
            </a:r>
            <a:endParaRPr lang="de-DE" sz="1200" dirty="0"/>
          </a:p>
        </p:txBody>
      </p:sp>
      <p:sp>
        <p:nvSpPr>
          <p:cNvPr id="10" name="Text Box 7"/>
          <p:cNvSpPr txBox="1">
            <a:spLocks noChangeArrowheads="1"/>
          </p:cNvSpPr>
          <p:nvPr/>
        </p:nvSpPr>
        <p:spPr bwMode="auto">
          <a:xfrm>
            <a:off x="7072350" y="2323743"/>
            <a:ext cx="1208985" cy="307777"/>
          </a:xfrm>
          <a:prstGeom prst="rect">
            <a:avLst/>
          </a:prstGeom>
          <a:noFill/>
          <a:ln w="9525">
            <a:noFill/>
            <a:miter lim="800000"/>
            <a:headEnd/>
            <a:tailEnd/>
          </a:ln>
        </p:spPr>
        <p:txBody>
          <a:bodyPr wrap="none">
            <a:spAutoFit/>
          </a:bodyPr>
          <a:lstStyle/>
          <a:p>
            <a:r>
              <a:rPr lang="de-DE" sz="1400" dirty="0"/>
              <a:t>Laser </a:t>
            </a:r>
            <a:r>
              <a:rPr lang="de-DE" sz="1400" dirty="0" err="1" smtClean="0"/>
              <a:t>cutting</a:t>
            </a:r>
            <a:endParaRPr lang="de-DE" sz="1400" dirty="0"/>
          </a:p>
        </p:txBody>
      </p:sp>
      <p:sp>
        <p:nvSpPr>
          <p:cNvPr id="11" name="Text Box 8"/>
          <p:cNvSpPr txBox="1">
            <a:spLocks noChangeArrowheads="1"/>
          </p:cNvSpPr>
          <p:nvPr/>
        </p:nvSpPr>
        <p:spPr bwMode="auto">
          <a:xfrm>
            <a:off x="5258668" y="3351123"/>
            <a:ext cx="962123" cy="307777"/>
          </a:xfrm>
          <a:prstGeom prst="rect">
            <a:avLst/>
          </a:prstGeom>
          <a:noFill/>
          <a:ln w="9525">
            <a:noFill/>
            <a:miter lim="800000"/>
            <a:headEnd/>
            <a:tailEnd/>
          </a:ln>
        </p:spPr>
        <p:txBody>
          <a:bodyPr wrap="none">
            <a:spAutoFit/>
          </a:bodyPr>
          <a:lstStyle/>
          <a:p>
            <a:r>
              <a:rPr lang="de-DE" sz="1400" dirty="0" err="1"/>
              <a:t>Assembly</a:t>
            </a:r>
            <a:endParaRPr lang="de-DE" sz="1400" b="0" dirty="0"/>
          </a:p>
        </p:txBody>
      </p:sp>
      <p:sp>
        <p:nvSpPr>
          <p:cNvPr id="12" name="Text Box 9"/>
          <p:cNvSpPr txBox="1">
            <a:spLocks noChangeArrowheads="1"/>
          </p:cNvSpPr>
          <p:nvPr/>
        </p:nvSpPr>
        <p:spPr bwMode="auto">
          <a:xfrm>
            <a:off x="4365586" y="3728541"/>
            <a:ext cx="751488" cy="307777"/>
          </a:xfrm>
          <a:prstGeom prst="rect">
            <a:avLst/>
          </a:prstGeom>
          <a:noFill/>
          <a:ln w="9525">
            <a:noFill/>
            <a:miter lim="800000"/>
            <a:headEnd/>
            <a:tailEnd/>
          </a:ln>
        </p:spPr>
        <p:txBody>
          <a:bodyPr wrap="none">
            <a:spAutoFit/>
          </a:bodyPr>
          <a:lstStyle/>
          <a:p>
            <a:r>
              <a:rPr lang="de-DE" sz="1400" dirty="0" err="1"/>
              <a:t>Testing</a:t>
            </a:r>
            <a:endParaRPr lang="de-DE" sz="1400" b="0" dirty="0"/>
          </a:p>
        </p:txBody>
      </p:sp>
      <p:sp>
        <p:nvSpPr>
          <p:cNvPr id="13" name="Text Box 10"/>
          <p:cNvSpPr txBox="1">
            <a:spLocks noChangeArrowheads="1"/>
          </p:cNvSpPr>
          <p:nvPr/>
        </p:nvSpPr>
        <p:spPr bwMode="auto">
          <a:xfrm>
            <a:off x="1481780" y="2780157"/>
            <a:ext cx="981359" cy="523220"/>
          </a:xfrm>
          <a:prstGeom prst="rect">
            <a:avLst/>
          </a:prstGeom>
          <a:noFill/>
          <a:ln w="9525">
            <a:noFill/>
            <a:miter lim="800000"/>
            <a:headEnd/>
            <a:tailEnd/>
          </a:ln>
        </p:spPr>
        <p:txBody>
          <a:bodyPr wrap="none">
            <a:spAutoFit/>
          </a:bodyPr>
          <a:lstStyle/>
          <a:p>
            <a:r>
              <a:rPr lang="de-DE" sz="1400" dirty="0"/>
              <a:t>Supply </a:t>
            </a:r>
            <a:r>
              <a:rPr lang="de-DE" sz="1400" dirty="0" err="1"/>
              <a:t>of</a:t>
            </a:r>
            <a:r>
              <a:rPr lang="de-DE" sz="1400" dirty="0"/>
              <a:t> </a:t>
            </a:r>
            <a:br>
              <a:rPr lang="de-DE" sz="1400" dirty="0"/>
            </a:br>
            <a:r>
              <a:rPr lang="de-DE" sz="1400" dirty="0"/>
              <a:t>a </a:t>
            </a:r>
            <a:r>
              <a:rPr lang="de-DE" sz="1400" dirty="0" err="1" smtClean="0"/>
              <a:t>casing</a:t>
            </a:r>
            <a:endParaRPr lang="de-DE" sz="1400" dirty="0"/>
          </a:p>
        </p:txBody>
      </p:sp>
      <p:sp>
        <p:nvSpPr>
          <p:cNvPr id="15" name="Text Box 12"/>
          <p:cNvSpPr txBox="1">
            <a:spLocks noChangeArrowheads="1"/>
          </p:cNvSpPr>
          <p:nvPr/>
        </p:nvSpPr>
        <p:spPr bwMode="auto">
          <a:xfrm>
            <a:off x="1169888" y="4347134"/>
            <a:ext cx="1856598" cy="307777"/>
          </a:xfrm>
          <a:prstGeom prst="rect">
            <a:avLst/>
          </a:prstGeom>
          <a:noFill/>
          <a:ln w="9525">
            <a:noFill/>
            <a:miter lim="800000"/>
            <a:headEnd/>
            <a:tailEnd/>
          </a:ln>
        </p:spPr>
        <p:txBody>
          <a:bodyPr wrap="none">
            <a:spAutoFit/>
          </a:bodyPr>
          <a:lstStyle/>
          <a:p>
            <a:r>
              <a:rPr lang="de-DE" sz="1400" dirty="0"/>
              <a:t>Supply </a:t>
            </a:r>
            <a:r>
              <a:rPr lang="de-DE" sz="1400" dirty="0" err="1"/>
              <a:t>of</a:t>
            </a:r>
            <a:r>
              <a:rPr lang="de-DE" sz="1400" dirty="0"/>
              <a:t> a </a:t>
            </a:r>
            <a:r>
              <a:rPr lang="de-DE" sz="1400" dirty="0" err="1"/>
              <a:t>drive</a:t>
            </a:r>
            <a:r>
              <a:rPr lang="de-DE" sz="1400" dirty="0"/>
              <a:t> </a:t>
            </a:r>
            <a:r>
              <a:rPr lang="de-DE" sz="1400" dirty="0" err="1"/>
              <a:t>unit</a:t>
            </a:r>
            <a:endParaRPr lang="de-DE" sz="1400" dirty="0"/>
          </a:p>
        </p:txBody>
      </p:sp>
      <p:sp>
        <p:nvSpPr>
          <p:cNvPr id="17" name="Text Box 25"/>
          <p:cNvSpPr txBox="1">
            <a:spLocks noChangeArrowheads="1"/>
          </p:cNvSpPr>
          <p:nvPr/>
        </p:nvSpPr>
        <p:spPr bwMode="auto">
          <a:xfrm>
            <a:off x="7226300" y="3146639"/>
            <a:ext cx="455613" cy="457200"/>
          </a:xfrm>
          <a:prstGeom prst="rect">
            <a:avLst/>
          </a:prstGeom>
          <a:noFill/>
          <a:ln w="9525">
            <a:noFill/>
            <a:miter lim="800000"/>
            <a:headEnd/>
            <a:tailEnd/>
          </a:ln>
        </p:spPr>
        <p:txBody>
          <a:bodyPr wrap="none">
            <a:spAutoFit/>
          </a:bodyPr>
          <a:lstStyle/>
          <a:p>
            <a:r>
              <a:rPr lang="de-DE" sz="2400" b="0" dirty="0">
                <a:sym typeface="Wingdings" pitchFamily="2" charset="2"/>
              </a:rPr>
              <a:t></a:t>
            </a:r>
          </a:p>
        </p:txBody>
      </p:sp>
      <p:sp>
        <p:nvSpPr>
          <p:cNvPr id="18" name="Text Box 26"/>
          <p:cNvSpPr txBox="1">
            <a:spLocks noChangeArrowheads="1"/>
          </p:cNvSpPr>
          <p:nvPr/>
        </p:nvSpPr>
        <p:spPr bwMode="auto">
          <a:xfrm>
            <a:off x="5097948" y="1610039"/>
            <a:ext cx="455612" cy="457200"/>
          </a:xfrm>
          <a:prstGeom prst="rect">
            <a:avLst/>
          </a:prstGeom>
          <a:noFill/>
          <a:ln w="9525">
            <a:noFill/>
            <a:miter lim="800000"/>
            <a:headEnd/>
            <a:tailEnd/>
          </a:ln>
        </p:spPr>
        <p:txBody>
          <a:bodyPr wrap="none">
            <a:spAutoFit/>
          </a:bodyPr>
          <a:lstStyle/>
          <a:p>
            <a:r>
              <a:rPr lang="de-DE" sz="2400" b="0" dirty="0">
                <a:sym typeface="Wingdings" pitchFamily="2" charset="2"/>
              </a:rPr>
              <a:t></a:t>
            </a:r>
          </a:p>
        </p:txBody>
      </p:sp>
      <p:sp>
        <p:nvSpPr>
          <p:cNvPr id="19" name="Text Box 28"/>
          <p:cNvSpPr txBox="1">
            <a:spLocks noChangeArrowheads="1"/>
          </p:cNvSpPr>
          <p:nvPr/>
        </p:nvSpPr>
        <p:spPr bwMode="auto">
          <a:xfrm>
            <a:off x="5325754" y="4070762"/>
            <a:ext cx="455613" cy="457200"/>
          </a:xfrm>
          <a:prstGeom prst="rect">
            <a:avLst/>
          </a:prstGeom>
          <a:noFill/>
          <a:ln w="9525">
            <a:noFill/>
            <a:miter lim="800000"/>
            <a:headEnd/>
            <a:tailEnd/>
          </a:ln>
        </p:spPr>
        <p:txBody>
          <a:bodyPr wrap="none">
            <a:spAutoFit/>
          </a:bodyPr>
          <a:lstStyle/>
          <a:p>
            <a:r>
              <a:rPr lang="de-DE" sz="2400" b="0" dirty="0">
                <a:sym typeface="Wingdings" pitchFamily="2" charset="2"/>
              </a:rPr>
              <a:t></a:t>
            </a:r>
          </a:p>
        </p:txBody>
      </p:sp>
      <p:sp>
        <p:nvSpPr>
          <p:cNvPr id="20" name="Text Box 29"/>
          <p:cNvSpPr txBox="1">
            <a:spLocks noChangeArrowheads="1"/>
          </p:cNvSpPr>
          <p:nvPr/>
        </p:nvSpPr>
        <p:spPr bwMode="auto">
          <a:xfrm>
            <a:off x="4108637" y="4475551"/>
            <a:ext cx="455612" cy="457200"/>
          </a:xfrm>
          <a:prstGeom prst="rect">
            <a:avLst/>
          </a:prstGeom>
          <a:noFill/>
          <a:ln w="9525">
            <a:noFill/>
            <a:miter lim="800000"/>
            <a:headEnd/>
            <a:tailEnd/>
          </a:ln>
        </p:spPr>
        <p:txBody>
          <a:bodyPr wrap="none">
            <a:spAutoFit/>
          </a:bodyPr>
          <a:lstStyle/>
          <a:p>
            <a:r>
              <a:rPr lang="de-DE" sz="2400" b="0">
                <a:sym typeface="Wingdings" pitchFamily="2" charset="2"/>
              </a:rPr>
              <a:t></a:t>
            </a:r>
          </a:p>
        </p:txBody>
      </p:sp>
      <p:sp>
        <p:nvSpPr>
          <p:cNvPr id="23" name="Textfeld 22"/>
          <p:cNvSpPr txBox="1"/>
          <p:nvPr/>
        </p:nvSpPr>
        <p:spPr>
          <a:xfrm>
            <a:off x="395536" y="5457998"/>
            <a:ext cx="8374955" cy="1015663"/>
          </a:xfrm>
          <a:prstGeom prst="rect">
            <a:avLst/>
          </a:prstGeom>
          <a:noFill/>
        </p:spPr>
        <p:txBody>
          <a:bodyPr wrap="square" rtlCol="0">
            <a:spAutoFit/>
          </a:bodyPr>
          <a:lstStyle/>
          <a:p>
            <a:r>
              <a:rPr lang="de-DE" dirty="0" err="1"/>
              <a:t>Process</a:t>
            </a:r>
            <a:r>
              <a:rPr lang="de-DE" dirty="0"/>
              <a:t> </a:t>
            </a:r>
            <a:r>
              <a:rPr lang="de-DE" dirty="0" err="1"/>
              <a:t>ergonomics</a:t>
            </a:r>
            <a:r>
              <a:rPr lang="de-DE" dirty="0"/>
              <a:t> </a:t>
            </a:r>
            <a:r>
              <a:rPr lang="de-DE" dirty="0" err="1"/>
              <a:t>is</a:t>
            </a:r>
            <a:r>
              <a:rPr lang="de-DE" dirty="0"/>
              <a:t> </a:t>
            </a:r>
            <a:r>
              <a:rPr lang="de-DE" dirty="0" err="1"/>
              <a:t>characterized</a:t>
            </a:r>
            <a:r>
              <a:rPr lang="de-DE" dirty="0"/>
              <a:t> </a:t>
            </a:r>
            <a:r>
              <a:rPr lang="de-DE" dirty="0" err="1"/>
              <a:t>by</a:t>
            </a:r>
            <a:r>
              <a:rPr lang="de-DE" dirty="0"/>
              <a:t> </a:t>
            </a:r>
            <a:r>
              <a:rPr lang="de-DE" b="1" dirty="0" err="1"/>
              <a:t>technical</a:t>
            </a:r>
            <a:r>
              <a:rPr lang="de-DE" b="1" dirty="0"/>
              <a:t>, </a:t>
            </a:r>
            <a:r>
              <a:rPr lang="de-DE" b="1" dirty="0" err="1"/>
              <a:t>organizational</a:t>
            </a:r>
            <a:r>
              <a:rPr lang="de-DE" b="1" dirty="0"/>
              <a:t> </a:t>
            </a:r>
            <a:r>
              <a:rPr lang="de-DE" b="1" dirty="0" err="1"/>
              <a:t>and</a:t>
            </a:r>
            <a:r>
              <a:rPr lang="de-DE" b="1" dirty="0"/>
              <a:t> </a:t>
            </a:r>
            <a:r>
              <a:rPr lang="de-DE" b="1" dirty="0" err="1"/>
              <a:t>social</a:t>
            </a:r>
            <a:r>
              <a:rPr lang="de-DE" b="1" dirty="0"/>
              <a:t> </a:t>
            </a:r>
            <a:r>
              <a:rPr lang="de-DE" b="1" dirty="0" err="1"/>
              <a:t>interrelationships</a:t>
            </a:r>
            <a:r>
              <a:rPr lang="de-DE" b="1" dirty="0"/>
              <a:t> </a:t>
            </a:r>
            <a:r>
              <a:rPr lang="de-DE" b="1" dirty="0" err="1"/>
              <a:t>that</a:t>
            </a:r>
            <a:r>
              <a:rPr lang="de-DE" b="1" dirty="0"/>
              <a:t> </a:t>
            </a:r>
            <a:r>
              <a:rPr lang="de-DE" b="1" dirty="0" err="1"/>
              <a:t>are</a:t>
            </a:r>
            <a:r>
              <a:rPr lang="de-DE" b="1" dirty="0"/>
              <a:t> </a:t>
            </a:r>
            <a:r>
              <a:rPr lang="de-DE" b="1" dirty="0" err="1"/>
              <a:t>influenced</a:t>
            </a:r>
            <a:r>
              <a:rPr lang="de-DE" b="1" dirty="0"/>
              <a:t> </a:t>
            </a:r>
            <a:r>
              <a:rPr lang="de-DE" dirty="0" err="1"/>
              <a:t>by</a:t>
            </a:r>
            <a:r>
              <a:rPr lang="de-DE" dirty="0"/>
              <a:t> </a:t>
            </a:r>
            <a:r>
              <a:rPr lang="de-DE" dirty="0" err="1"/>
              <a:t>the</a:t>
            </a:r>
            <a:r>
              <a:rPr lang="de-DE" dirty="0"/>
              <a:t> </a:t>
            </a:r>
            <a:r>
              <a:rPr lang="de-DE" dirty="0" err="1"/>
              <a:t>underlying</a:t>
            </a:r>
            <a:r>
              <a:rPr lang="de-DE" dirty="0"/>
              <a:t> </a:t>
            </a:r>
            <a:r>
              <a:rPr lang="de-DE" dirty="0" err="1"/>
              <a:t>conditions</a:t>
            </a:r>
            <a:r>
              <a:rPr lang="de-DE" dirty="0"/>
              <a:t> </a:t>
            </a:r>
            <a:r>
              <a:rPr lang="de-DE" dirty="0" err="1"/>
              <a:t>of</a:t>
            </a:r>
            <a:r>
              <a:rPr lang="de-DE" dirty="0"/>
              <a:t> </a:t>
            </a:r>
            <a:r>
              <a:rPr lang="de-DE" dirty="0" err="1"/>
              <a:t>the</a:t>
            </a:r>
            <a:r>
              <a:rPr lang="de-DE" dirty="0"/>
              <a:t> </a:t>
            </a:r>
            <a:r>
              <a:rPr lang="de-DE" dirty="0" err="1"/>
              <a:t>work</a:t>
            </a:r>
            <a:r>
              <a:rPr lang="de-DE" dirty="0"/>
              <a:t> </a:t>
            </a:r>
            <a:r>
              <a:rPr lang="de-DE" dirty="0" err="1"/>
              <a:t>and</a:t>
            </a:r>
            <a:r>
              <a:rPr lang="de-DE" dirty="0"/>
              <a:t> </a:t>
            </a:r>
            <a:r>
              <a:rPr lang="de-DE" dirty="0" err="1"/>
              <a:t>company</a:t>
            </a:r>
            <a:r>
              <a:rPr lang="de-DE" dirty="0"/>
              <a:t> </a:t>
            </a:r>
            <a:r>
              <a:rPr lang="de-DE" dirty="0" err="1"/>
              <a:t>processes</a:t>
            </a:r>
            <a:r>
              <a:rPr lang="de-DE" dirty="0"/>
              <a:t>.</a:t>
            </a:r>
          </a:p>
        </p:txBody>
      </p:sp>
      <p:sp>
        <p:nvSpPr>
          <p:cNvPr id="25" name="Textfeld 24"/>
          <p:cNvSpPr txBox="1"/>
          <p:nvPr/>
        </p:nvSpPr>
        <p:spPr>
          <a:xfrm>
            <a:off x="271303" y="1415678"/>
            <a:ext cx="2488182" cy="1126462"/>
          </a:xfrm>
          <a:prstGeom prst="rect">
            <a:avLst/>
          </a:prstGeom>
          <a:noFill/>
        </p:spPr>
        <p:txBody>
          <a:bodyPr wrap="none" rtlCol="0">
            <a:spAutoFit/>
          </a:bodyPr>
          <a:lstStyle/>
          <a:p>
            <a:r>
              <a:rPr lang="de-DE" sz="1600" dirty="0">
                <a:solidFill>
                  <a:schemeClr val="accent1">
                    <a:lumMod val="50000"/>
                  </a:schemeClr>
                </a:solidFill>
              </a:rPr>
              <a:t>Operator </a:t>
            </a:r>
            <a:r>
              <a:rPr lang="de-DE" sz="1600" dirty="0" err="1">
                <a:solidFill>
                  <a:schemeClr val="accent1">
                    <a:lumMod val="50000"/>
                  </a:schemeClr>
                </a:solidFill>
              </a:rPr>
              <a:t>requirements</a:t>
            </a:r>
            <a:r>
              <a:rPr lang="de-DE" sz="1600" dirty="0">
                <a:solidFill>
                  <a:schemeClr val="accent1">
                    <a:lumMod val="50000"/>
                  </a:schemeClr>
                </a:solidFill>
              </a:rPr>
              <a:t>:</a:t>
            </a:r>
            <a:br>
              <a:rPr lang="de-DE" sz="1600" dirty="0">
                <a:solidFill>
                  <a:schemeClr val="accent1">
                    <a:lumMod val="50000"/>
                  </a:schemeClr>
                </a:solidFill>
              </a:rPr>
            </a:br>
            <a:r>
              <a:rPr lang="de-DE" sz="1600" dirty="0" err="1">
                <a:solidFill>
                  <a:schemeClr val="accent1">
                    <a:lumMod val="50000"/>
                  </a:schemeClr>
                </a:solidFill>
              </a:rPr>
              <a:t>monitoring</a:t>
            </a:r>
            <a:r>
              <a:rPr lang="de-DE" sz="1600" dirty="0">
                <a:solidFill>
                  <a:schemeClr val="accent1">
                    <a:lumMod val="50000"/>
                  </a:schemeClr>
                </a:solidFill>
              </a:rPr>
              <a:t>, </a:t>
            </a:r>
            <a:r>
              <a:rPr lang="de-DE" sz="1600" dirty="0" err="1">
                <a:solidFill>
                  <a:schemeClr val="accent1">
                    <a:lumMod val="50000"/>
                  </a:schemeClr>
                </a:solidFill>
              </a:rPr>
              <a:t>maintenance</a:t>
            </a:r>
            <a:r>
              <a:rPr lang="de-DE" sz="1600" dirty="0">
                <a:solidFill>
                  <a:schemeClr val="accent1">
                    <a:lumMod val="50000"/>
                  </a:schemeClr>
                </a:solidFill>
              </a:rPr>
              <a:t>,</a:t>
            </a:r>
          </a:p>
          <a:p>
            <a:r>
              <a:rPr lang="de-DE" sz="1600" dirty="0" err="1" smtClean="0">
                <a:solidFill>
                  <a:schemeClr val="accent1">
                    <a:lumMod val="50000"/>
                  </a:schemeClr>
                </a:solidFill>
              </a:rPr>
              <a:t>responding</a:t>
            </a:r>
            <a:r>
              <a:rPr lang="de-DE" sz="1600" b="0" dirty="0" smtClean="0">
                <a:solidFill>
                  <a:schemeClr val="accent1">
                    <a:lumMod val="50000"/>
                  </a:schemeClr>
                </a:solidFill>
              </a:rPr>
              <a:t>…</a:t>
            </a:r>
            <a:br>
              <a:rPr lang="de-DE" sz="1600" b="0" dirty="0" smtClean="0">
                <a:solidFill>
                  <a:schemeClr val="accent1">
                    <a:lumMod val="50000"/>
                  </a:schemeClr>
                </a:solidFill>
              </a:rPr>
            </a:br>
            <a:endParaRPr lang="de-DE" sz="1600" b="0" dirty="0">
              <a:solidFill>
                <a:schemeClr val="accent1">
                  <a:lumMod val="50000"/>
                </a:schemeClr>
              </a:solidFill>
            </a:endParaRPr>
          </a:p>
        </p:txBody>
      </p:sp>
      <p:cxnSp>
        <p:nvCxnSpPr>
          <p:cNvPr id="26" name="Gerade Verbindung mit Pfeil 25"/>
          <p:cNvCxnSpPr/>
          <p:nvPr/>
        </p:nvCxnSpPr>
        <p:spPr bwMode="auto">
          <a:xfrm>
            <a:off x="1845894" y="1963539"/>
            <a:ext cx="1794970" cy="308103"/>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27" name="Textfeld 26"/>
          <p:cNvSpPr txBox="1"/>
          <p:nvPr/>
        </p:nvSpPr>
        <p:spPr>
          <a:xfrm>
            <a:off x="5770059" y="4528804"/>
            <a:ext cx="2711768" cy="830997"/>
          </a:xfrm>
          <a:prstGeom prst="rect">
            <a:avLst/>
          </a:prstGeom>
          <a:noFill/>
        </p:spPr>
        <p:txBody>
          <a:bodyPr wrap="none" rtlCol="0">
            <a:spAutoFit/>
          </a:bodyPr>
          <a:lstStyle/>
          <a:p>
            <a:r>
              <a:rPr lang="de-DE" sz="1600" dirty="0" err="1">
                <a:solidFill>
                  <a:schemeClr val="accent1">
                    <a:lumMod val="50000"/>
                  </a:schemeClr>
                </a:solidFill>
              </a:rPr>
              <a:t>Coordination</a:t>
            </a:r>
            <a:r>
              <a:rPr lang="de-DE" sz="1600" dirty="0">
                <a:solidFill>
                  <a:schemeClr val="accent1">
                    <a:lumMod val="50000"/>
                  </a:schemeClr>
                </a:solidFill>
              </a:rPr>
              <a:t> </a:t>
            </a:r>
            <a:r>
              <a:rPr lang="de-DE" sz="1600" dirty="0" err="1">
                <a:solidFill>
                  <a:schemeClr val="accent1">
                    <a:lumMod val="50000"/>
                  </a:schemeClr>
                </a:solidFill>
              </a:rPr>
              <a:t>between</a:t>
            </a:r>
            <a:r>
              <a:rPr lang="de-DE" sz="1600" dirty="0">
                <a:solidFill>
                  <a:schemeClr val="accent1">
                    <a:lumMod val="50000"/>
                  </a:schemeClr>
                </a:solidFill>
              </a:rPr>
              <a:t> </a:t>
            </a:r>
            <a:br>
              <a:rPr lang="de-DE" sz="1600" dirty="0">
                <a:solidFill>
                  <a:schemeClr val="accent1">
                    <a:lumMod val="50000"/>
                  </a:schemeClr>
                </a:solidFill>
              </a:rPr>
            </a:br>
            <a:r>
              <a:rPr lang="de-DE" sz="1600" dirty="0" err="1">
                <a:solidFill>
                  <a:schemeClr val="accent1">
                    <a:lumMod val="50000"/>
                  </a:schemeClr>
                </a:solidFill>
              </a:rPr>
              <a:t>employees</a:t>
            </a:r>
            <a:r>
              <a:rPr lang="de-DE" sz="1600" dirty="0">
                <a:solidFill>
                  <a:schemeClr val="accent1">
                    <a:lumMod val="50000"/>
                  </a:schemeClr>
                </a:solidFill>
              </a:rPr>
              <a:t>, </a:t>
            </a:r>
            <a:r>
              <a:rPr lang="de-DE" sz="1600" dirty="0" err="1" smtClean="0">
                <a:solidFill>
                  <a:schemeClr val="accent1">
                    <a:lumMod val="50000"/>
                  </a:schemeClr>
                </a:solidFill>
              </a:rPr>
              <a:t>dependency</a:t>
            </a:r>
            <a:r>
              <a:rPr lang="de-DE" sz="1600" b="0" dirty="0" smtClean="0">
                <a:solidFill>
                  <a:schemeClr val="accent1">
                    <a:lumMod val="50000"/>
                  </a:schemeClr>
                </a:solidFill>
              </a:rPr>
              <a:t>…</a:t>
            </a:r>
            <a:br>
              <a:rPr lang="de-DE" sz="1600" b="0" dirty="0" smtClean="0">
                <a:solidFill>
                  <a:schemeClr val="accent1">
                    <a:lumMod val="50000"/>
                  </a:schemeClr>
                </a:solidFill>
              </a:rPr>
            </a:br>
            <a:endParaRPr lang="de-DE" sz="1600" b="0" dirty="0">
              <a:solidFill>
                <a:schemeClr val="accent1">
                  <a:lumMod val="50000"/>
                </a:schemeClr>
              </a:solidFill>
            </a:endParaRPr>
          </a:p>
        </p:txBody>
      </p:sp>
      <p:sp>
        <p:nvSpPr>
          <p:cNvPr id="29" name="Textfeld 28"/>
          <p:cNvSpPr txBox="1"/>
          <p:nvPr/>
        </p:nvSpPr>
        <p:spPr>
          <a:xfrm>
            <a:off x="186946" y="3406601"/>
            <a:ext cx="2446504" cy="338554"/>
          </a:xfrm>
          <a:prstGeom prst="rect">
            <a:avLst/>
          </a:prstGeom>
          <a:noFill/>
        </p:spPr>
        <p:txBody>
          <a:bodyPr wrap="none" rtlCol="0">
            <a:spAutoFit/>
          </a:bodyPr>
          <a:lstStyle/>
          <a:p>
            <a:r>
              <a:rPr lang="de-DE" sz="1600" dirty="0" smtClean="0">
                <a:solidFill>
                  <a:schemeClr val="accent1">
                    <a:lumMod val="50000"/>
                  </a:schemeClr>
                </a:solidFill>
              </a:rPr>
              <a:t>Interface </a:t>
            </a:r>
            <a:r>
              <a:rPr lang="de-DE" sz="1600" dirty="0" err="1" smtClean="0">
                <a:solidFill>
                  <a:schemeClr val="accent1">
                    <a:lumMod val="50000"/>
                  </a:schemeClr>
                </a:solidFill>
              </a:rPr>
              <a:t>to</a:t>
            </a:r>
            <a:r>
              <a:rPr lang="de-DE" sz="1600" dirty="0" smtClean="0">
                <a:solidFill>
                  <a:schemeClr val="accent1">
                    <a:lumMod val="50000"/>
                  </a:schemeClr>
                </a:solidFill>
              </a:rPr>
              <a:t> </a:t>
            </a:r>
            <a:r>
              <a:rPr lang="de-DE" sz="1600" dirty="0" err="1" smtClean="0">
                <a:solidFill>
                  <a:schemeClr val="accent1">
                    <a:lumMod val="50000"/>
                  </a:schemeClr>
                </a:solidFill>
              </a:rPr>
              <a:t>logistics</a:t>
            </a:r>
            <a:r>
              <a:rPr lang="de-DE" sz="1600" dirty="0" smtClean="0">
                <a:solidFill>
                  <a:schemeClr val="accent1">
                    <a:lumMod val="50000"/>
                  </a:schemeClr>
                </a:solidFill>
              </a:rPr>
              <a:t>, etc.</a:t>
            </a:r>
            <a:endParaRPr lang="de-DE" sz="1600" dirty="0">
              <a:solidFill>
                <a:schemeClr val="accent1">
                  <a:lumMod val="50000"/>
                </a:schemeClr>
              </a:solidFill>
            </a:endParaRPr>
          </a:p>
        </p:txBody>
      </p:sp>
      <p:cxnSp>
        <p:nvCxnSpPr>
          <p:cNvPr id="30" name="Gerade Verbindung mit Pfeil 29"/>
          <p:cNvCxnSpPr/>
          <p:nvPr/>
        </p:nvCxnSpPr>
        <p:spPr bwMode="auto">
          <a:xfrm flipV="1">
            <a:off x="1272786" y="3209887"/>
            <a:ext cx="183712" cy="257212"/>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bwMode="auto">
          <a:xfrm>
            <a:off x="1269076" y="4106448"/>
            <a:ext cx="324834" cy="186571"/>
          </a:xfrm>
          <a:prstGeom prst="straightConnector1">
            <a:avLst/>
          </a:prstGeom>
          <a:ln>
            <a:headEnd type="none" w="med" len="med"/>
            <a:tailEnd type="triangle"/>
          </a:ln>
        </p:spPr>
        <p:style>
          <a:lnRef idx="2">
            <a:schemeClr val="accent1"/>
          </a:lnRef>
          <a:fillRef idx="0">
            <a:schemeClr val="accent1"/>
          </a:fillRef>
          <a:effectRef idx="1">
            <a:schemeClr val="accent1"/>
          </a:effectRef>
          <a:fontRef idx="minor">
            <a:schemeClr val="tx1"/>
          </a:fontRef>
        </p:style>
      </p:cxnSp>
      <p:sp>
        <p:nvSpPr>
          <p:cNvPr id="33" name="Textfeld 32"/>
          <p:cNvSpPr txBox="1"/>
          <p:nvPr/>
        </p:nvSpPr>
        <p:spPr>
          <a:xfrm>
            <a:off x="4161844" y="5159517"/>
            <a:ext cx="1872208" cy="215444"/>
          </a:xfrm>
          <a:prstGeom prst="rect">
            <a:avLst/>
          </a:prstGeom>
          <a:noFill/>
        </p:spPr>
        <p:txBody>
          <a:bodyPr wrap="square" rtlCol="0">
            <a:spAutoFit/>
          </a:bodyPr>
          <a:lstStyle/>
          <a:p>
            <a:r>
              <a:rPr lang="de-DE" sz="800" dirty="0" smtClean="0"/>
              <a:t>© Michael Hüter</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Waste</a:t>
            </a:r>
            <a:r>
              <a:rPr lang="de-DE" dirty="0"/>
              <a:t>: </a:t>
            </a:r>
            <a:r>
              <a:rPr lang="de-DE" dirty="0" err="1" smtClean="0"/>
              <a:t>overproduction</a:t>
            </a:r>
            <a:endParaRPr lang="de-DE" dirty="0"/>
          </a:p>
        </p:txBody>
      </p:sp>
      <p:sp>
        <p:nvSpPr>
          <p:cNvPr id="3" name="Inhaltsplatzhalter 2"/>
          <p:cNvSpPr>
            <a:spLocks noGrp="1"/>
          </p:cNvSpPr>
          <p:nvPr>
            <p:ph idx="1"/>
          </p:nvPr>
        </p:nvSpPr>
        <p:spPr/>
        <p:txBody>
          <a:bodyPr/>
          <a:lstStyle/>
          <a:p>
            <a:r>
              <a:rPr lang="de-DE" sz="2000" dirty="0" err="1" smtClean="0"/>
              <a:t>Overproduction</a:t>
            </a:r>
            <a:endParaRPr lang="de-DE" sz="2000" dirty="0"/>
          </a:p>
          <a:p>
            <a:r>
              <a:rPr lang="en-US" sz="1800" b="0" dirty="0">
                <a:solidFill>
                  <a:schemeClr val="tx1">
                    <a:lumMod val="65000"/>
                    <a:lumOff val="35000"/>
                  </a:schemeClr>
                </a:solidFill>
              </a:rPr>
              <a:t>Additional stocks		Additional need for space</a:t>
            </a:r>
          </a:p>
          <a:p>
            <a:r>
              <a:rPr lang="en-US" sz="1800" b="0" dirty="0">
                <a:solidFill>
                  <a:schemeClr val="tx1">
                    <a:lumMod val="65000"/>
                    <a:lumOff val="35000"/>
                  </a:schemeClr>
                </a:solidFill>
              </a:rPr>
              <a:t>Additional handling	Additional conflicts of interest</a:t>
            </a:r>
          </a:p>
          <a:p>
            <a:r>
              <a:rPr lang="en-US" sz="1800" b="0" dirty="0">
                <a:solidFill>
                  <a:schemeClr val="tx1">
                    <a:lumMod val="65000"/>
                    <a:lumOff val="35000"/>
                  </a:schemeClr>
                </a:solidFill>
              </a:rPr>
              <a:t>Additional machines	(What is to be manufactured first?)</a:t>
            </a:r>
          </a:p>
          <a:p>
            <a:r>
              <a:rPr lang="en-US" sz="1800" b="0" dirty="0">
                <a:solidFill>
                  <a:schemeClr val="tx1">
                    <a:lumMod val="65000"/>
                    <a:lumOff val="35000"/>
                  </a:schemeClr>
                </a:solidFill>
              </a:rPr>
              <a:t>Additional defects		Additional costs</a:t>
            </a:r>
          </a:p>
          <a:p>
            <a:r>
              <a:rPr lang="en-US" sz="1800" b="0" dirty="0">
                <a:solidFill>
                  <a:schemeClr val="tx1">
                    <a:lumMod val="65000"/>
                    <a:lumOff val="35000"/>
                  </a:schemeClr>
                </a:solidFill>
              </a:rPr>
              <a:t>Additional paperwork	Additional personnel</a:t>
            </a:r>
          </a:p>
          <a:p>
            <a:r>
              <a:rPr lang="de-DE" sz="1800" b="0" dirty="0">
                <a:solidFill>
                  <a:schemeClr val="tx1">
                    <a:lumMod val="65000"/>
                    <a:lumOff val="35000"/>
                  </a:schemeClr>
                </a:solidFill>
              </a:rPr>
              <a:t/>
            </a:r>
            <a:br>
              <a:rPr lang="de-DE" sz="1800" b="0" dirty="0">
                <a:solidFill>
                  <a:schemeClr val="tx1">
                    <a:lumMod val="65000"/>
                    <a:lumOff val="35000"/>
                  </a:schemeClr>
                </a:solidFill>
              </a:rPr>
            </a:br>
            <a:r>
              <a:rPr lang="de-DE" sz="1800" dirty="0" smtClean="0">
                <a:solidFill>
                  <a:schemeClr val="tx1">
                    <a:lumMod val="65000"/>
                    <a:lumOff val="35000"/>
                  </a:schemeClr>
                </a:solidFill>
                <a:sym typeface="Wingdings" panose="05000000000000000000" pitchFamily="2" charset="2"/>
              </a:rPr>
              <a:t> </a:t>
            </a:r>
            <a:r>
              <a:rPr lang="en-US" sz="1800" dirty="0">
                <a:solidFill>
                  <a:schemeClr val="tx1">
                    <a:lumMod val="65000"/>
                    <a:lumOff val="35000"/>
                  </a:schemeClr>
                </a:solidFill>
              </a:rPr>
              <a:t>Difficult to observe, since everyone is busy</a:t>
            </a:r>
          </a:p>
          <a:p>
            <a:endParaRPr lang="de-DE" sz="1800" dirty="0" smtClean="0">
              <a:solidFill>
                <a:schemeClr val="tx1">
                  <a:lumMod val="65000"/>
                  <a:lumOff val="35000"/>
                </a:schemeClr>
              </a:solidFill>
            </a:endParaRPr>
          </a:p>
          <a:p>
            <a:r>
              <a:rPr lang="en-US" sz="1800" b="0" dirty="0">
                <a:solidFill>
                  <a:schemeClr val="tx1">
                    <a:lumMod val="65000"/>
                    <a:lumOff val="35000"/>
                  </a:schemeClr>
                </a:solidFill>
              </a:rPr>
              <a:t>Waiting time is better than overproduction, since the latter destroys further </a:t>
            </a:r>
            <a:r>
              <a:rPr lang="en-US" sz="1800" b="0" dirty="0" smtClean="0">
                <a:solidFill>
                  <a:schemeClr val="tx1">
                    <a:lumMod val="65000"/>
                    <a:lumOff val="35000"/>
                  </a:schemeClr>
                </a:solidFill>
              </a:rPr>
              <a:t>resources </a:t>
            </a:r>
            <a:r>
              <a:rPr lang="de-DE" sz="1800" b="0" dirty="0" smtClean="0">
                <a:solidFill>
                  <a:schemeClr val="tx1">
                    <a:lumMod val="65000"/>
                    <a:lumOff val="35000"/>
                  </a:schemeClr>
                </a:solidFill>
                <a:sym typeface="Wingdings" panose="05000000000000000000" pitchFamily="2" charset="2"/>
              </a:rPr>
              <a:t></a:t>
            </a:r>
            <a:r>
              <a:rPr lang="en-US" sz="1800" b="0" dirty="0" smtClean="0">
                <a:solidFill>
                  <a:schemeClr val="tx1">
                    <a:lumMod val="65000"/>
                    <a:lumOff val="35000"/>
                  </a:schemeClr>
                </a:solidFill>
              </a:rPr>
              <a:t> discarding </a:t>
            </a:r>
            <a:r>
              <a:rPr lang="en-US" sz="1800" b="0" dirty="0">
                <a:solidFill>
                  <a:schemeClr val="tx1">
                    <a:lumMod val="65000"/>
                    <a:lumOff val="35000"/>
                  </a:schemeClr>
                </a:solidFill>
              </a:rPr>
              <a:t>of old material, avoidance of purchases of large </a:t>
            </a:r>
            <a:r>
              <a:rPr lang="en-US" sz="1800" b="0" dirty="0" smtClean="0">
                <a:solidFill>
                  <a:schemeClr val="tx1">
                    <a:lumMod val="65000"/>
                    <a:lumOff val="35000"/>
                  </a:schemeClr>
                </a:solidFill>
              </a:rPr>
              <a:t>quantities</a:t>
            </a:r>
            <a:endParaRPr lang="en-US" sz="1800" b="0" dirty="0">
              <a:solidFill>
                <a:schemeClr val="tx1">
                  <a:lumMod val="65000"/>
                  <a:lumOff val="35000"/>
                </a:schemeClr>
              </a:solidFill>
            </a:endParaRP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30</a:t>
            </a:fld>
            <a:endParaRPr lang="de-DE" altLang="de-DE"/>
          </a:p>
        </p:txBody>
      </p:sp>
    </p:spTree>
    <p:extLst>
      <p:ext uri="{BB962C8B-B14F-4D97-AF65-F5344CB8AC3E}">
        <p14:creationId xmlns:p14="http://schemas.microsoft.com/office/powerpoint/2010/main" val="3549618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Movement is not </a:t>
            </a:r>
            <a:br>
              <a:rPr lang="en-US" dirty="0"/>
            </a:br>
            <a:r>
              <a:rPr lang="en-US" dirty="0"/>
              <a:t>necessarily work.</a:t>
            </a:r>
            <a:br>
              <a:rPr lang="en-US" dirty="0"/>
            </a:br>
            <a:endParaRPr lang="de-DE" dirty="0"/>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7213" y="1262063"/>
            <a:ext cx="6785319" cy="4897437"/>
          </a:xfrm>
        </p:spPr>
      </p:pic>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31</a:t>
            </a:fld>
            <a:endParaRPr lang="de-DE" altLang="de-DE"/>
          </a:p>
        </p:txBody>
      </p:sp>
      <p:sp>
        <p:nvSpPr>
          <p:cNvPr id="9" name="Textfeld 8"/>
          <p:cNvSpPr txBox="1"/>
          <p:nvPr/>
        </p:nvSpPr>
        <p:spPr>
          <a:xfrm>
            <a:off x="7302442" y="5916519"/>
            <a:ext cx="1872208" cy="215444"/>
          </a:xfrm>
          <a:prstGeom prst="rect">
            <a:avLst/>
          </a:prstGeom>
          <a:noFill/>
        </p:spPr>
        <p:txBody>
          <a:bodyPr wrap="square" rtlCol="0">
            <a:spAutoFit/>
          </a:bodyPr>
          <a:lstStyle/>
          <a:p>
            <a:r>
              <a:rPr lang="de-DE" sz="800" dirty="0" smtClean="0"/>
              <a:t>© Michael Hüter</a:t>
            </a:r>
            <a:endParaRPr lang="de-DE" dirty="0"/>
          </a:p>
        </p:txBody>
      </p:sp>
    </p:spTree>
    <p:extLst>
      <p:ext uri="{BB962C8B-B14F-4D97-AF65-F5344CB8AC3E}">
        <p14:creationId xmlns:p14="http://schemas.microsoft.com/office/powerpoint/2010/main" val="1364684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5 S </a:t>
            </a:r>
            <a:r>
              <a:rPr lang="de-DE" sz="3200" dirty="0" err="1"/>
              <a:t>method</a:t>
            </a:r>
            <a:endParaRPr lang="de-DE" dirty="0"/>
          </a:p>
        </p:txBody>
      </p:sp>
      <p:sp>
        <p:nvSpPr>
          <p:cNvPr id="3" name="Inhaltsplatzhalter 2"/>
          <p:cNvSpPr>
            <a:spLocks noGrp="1"/>
          </p:cNvSpPr>
          <p:nvPr>
            <p:ph idx="1"/>
          </p:nvPr>
        </p:nvSpPr>
        <p:spPr>
          <a:xfrm>
            <a:off x="539750" y="1297769"/>
            <a:ext cx="5688434" cy="4897437"/>
          </a:xfrm>
        </p:spPr>
        <p:txBody>
          <a:bodyPr/>
          <a:lstStyle/>
          <a:p>
            <a:pPr marL="0" indent="15875" eaLnBrk="1" hangingPunct="1">
              <a:lnSpc>
                <a:spcPct val="120000"/>
              </a:lnSpc>
              <a:buNone/>
            </a:pPr>
            <a:r>
              <a:rPr lang="de-DE" sz="1600" dirty="0" err="1" smtClean="0">
                <a:solidFill>
                  <a:srgbClr val="94C11C"/>
                </a:solidFill>
              </a:rPr>
              <a:t>S</a:t>
            </a:r>
            <a:r>
              <a:rPr lang="de-DE" sz="1600" dirty="0" err="1" smtClean="0"/>
              <a:t>eirien</a:t>
            </a:r>
            <a:r>
              <a:rPr lang="de-DE" sz="1600" b="0" dirty="0" smtClean="0"/>
              <a:t> </a:t>
            </a:r>
            <a:br>
              <a:rPr lang="de-DE" sz="1600" b="0" dirty="0" smtClean="0"/>
            </a:br>
            <a:r>
              <a:rPr lang="en-US" sz="1600" b="0" dirty="0"/>
              <a:t>Sort work items in use from those that are not needed. Label them and put them away after a defined time. Elimination of duplicate work items.</a:t>
            </a:r>
          </a:p>
          <a:p>
            <a:pPr marL="0" indent="15875" eaLnBrk="1" hangingPunct="1">
              <a:lnSpc>
                <a:spcPct val="120000"/>
              </a:lnSpc>
              <a:buNone/>
            </a:pPr>
            <a:r>
              <a:rPr lang="de-DE" sz="1600" dirty="0" err="1" smtClean="0">
                <a:solidFill>
                  <a:srgbClr val="94C11C"/>
                </a:solidFill>
              </a:rPr>
              <a:t>S</a:t>
            </a:r>
            <a:r>
              <a:rPr lang="de-DE" sz="1600" dirty="0" err="1" smtClean="0"/>
              <a:t>eiton</a:t>
            </a:r>
            <a:r>
              <a:rPr lang="de-DE" sz="1600" dirty="0" smtClean="0"/>
              <a:t> </a:t>
            </a:r>
            <a:r>
              <a:rPr lang="de-DE" sz="1600" b="0" dirty="0" smtClean="0"/>
              <a:t/>
            </a:r>
            <a:br>
              <a:rPr lang="de-DE" sz="1600" b="0" dirty="0" smtClean="0"/>
            </a:br>
            <a:r>
              <a:rPr lang="en-US" sz="1600" b="0" dirty="0"/>
              <a:t>Set items in order: tidy up, restore tidiness in a working area, and define areas for work equipment according to whether it is used frequently or infrequently.</a:t>
            </a:r>
          </a:p>
          <a:p>
            <a:pPr marL="0" indent="15875" eaLnBrk="1" hangingPunct="1">
              <a:lnSpc>
                <a:spcPct val="120000"/>
              </a:lnSpc>
              <a:buNone/>
            </a:pPr>
            <a:r>
              <a:rPr lang="de-DE" sz="1600" dirty="0" err="1" smtClean="0">
                <a:solidFill>
                  <a:srgbClr val="94C11C"/>
                </a:solidFill>
              </a:rPr>
              <a:t>S</a:t>
            </a:r>
            <a:r>
              <a:rPr lang="de-DE" sz="1600" dirty="0" err="1" smtClean="0"/>
              <a:t>eisou</a:t>
            </a:r>
            <a:r>
              <a:rPr lang="de-DE" sz="1600" dirty="0" smtClean="0"/>
              <a:t/>
            </a:r>
            <a:br>
              <a:rPr lang="de-DE" sz="1600" dirty="0" smtClean="0"/>
            </a:br>
            <a:r>
              <a:rPr lang="en-US" sz="1600" b="0" dirty="0"/>
              <a:t>Sweep: Thoroughly clean at regular intervals</a:t>
            </a:r>
            <a:r>
              <a:rPr lang="de-DE" sz="1600" b="0" dirty="0" smtClean="0"/>
              <a:t>.</a:t>
            </a:r>
            <a:endParaRPr lang="de-DE" sz="1600" b="0" dirty="0"/>
          </a:p>
          <a:p>
            <a:pPr marL="0" indent="15875" eaLnBrk="1" hangingPunct="1">
              <a:lnSpc>
                <a:spcPct val="120000"/>
              </a:lnSpc>
              <a:buNone/>
            </a:pPr>
            <a:r>
              <a:rPr lang="de-DE" sz="1600" dirty="0" err="1" smtClean="0">
                <a:solidFill>
                  <a:srgbClr val="94C11C"/>
                </a:solidFill>
              </a:rPr>
              <a:t>S</a:t>
            </a:r>
            <a:r>
              <a:rPr lang="de-DE" sz="1600" dirty="0" err="1" smtClean="0"/>
              <a:t>eiketsu</a:t>
            </a:r>
            <a:r>
              <a:rPr lang="de-DE" sz="1600" b="0" dirty="0" smtClean="0"/>
              <a:t/>
            </a:r>
            <a:br>
              <a:rPr lang="de-DE" sz="1600" b="0" dirty="0" smtClean="0"/>
            </a:br>
            <a:r>
              <a:rPr lang="en-US" sz="1600" b="0" dirty="0"/>
              <a:t>Standardize: document the results of the 5 S method in photographs, sketches or a standard worksheet.</a:t>
            </a:r>
          </a:p>
          <a:p>
            <a:pPr marL="0" indent="0" eaLnBrk="1" hangingPunct="1">
              <a:lnSpc>
                <a:spcPct val="120000"/>
              </a:lnSpc>
              <a:buNone/>
            </a:pPr>
            <a:r>
              <a:rPr lang="de-DE" sz="1600" dirty="0" err="1" smtClean="0">
                <a:solidFill>
                  <a:srgbClr val="94C11C"/>
                </a:solidFill>
              </a:rPr>
              <a:t>S</a:t>
            </a:r>
            <a:r>
              <a:rPr lang="de-DE" sz="1600" dirty="0" err="1"/>
              <a:t>hits</a:t>
            </a:r>
            <a:r>
              <a:rPr lang="de-DE" sz="1600" dirty="0" err="1" smtClean="0"/>
              <a:t>uke</a:t>
            </a:r>
            <a:r>
              <a:rPr lang="de-DE" sz="1600" dirty="0" smtClean="0"/>
              <a:t/>
            </a:r>
            <a:br>
              <a:rPr lang="de-DE" sz="1600" dirty="0" smtClean="0"/>
            </a:br>
            <a:r>
              <a:rPr lang="de-DE" sz="1600" b="0" dirty="0" err="1"/>
              <a:t>Sustain</a:t>
            </a:r>
            <a:r>
              <a:rPr lang="de-DE" sz="1600" b="0" dirty="0"/>
              <a:t>: </a:t>
            </a:r>
            <a:r>
              <a:rPr lang="de-DE" sz="1600" b="0" dirty="0" err="1"/>
              <a:t>define</a:t>
            </a:r>
            <a:r>
              <a:rPr lang="de-DE" sz="1600" b="0" dirty="0"/>
              <a:t> </a:t>
            </a:r>
            <a:r>
              <a:rPr lang="de-DE" sz="1600" b="0" dirty="0" err="1"/>
              <a:t>cycles</a:t>
            </a:r>
            <a:r>
              <a:rPr lang="de-DE" sz="1600" b="0" dirty="0"/>
              <a:t> </a:t>
            </a:r>
            <a:r>
              <a:rPr lang="de-DE" sz="1600" b="0" dirty="0" err="1"/>
              <a:t>according</a:t>
            </a:r>
            <a:r>
              <a:rPr lang="de-DE" sz="1600" b="0" dirty="0"/>
              <a:t> </a:t>
            </a:r>
            <a:r>
              <a:rPr lang="de-DE" sz="1600" b="0" dirty="0" err="1"/>
              <a:t>to</a:t>
            </a:r>
            <a:r>
              <a:rPr lang="de-DE" sz="1600" b="0" dirty="0"/>
              <a:t> </a:t>
            </a:r>
            <a:r>
              <a:rPr lang="de-DE" sz="1600" b="0" dirty="0" err="1"/>
              <a:t>which</a:t>
            </a:r>
            <a:r>
              <a:rPr lang="de-DE" sz="1600" b="0" dirty="0"/>
              <a:t> </a:t>
            </a:r>
            <a:r>
              <a:rPr lang="de-DE" sz="1600" b="0" dirty="0" err="1"/>
              <a:t>the</a:t>
            </a:r>
            <a:r>
              <a:rPr lang="de-DE" sz="1600" b="0" dirty="0"/>
              <a:t> </a:t>
            </a:r>
            <a:r>
              <a:rPr lang="de-DE" sz="1600" b="0" dirty="0" err="1"/>
              <a:t>method</a:t>
            </a:r>
            <a:r>
              <a:rPr lang="de-DE" sz="1600" b="0" dirty="0"/>
              <a:t> </a:t>
            </a:r>
            <a:r>
              <a:rPr lang="de-DE" sz="1600" b="0" dirty="0" err="1"/>
              <a:t>is</a:t>
            </a:r>
            <a:r>
              <a:rPr lang="de-DE" sz="1600" b="0" dirty="0"/>
              <a:t> </a:t>
            </a:r>
            <a:r>
              <a:rPr lang="de-DE" sz="1600" b="0" dirty="0" err="1"/>
              <a:t>to</a:t>
            </a:r>
            <a:r>
              <a:rPr lang="de-DE" sz="1600" b="0" dirty="0"/>
              <a:t> </a:t>
            </a:r>
            <a:r>
              <a:rPr lang="de-DE" sz="1600" b="0" dirty="0" err="1"/>
              <a:t>be</a:t>
            </a:r>
            <a:r>
              <a:rPr lang="de-DE" sz="1600" b="0" dirty="0"/>
              <a:t> </a:t>
            </a:r>
            <a:r>
              <a:rPr lang="de-DE" sz="1600" b="0" dirty="0" err="1"/>
              <a:t>repeated</a:t>
            </a:r>
            <a:r>
              <a:rPr lang="de-DE" sz="1600" b="0" dirty="0"/>
              <a:t>.</a:t>
            </a:r>
          </a:p>
          <a:p>
            <a:endParaRPr lang="de-DE" sz="1600" b="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32</a:t>
            </a:fld>
            <a:endParaRPr lang="de-DE" altLang="de-DE"/>
          </a:p>
        </p:txBody>
      </p:sp>
      <p:graphicFrame>
        <p:nvGraphicFramePr>
          <p:cNvPr id="7" name="Diagramm 6"/>
          <p:cNvGraphicFramePr/>
          <p:nvPr>
            <p:extLst>
              <p:ext uri="{D42A27DB-BD31-4B8C-83A1-F6EECF244321}">
                <p14:modId xmlns:p14="http://schemas.microsoft.com/office/powerpoint/2010/main" val="1705478636"/>
              </p:ext>
            </p:extLst>
          </p:nvPr>
        </p:nvGraphicFramePr>
        <p:xfrm>
          <a:off x="7092280" y="1714488"/>
          <a:ext cx="182015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8823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692696"/>
            <a:ext cx="8064500" cy="496888"/>
          </a:xfrm>
        </p:spPr>
        <p:txBody>
          <a:bodyPr/>
          <a:lstStyle/>
          <a:p>
            <a:r>
              <a:rPr lang="de-DE" sz="3200" dirty="0"/>
              <a:t>7 </a:t>
            </a:r>
            <a:r>
              <a:rPr lang="de-DE" sz="3200" dirty="0" err="1"/>
              <a:t>types</a:t>
            </a:r>
            <a:r>
              <a:rPr lang="de-DE" sz="3200" dirty="0"/>
              <a:t> </a:t>
            </a:r>
            <a:r>
              <a:rPr lang="de-DE" sz="3200" dirty="0" err="1"/>
              <a:t>of</a:t>
            </a:r>
            <a:r>
              <a:rPr lang="de-DE" sz="3200" dirty="0"/>
              <a:t> </a:t>
            </a:r>
            <a:r>
              <a:rPr lang="de-DE" sz="3200" dirty="0" err="1"/>
              <a:t>waste</a:t>
            </a:r>
            <a:endParaRPr lang="de-DE" dirty="0"/>
          </a:p>
        </p:txBody>
      </p:sp>
      <p:sp>
        <p:nvSpPr>
          <p:cNvPr id="3" name="Inhaltsplatzhalter 2"/>
          <p:cNvSpPr>
            <a:spLocks noGrp="1"/>
          </p:cNvSpPr>
          <p:nvPr>
            <p:ph idx="1"/>
          </p:nvPr>
        </p:nvSpPr>
        <p:spPr>
          <a:xfrm>
            <a:off x="539750" y="1268760"/>
            <a:ext cx="8064500" cy="4897437"/>
          </a:xfrm>
        </p:spPr>
        <p:txBody>
          <a:bodyPr/>
          <a:lstStyle/>
          <a:p>
            <a:pPr marL="457200" indent="-457200">
              <a:spcBef>
                <a:spcPts val="600"/>
              </a:spcBef>
            </a:pPr>
            <a:r>
              <a:rPr lang="en-US" sz="1600" dirty="0">
                <a:solidFill>
                  <a:schemeClr val="tx1">
                    <a:lumMod val="65000"/>
                    <a:lumOff val="35000"/>
                  </a:schemeClr>
                </a:solidFill>
              </a:rPr>
              <a:t>Analysis of the work system according to the 7 types of waste</a:t>
            </a:r>
          </a:p>
          <a:p>
            <a:pPr marL="838200" lvl="1" indent="-381000" eaLnBrk="1" hangingPunct="1">
              <a:spcBef>
                <a:spcPts val="600"/>
              </a:spcBef>
              <a:buFont typeface="+mj-lt"/>
              <a:buAutoNum type="arabicPeriod"/>
            </a:pPr>
            <a:r>
              <a:rPr lang="en-US" sz="1600" dirty="0">
                <a:solidFill>
                  <a:schemeClr val="tx1">
                    <a:lumMod val="65000"/>
                    <a:lumOff val="35000"/>
                  </a:schemeClr>
                </a:solidFill>
              </a:rPr>
              <a:t>Overproduction (when and where is what is produced actually needed?)</a:t>
            </a:r>
          </a:p>
          <a:p>
            <a:pPr marL="838200" lvl="1" indent="-381000" eaLnBrk="1" hangingPunct="1">
              <a:spcBef>
                <a:spcPts val="600"/>
              </a:spcBef>
              <a:buFont typeface="+mj-lt"/>
              <a:buAutoNum type="arabicPeriod"/>
            </a:pPr>
            <a:r>
              <a:rPr lang="en-US" sz="1600" dirty="0">
                <a:solidFill>
                  <a:schemeClr val="tx1">
                    <a:lumMod val="65000"/>
                    <a:lumOff val="35000"/>
                  </a:schemeClr>
                </a:solidFill>
              </a:rPr>
              <a:t>Stocks (what stocks are built up, and why?)</a:t>
            </a:r>
          </a:p>
          <a:p>
            <a:pPr marL="838200" lvl="1" indent="-381000" eaLnBrk="1" hangingPunct="1">
              <a:spcBef>
                <a:spcPts val="600"/>
              </a:spcBef>
              <a:buFont typeface="+mj-lt"/>
              <a:buAutoNum type="arabicPeriod"/>
            </a:pPr>
            <a:r>
              <a:rPr lang="en-US" sz="1600" dirty="0">
                <a:solidFill>
                  <a:schemeClr val="tx1">
                    <a:lumMod val="65000"/>
                    <a:lumOff val="35000"/>
                  </a:schemeClr>
                </a:solidFill>
              </a:rPr>
              <a:t>Transport (how often is carrying, restacking and transport of parts necessary?)</a:t>
            </a:r>
          </a:p>
          <a:p>
            <a:pPr marL="838200" lvl="1" indent="-381000" eaLnBrk="1" hangingPunct="1">
              <a:spcBef>
                <a:spcPts val="600"/>
              </a:spcBef>
              <a:buFont typeface="+mj-lt"/>
              <a:buAutoNum type="arabicPeriod"/>
            </a:pPr>
            <a:r>
              <a:rPr lang="en-US" sz="1600" dirty="0">
                <a:solidFill>
                  <a:schemeClr val="tx1">
                    <a:lumMod val="65000"/>
                    <a:lumOff val="35000"/>
                  </a:schemeClr>
                </a:solidFill>
              </a:rPr>
              <a:t>Standby times, wasted time (what is being waited for, and why?)</a:t>
            </a:r>
          </a:p>
          <a:p>
            <a:pPr marL="838200" lvl="1" indent="-381000" eaLnBrk="1" hangingPunct="1">
              <a:spcBef>
                <a:spcPts val="600"/>
              </a:spcBef>
              <a:buFont typeface="+mj-lt"/>
              <a:buAutoNum type="arabicPeriod"/>
            </a:pPr>
            <a:r>
              <a:rPr lang="en-US" sz="1600" dirty="0">
                <a:solidFill>
                  <a:schemeClr val="tx1">
                    <a:lumMod val="65000"/>
                    <a:lumOff val="35000"/>
                  </a:schemeClr>
                </a:solidFill>
              </a:rPr>
              <a:t>Waste/rework (what are the causes?)</a:t>
            </a:r>
          </a:p>
          <a:p>
            <a:pPr marL="838200" lvl="1" indent="-381000" eaLnBrk="1" hangingPunct="1">
              <a:spcBef>
                <a:spcPts val="600"/>
              </a:spcBef>
              <a:buFont typeface="+mj-lt"/>
              <a:buAutoNum type="arabicPeriod"/>
            </a:pPr>
            <a:r>
              <a:rPr lang="en-US" sz="1600" dirty="0">
                <a:solidFill>
                  <a:schemeClr val="tx1">
                    <a:lumMod val="65000"/>
                    <a:lumOff val="35000"/>
                  </a:schemeClr>
                </a:solidFill>
              </a:rPr>
              <a:t>Movement (resetting movements, handling of parts, adjustments, searching)</a:t>
            </a:r>
          </a:p>
          <a:p>
            <a:pPr marL="838200" lvl="1" indent="-381000" eaLnBrk="1" hangingPunct="1">
              <a:spcBef>
                <a:spcPts val="600"/>
              </a:spcBef>
              <a:buFont typeface="+mj-lt"/>
              <a:buAutoNum type="arabicPeriod"/>
            </a:pPr>
            <a:r>
              <a:rPr lang="en-US" sz="1600" dirty="0">
                <a:solidFill>
                  <a:schemeClr val="tx1">
                    <a:lumMod val="65000"/>
                    <a:lumOff val="35000"/>
                  </a:schemeClr>
                </a:solidFill>
              </a:rPr>
              <a:t>Manufacturing process (complex methods, setup, multiple checks, etc.)</a:t>
            </a:r>
          </a:p>
          <a:p>
            <a:pPr marL="457200" indent="-457200">
              <a:spcBef>
                <a:spcPts val="600"/>
              </a:spcBef>
            </a:pPr>
            <a:endParaRPr lang="en-US" sz="1600" dirty="0" smtClean="0">
              <a:solidFill>
                <a:schemeClr val="tx1">
                  <a:lumMod val="65000"/>
                  <a:lumOff val="35000"/>
                </a:schemeClr>
              </a:solidFill>
            </a:endParaRPr>
          </a:p>
          <a:p>
            <a:pPr marL="457200" indent="-457200">
              <a:spcBef>
                <a:spcPts val="600"/>
              </a:spcBef>
            </a:pPr>
            <a:r>
              <a:rPr lang="en-US" sz="1600" dirty="0" smtClean="0">
                <a:solidFill>
                  <a:schemeClr val="tx1">
                    <a:lumMod val="65000"/>
                    <a:lumOff val="35000"/>
                  </a:schemeClr>
                </a:solidFill>
              </a:rPr>
              <a:t>Evaluation </a:t>
            </a:r>
            <a:r>
              <a:rPr lang="en-US" sz="1600" dirty="0">
                <a:solidFill>
                  <a:schemeClr val="tx1">
                    <a:lumMod val="65000"/>
                    <a:lumOff val="35000"/>
                  </a:schemeClr>
                </a:solidFill>
              </a:rPr>
              <a:t>of the forms of waste</a:t>
            </a:r>
          </a:p>
          <a:p>
            <a:pPr marL="457200" indent="-457200">
              <a:spcBef>
                <a:spcPts val="600"/>
              </a:spcBef>
            </a:pPr>
            <a:endParaRPr lang="en-US" sz="1600" dirty="0" smtClean="0">
              <a:solidFill>
                <a:schemeClr val="tx1">
                  <a:lumMod val="65000"/>
                  <a:lumOff val="35000"/>
                </a:schemeClr>
              </a:solidFill>
            </a:endParaRPr>
          </a:p>
          <a:p>
            <a:pPr indent="-457200">
              <a:spcBef>
                <a:spcPts val="600"/>
              </a:spcBef>
            </a:pPr>
            <a:r>
              <a:rPr lang="en-US" sz="1600" dirty="0" smtClean="0">
                <a:solidFill>
                  <a:schemeClr val="tx1">
                    <a:lumMod val="65000"/>
                    <a:lumOff val="35000"/>
                  </a:schemeClr>
                </a:solidFill>
              </a:rPr>
              <a:t>Development </a:t>
            </a:r>
            <a:r>
              <a:rPr lang="en-US" sz="1600" dirty="0">
                <a:solidFill>
                  <a:schemeClr val="tx1">
                    <a:lumMod val="65000"/>
                    <a:lumOff val="35000"/>
                  </a:schemeClr>
                </a:solidFill>
              </a:rPr>
              <a:t>of design approaches – measures and methods for avoidance of </a:t>
            </a:r>
            <a:r>
              <a:rPr lang="en-US" sz="1600" dirty="0" smtClean="0">
                <a:solidFill>
                  <a:schemeClr val="tx1">
                    <a:lumMod val="65000"/>
                    <a:lumOff val="35000"/>
                  </a:schemeClr>
                </a:solidFill>
              </a:rPr>
              <a:t>the </a:t>
            </a:r>
            <a:r>
              <a:rPr lang="en-US" sz="1600" dirty="0">
                <a:solidFill>
                  <a:schemeClr val="tx1">
                    <a:lumMod val="65000"/>
                    <a:lumOff val="35000"/>
                  </a:schemeClr>
                </a:solidFill>
              </a:rPr>
              <a:t>forms of waste</a:t>
            </a:r>
          </a:p>
          <a:p>
            <a:pPr marL="457200" indent="-457200">
              <a:spcBef>
                <a:spcPts val="600"/>
              </a:spcBef>
            </a:pPr>
            <a:endParaRPr lang="en-US" sz="1600" dirty="0" smtClean="0">
              <a:solidFill>
                <a:schemeClr val="tx1">
                  <a:lumMod val="65000"/>
                  <a:lumOff val="35000"/>
                </a:schemeClr>
              </a:solidFill>
            </a:endParaRPr>
          </a:p>
          <a:p>
            <a:pPr indent="-457200">
              <a:spcBef>
                <a:spcPts val="600"/>
              </a:spcBef>
            </a:pPr>
            <a:r>
              <a:rPr lang="en-US" sz="1600" dirty="0" smtClean="0">
                <a:solidFill>
                  <a:schemeClr val="tx1">
                    <a:lumMod val="65000"/>
                    <a:lumOff val="35000"/>
                  </a:schemeClr>
                </a:solidFill>
              </a:rPr>
              <a:t>Evaluation </a:t>
            </a:r>
            <a:r>
              <a:rPr lang="en-US" sz="1600" dirty="0">
                <a:solidFill>
                  <a:schemeClr val="tx1">
                    <a:lumMod val="65000"/>
                    <a:lumOff val="35000"/>
                  </a:schemeClr>
                </a:solidFill>
              </a:rPr>
              <a:t>of the design approaches and specification of the sequence of their implementation (planning of measures, scheduling)</a:t>
            </a:r>
          </a:p>
          <a:p>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33</a:t>
            </a:fld>
            <a:endParaRPr lang="de-DE" altLang="de-DE"/>
          </a:p>
        </p:txBody>
      </p:sp>
    </p:spTree>
    <p:extLst>
      <p:ext uri="{BB962C8B-B14F-4D97-AF65-F5344CB8AC3E}">
        <p14:creationId xmlns:p14="http://schemas.microsoft.com/office/powerpoint/2010/main" val="240789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Work </a:t>
            </a:r>
            <a:r>
              <a:rPr lang="de-DE" sz="3200" dirty="0" err="1"/>
              <a:t>instructions</a:t>
            </a:r>
            <a:r>
              <a:rPr lang="de-DE" sz="3200" dirty="0"/>
              <a:t> – 4-step </a:t>
            </a:r>
            <a:r>
              <a:rPr lang="de-DE" sz="3200" dirty="0" err="1"/>
              <a:t>method</a:t>
            </a:r>
            <a:endParaRPr lang="de-DE" dirty="0"/>
          </a:p>
        </p:txBody>
      </p:sp>
      <p:sp>
        <p:nvSpPr>
          <p:cNvPr id="3" name="Inhaltsplatzhalter 2"/>
          <p:cNvSpPr>
            <a:spLocks noGrp="1"/>
          </p:cNvSpPr>
          <p:nvPr>
            <p:ph idx="1"/>
          </p:nvPr>
        </p:nvSpPr>
        <p:spPr>
          <a:xfrm>
            <a:off x="539750" y="1772816"/>
            <a:ext cx="8064500" cy="4608934"/>
          </a:xfrm>
        </p:spPr>
        <p:txBody>
          <a:bodyPr/>
          <a:lstStyle/>
          <a:p>
            <a:pPr marL="457200" indent="-457200" eaLnBrk="1" hangingPunct="1">
              <a:spcBef>
                <a:spcPts val="600"/>
              </a:spcBef>
              <a:spcAft>
                <a:spcPts val="0"/>
              </a:spcAft>
              <a:buFont typeface="+mj-lt"/>
              <a:buAutoNum type="arabicPeriod"/>
            </a:pPr>
            <a:r>
              <a:rPr lang="de-DE" sz="2000" dirty="0" err="1" smtClean="0"/>
              <a:t>Preparation</a:t>
            </a:r>
            <a:r>
              <a:rPr lang="de-DE" sz="2000" dirty="0" smtClean="0"/>
              <a:t> </a:t>
            </a:r>
            <a:r>
              <a:rPr lang="de-DE" sz="2000" dirty="0" err="1"/>
              <a:t>by</a:t>
            </a:r>
            <a:r>
              <a:rPr lang="de-DE" sz="2000" dirty="0"/>
              <a:t> </a:t>
            </a:r>
            <a:r>
              <a:rPr lang="de-DE" sz="2000" dirty="0" err="1"/>
              <a:t>instructor</a:t>
            </a:r>
            <a:endParaRPr lang="de-DE" sz="2000" dirty="0"/>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Generate the structure for instruction</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Prepare equipment and tools</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Inform recipients of instruction of its purpose</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Position recipients of instruction suitably for demonstration</a:t>
            </a:r>
            <a:br>
              <a:rPr lang="en-US" sz="2000" dirty="0"/>
            </a:br>
            <a:endParaRPr lang="en-US" sz="2000" dirty="0"/>
          </a:p>
          <a:p>
            <a:pPr marL="457200" indent="-457200" eaLnBrk="1" hangingPunct="1">
              <a:spcBef>
                <a:spcPts val="600"/>
              </a:spcBef>
              <a:spcAft>
                <a:spcPts val="0"/>
              </a:spcAft>
              <a:buFont typeface="+mj-lt"/>
              <a:buAutoNum type="arabicPeriod"/>
            </a:pPr>
            <a:r>
              <a:rPr lang="de-DE" sz="2000" dirty="0" smtClean="0"/>
              <a:t>Demonstration </a:t>
            </a:r>
            <a:r>
              <a:rPr lang="de-DE" sz="2000" dirty="0" err="1"/>
              <a:t>by</a:t>
            </a:r>
            <a:r>
              <a:rPr lang="de-DE" sz="2000" dirty="0"/>
              <a:t> </a:t>
            </a:r>
            <a:r>
              <a:rPr lang="de-DE" sz="2000" dirty="0" err="1"/>
              <a:t>instructor</a:t>
            </a:r>
            <a:endParaRPr lang="de-DE" sz="2000" dirty="0"/>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Demonstrate in order to provide an overview</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Demonstrate the work in detail, with explanations and reasons</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Demonstrate quickly and in context</a:t>
            </a:r>
            <a:br>
              <a:rPr lang="en-US" sz="2000" dirty="0"/>
            </a:br>
            <a:endParaRPr lang="en-US" sz="2000" dirty="0"/>
          </a:p>
          <a:p>
            <a:endParaRPr lang="de-DE" sz="160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34</a:t>
            </a:fld>
            <a:endParaRPr lang="de-DE" altLang="de-DE"/>
          </a:p>
        </p:txBody>
      </p:sp>
    </p:spTree>
    <p:extLst>
      <p:ext uri="{BB962C8B-B14F-4D97-AF65-F5344CB8AC3E}">
        <p14:creationId xmlns:p14="http://schemas.microsoft.com/office/powerpoint/2010/main" val="132997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Work </a:t>
            </a:r>
            <a:r>
              <a:rPr lang="de-DE" sz="2800" dirty="0" err="1"/>
              <a:t>instructions</a:t>
            </a:r>
            <a:r>
              <a:rPr lang="de-DE" sz="2800" dirty="0"/>
              <a:t> – 4-step </a:t>
            </a:r>
            <a:r>
              <a:rPr lang="de-DE" sz="2800" dirty="0" err="1"/>
              <a:t>method</a:t>
            </a:r>
            <a:endParaRPr lang="de-DE" dirty="0"/>
          </a:p>
        </p:txBody>
      </p:sp>
      <p:sp>
        <p:nvSpPr>
          <p:cNvPr id="3" name="Inhaltsplatzhalter 2"/>
          <p:cNvSpPr>
            <a:spLocks noGrp="1"/>
          </p:cNvSpPr>
          <p:nvPr>
            <p:ph idx="1"/>
          </p:nvPr>
        </p:nvSpPr>
        <p:spPr/>
        <p:txBody>
          <a:bodyPr/>
          <a:lstStyle/>
          <a:p>
            <a:pPr marL="457200" indent="-457200" eaLnBrk="1" hangingPunct="1">
              <a:spcBef>
                <a:spcPts val="600"/>
              </a:spcBef>
              <a:spcAft>
                <a:spcPts val="0"/>
              </a:spcAft>
              <a:buFont typeface="+mj-lt"/>
              <a:buAutoNum type="arabicPeriod" startAt="3"/>
            </a:pPr>
            <a:r>
              <a:rPr lang="en-US" sz="2000" dirty="0" smtClean="0"/>
              <a:t>Performance </a:t>
            </a:r>
            <a:r>
              <a:rPr lang="en-US" sz="2000" dirty="0"/>
              <a:t>of the work by the recipients of instruction</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Attempt to perform the work</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Attempt with detailed examination and reasoning</a:t>
            </a:r>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Attempt to perform work quickly overall</a:t>
            </a:r>
            <a:br>
              <a:rPr lang="en-US" sz="2000" dirty="0"/>
            </a:br>
            <a:r>
              <a:rPr lang="de-DE" sz="2000" dirty="0" smtClean="0"/>
              <a:t/>
            </a:r>
            <a:br>
              <a:rPr lang="de-DE" sz="2000" dirty="0" smtClean="0"/>
            </a:br>
            <a:endParaRPr lang="de-DE" sz="2000" dirty="0" smtClean="0"/>
          </a:p>
          <a:p>
            <a:pPr marL="457200" indent="-457200" eaLnBrk="1" hangingPunct="1">
              <a:lnSpc>
                <a:spcPct val="120000"/>
              </a:lnSpc>
              <a:spcBef>
                <a:spcPts val="600"/>
              </a:spcBef>
              <a:spcAft>
                <a:spcPts val="0"/>
              </a:spcAft>
              <a:buFont typeface="+mj-lt"/>
              <a:buAutoNum type="arabicPeriod" startAt="4"/>
            </a:pPr>
            <a:r>
              <a:rPr lang="de-DE" sz="2000" dirty="0" smtClean="0"/>
              <a:t>Practice </a:t>
            </a:r>
            <a:r>
              <a:rPr lang="de-DE" sz="2000" dirty="0" err="1"/>
              <a:t>by</a:t>
            </a:r>
            <a:r>
              <a:rPr lang="de-DE" sz="2000" dirty="0"/>
              <a:t> </a:t>
            </a:r>
            <a:r>
              <a:rPr lang="de-DE" sz="2000" dirty="0" err="1"/>
              <a:t>the</a:t>
            </a:r>
            <a:r>
              <a:rPr lang="de-DE" sz="2000" dirty="0"/>
              <a:t> </a:t>
            </a:r>
            <a:r>
              <a:rPr lang="de-DE" sz="2000" dirty="0" err="1"/>
              <a:t>recipients</a:t>
            </a:r>
            <a:r>
              <a:rPr lang="de-DE" sz="2000" dirty="0"/>
              <a:t> </a:t>
            </a:r>
            <a:r>
              <a:rPr lang="de-DE" sz="2000" dirty="0" err="1"/>
              <a:t>of</a:t>
            </a:r>
            <a:r>
              <a:rPr lang="de-DE" sz="2000" dirty="0"/>
              <a:t> </a:t>
            </a:r>
            <a:r>
              <a:rPr lang="de-DE" sz="2000" dirty="0" err="1"/>
              <a:t>instruction</a:t>
            </a:r>
            <a:endParaRPr lang="de-DE" sz="2000" dirty="0"/>
          </a:p>
          <a:p>
            <a:pPr marL="0" lvl="1" indent="-381000" eaLnBrk="1" hangingPunct="1">
              <a:spcBef>
                <a:spcPts val="600"/>
              </a:spcBef>
              <a:spcAft>
                <a:spcPts val="0"/>
              </a:spcAft>
              <a:buClr>
                <a:schemeClr val="accent2"/>
              </a:buClr>
              <a:buFont typeface="Wingdings" panose="05000000000000000000" pitchFamily="2" charset="2"/>
              <a:buChar char="§"/>
            </a:pPr>
            <a:r>
              <a:rPr lang="en-US" sz="2000" dirty="0"/>
              <a:t>The instructor has the task of assisting and correcting </a:t>
            </a:r>
            <a:r>
              <a:rPr lang="en-US" sz="2000" dirty="0" smtClean="0"/>
              <a:t>where</a:t>
            </a:r>
            <a:br>
              <a:rPr lang="en-US" sz="2000" dirty="0" smtClean="0"/>
            </a:br>
            <a:r>
              <a:rPr lang="en-US" sz="2000" dirty="0" smtClean="0"/>
              <a:t>      necessary</a:t>
            </a:r>
            <a:endParaRPr lang="en-US" sz="2000" dirty="0"/>
          </a:p>
          <a:p>
            <a:pPr marL="0" lvl="1" indent="-381000" eaLnBrk="1" hangingPunct="1">
              <a:spcBef>
                <a:spcPts val="600"/>
              </a:spcBef>
              <a:spcAft>
                <a:spcPts val="0"/>
              </a:spcAft>
              <a:buClr>
                <a:schemeClr val="accent2"/>
              </a:buClr>
              <a:buFont typeface="Wingdings" panose="05000000000000000000" pitchFamily="2" charset="2"/>
              <a:buChar char="§"/>
            </a:pPr>
            <a:r>
              <a:rPr lang="en-US" sz="2000" dirty="0" smtClean="0"/>
              <a:t>Recognition </a:t>
            </a:r>
            <a:r>
              <a:rPr lang="en-US" sz="2000" dirty="0"/>
              <a:t>of progress made through practice; conclusion</a:t>
            </a:r>
          </a:p>
          <a:p>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35</a:t>
            </a:fld>
            <a:endParaRPr lang="de-DE" altLang="de-DE"/>
          </a:p>
        </p:txBody>
      </p:sp>
    </p:spTree>
    <p:extLst>
      <p:ext uri="{BB962C8B-B14F-4D97-AF65-F5344CB8AC3E}">
        <p14:creationId xmlns:p14="http://schemas.microsoft.com/office/powerpoint/2010/main" val="2197231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Analysis </a:t>
            </a:r>
            <a:r>
              <a:rPr lang="de-DE" sz="3200" dirty="0" err="1"/>
              <a:t>of</a:t>
            </a:r>
            <a:r>
              <a:rPr lang="de-DE" sz="3200" dirty="0"/>
              <a:t> </a:t>
            </a:r>
            <a:r>
              <a:rPr lang="de-DE" sz="3200" dirty="0" err="1"/>
              <a:t>the</a:t>
            </a:r>
            <a:r>
              <a:rPr lang="de-DE" sz="3200" dirty="0"/>
              <a:t> </a:t>
            </a:r>
            <a:r>
              <a:rPr lang="de-DE" sz="3200" dirty="0" err="1"/>
              <a:t>throughput</a:t>
            </a:r>
            <a:r>
              <a:rPr lang="de-DE" sz="3200" dirty="0"/>
              <a:t> time</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36</a:t>
            </a:fld>
            <a:endParaRPr lang="de-DE" altLang="de-DE"/>
          </a:p>
        </p:txBody>
      </p:sp>
      <p:sp>
        <p:nvSpPr>
          <p:cNvPr id="7" name="Rectangle 3"/>
          <p:cNvSpPr txBox="1">
            <a:spLocks noChangeArrowheads="1"/>
          </p:cNvSpPr>
          <p:nvPr/>
        </p:nvSpPr>
        <p:spPr bwMode="auto">
          <a:xfrm>
            <a:off x="563471" y="3207524"/>
            <a:ext cx="8229600" cy="3029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20000"/>
              </a:spcBef>
              <a:spcAft>
                <a:spcPct val="0"/>
              </a:spcAft>
              <a:tabLst>
                <a:tab pos="1616075" algn="l"/>
              </a:tabLst>
              <a:defRPr sz="2400" b="1">
                <a:solidFill>
                  <a:schemeClr val="bg2"/>
                </a:solidFill>
                <a:latin typeface="+mn-lt"/>
                <a:ea typeface="+mn-ea"/>
                <a:cs typeface="+mn-cs"/>
              </a:defRPr>
            </a:lvl1pPr>
            <a:lvl2pPr marL="1588" algn="l" rtl="0" eaLnBrk="0" fontAlgn="base" hangingPunct="0">
              <a:spcBef>
                <a:spcPct val="20000"/>
              </a:spcBef>
              <a:spcAft>
                <a:spcPct val="0"/>
              </a:spcAft>
              <a:tabLst>
                <a:tab pos="1616075" algn="l"/>
              </a:tabLst>
              <a:defRPr sz="2400">
                <a:solidFill>
                  <a:schemeClr val="bg2"/>
                </a:solidFill>
                <a:latin typeface="+mn-lt"/>
              </a:defRPr>
            </a:lvl2pPr>
            <a:lvl3pPr marL="265113" indent="-261938" algn="l" rtl="0" eaLnBrk="0" fontAlgn="base" hangingPunct="0">
              <a:spcBef>
                <a:spcPct val="20000"/>
              </a:spcBef>
              <a:spcAft>
                <a:spcPct val="0"/>
              </a:spcAft>
              <a:buClr>
                <a:srgbClr val="FAB500"/>
              </a:buClr>
              <a:buFont typeface="Wingdings" panose="05000000000000000000" pitchFamily="2" charset="2"/>
              <a:buChar char="§"/>
              <a:tabLst>
                <a:tab pos="1616075" algn="l"/>
              </a:tabLst>
              <a:defRPr sz="2400">
                <a:solidFill>
                  <a:schemeClr val="bg2"/>
                </a:solidFill>
                <a:latin typeface="+mn-lt"/>
              </a:defRPr>
            </a:lvl3pPr>
            <a:lvl4pPr marL="534988" indent="-268288" algn="l" rtl="0" eaLnBrk="0" fontAlgn="base" hangingPunct="0">
              <a:spcBef>
                <a:spcPct val="20000"/>
              </a:spcBef>
              <a:spcAft>
                <a:spcPct val="0"/>
              </a:spcAft>
              <a:buFont typeface="Wingdings" panose="05000000000000000000" pitchFamily="2" charset="2"/>
              <a:buChar char="§"/>
              <a:tabLst>
                <a:tab pos="1616075" algn="l"/>
              </a:tabLst>
              <a:defRPr sz="2100">
                <a:solidFill>
                  <a:schemeClr val="bg2"/>
                </a:solidFill>
                <a:latin typeface="+mn-lt"/>
              </a:defRPr>
            </a:lvl4pPr>
            <a:lvl5pPr marL="4964113" indent="-147638" algn="l" rtl="0" eaLnBrk="0" fontAlgn="base" hangingPunct="0">
              <a:spcBef>
                <a:spcPct val="20000"/>
              </a:spcBef>
              <a:spcAft>
                <a:spcPct val="0"/>
              </a:spcAft>
              <a:buChar char="•"/>
              <a:tabLst>
                <a:tab pos="1616075" algn="l"/>
              </a:tabLst>
              <a:defRPr sz="1700">
                <a:solidFill>
                  <a:srgbClr val="878787"/>
                </a:solidFill>
                <a:latin typeface="+mn-lt"/>
              </a:defRPr>
            </a:lvl5pPr>
            <a:lvl6pPr marL="5421313" indent="-147638" algn="l" rtl="0" fontAlgn="base">
              <a:spcBef>
                <a:spcPct val="20000"/>
              </a:spcBef>
              <a:spcAft>
                <a:spcPct val="0"/>
              </a:spcAft>
              <a:buChar char="•"/>
              <a:tabLst>
                <a:tab pos="1616075" algn="l"/>
              </a:tabLst>
              <a:defRPr sz="1700">
                <a:solidFill>
                  <a:srgbClr val="878787"/>
                </a:solidFill>
                <a:latin typeface="+mn-lt"/>
              </a:defRPr>
            </a:lvl6pPr>
            <a:lvl7pPr marL="5878513" indent="-147638" algn="l" rtl="0" fontAlgn="base">
              <a:spcBef>
                <a:spcPct val="20000"/>
              </a:spcBef>
              <a:spcAft>
                <a:spcPct val="0"/>
              </a:spcAft>
              <a:buChar char="•"/>
              <a:tabLst>
                <a:tab pos="1616075" algn="l"/>
              </a:tabLst>
              <a:defRPr sz="1700">
                <a:solidFill>
                  <a:srgbClr val="878787"/>
                </a:solidFill>
                <a:latin typeface="+mn-lt"/>
              </a:defRPr>
            </a:lvl7pPr>
            <a:lvl8pPr marL="6335713" indent="-147638" algn="l" rtl="0" fontAlgn="base">
              <a:spcBef>
                <a:spcPct val="20000"/>
              </a:spcBef>
              <a:spcAft>
                <a:spcPct val="0"/>
              </a:spcAft>
              <a:buChar char="•"/>
              <a:tabLst>
                <a:tab pos="1616075" algn="l"/>
              </a:tabLst>
              <a:defRPr sz="1700">
                <a:solidFill>
                  <a:srgbClr val="878787"/>
                </a:solidFill>
                <a:latin typeface="+mn-lt"/>
              </a:defRPr>
            </a:lvl8pPr>
            <a:lvl9pPr marL="6792913" indent="-147638" algn="l" rtl="0" fontAlgn="base">
              <a:spcBef>
                <a:spcPct val="20000"/>
              </a:spcBef>
              <a:spcAft>
                <a:spcPct val="0"/>
              </a:spcAft>
              <a:buChar char="•"/>
              <a:tabLst>
                <a:tab pos="1616075" algn="l"/>
              </a:tabLst>
              <a:defRPr sz="1700">
                <a:solidFill>
                  <a:srgbClr val="878787"/>
                </a:solidFill>
                <a:latin typeface="+mn-lt"/>
              </a:defRPr>
            </a:lvl9pPr>
          </a:lstStyle>
          <a:p>
            <a:pPr eaLnBrk="1" hangingPunct="1"/>
            <a:r>
              <a:rPr lang="de-DE" sz="1800" kern="0" dirty="0" err="1"/>
              <a:t>Measures</a:t>
            </a:r>
            <a:endParaRPr lang="de-DE" sz="1800" kern="0" dirty="0" smtClean="0"/>
          </a:p>
          <a:p>
            <a:pPr marL="285750" indent="-285750" eaLnBrk="1" hangingPunct="1">
              <a:buClr>
                <a:schemeClr val="accent2"/>
              </a:buClr>
              <a:buFont typeface="Wingdings" panose="05000000000000000000" pitchFamily="2" charset="2"/>
              <a:buChar char="§"/>
            </a:pPr>
            <a:r>
              <a:rPr lang="en-US" sz="1800" b="0" kern="0" dirty="0"/>
              <a:t>Elimination of non-productive processes and tasks</a:t>
            </a:r>
          </a:p>
          <a:p>
            <a:pPr marL="285750" indent="-285750" eaLnBrk="1" hangingPunct="1">
              <a:buClr>
                <a:schemeClr val="accent2"/>
              </a:buClr>
              <a:buFont typeface="Wingdings" panose="05000000000000000000" pitchFamily="2" charset="2"/>
              <a:buChar char="§"/>
            </a:pPr>
            <a:r>
              <a:rPr lang="en-US" sz="1800" b="0" kern="0" dirty="0"/>
              <a:t>Densification of the work task by reduction of the time requirement</a:t>
            </a:r>
          </a:p>
          <a:p>
            <a:pPr marL="285750" indent="-285750" eaLnBrk="1" hangingPunct="1">
              <a:buClr>
                <a:schemeClr val="accent2"/>
              </a:buClr>
              <a:buFont typeface="Wingdings" panose="05000000000000000000" pitchFamily="2" charset="2"/>
              <a:buChar char="§"/>
            </a:pPr>
            <a:r>
              <a:rPr lang="en-US" sz="1800" b="0" kern="0" dirty="0"/>
              <a:t>Modification of the production sequence</a:t>
            </a:r>
          </a:p>
          <a:p>
            <a:pPr marL="285750" indent="-285750" eaLnBrk="1" hangingPunct="1">
              <a:buClr>
                <a:schemeClr val="accent2"/>
              </a:buClr>
              <a:buFont typeface="Wingdings" panose="05000000000000000000" pitchFamily="2" charset="2"/>
              <a:buChar char="§"/>
            </a:pPr>
            <a:r>
              <a:rPr lang="en-US" sz="1800" b="0" kern="0" dirty="0"/>
              <a:t>Overlapping, linking or splitting of processes</a:t>
            </a:r>
          </a:p>
          <a:p>
            <a:pPr marL="285750" indent="-285750" eaLnBrk="1" hangingPunct="1">
              <a:buClr>
                <a:schemeClr val="accent2"/>
              </a:buClr>
              <a:buFont typeface="Wingdings" panose="05000000000000000000" pitchFamily="2" charset="2"/>
              <a:buChar char="§"/>
            </a:pPr>
            <a:r>
              <a:rPr lang="en-US" sz="1800" b="0" kern="0" dirty="0"/>
              <a:t>Product design</a:t>
            </a:r>
          </a:p>
          <a:p>
            <a:pPr marL="285750" indent="-285750" eaLnBrk="1" hangingPunct="1">
              <a:buClr>
                <a:schemeClr val="accent2"/>
              </a:buClr>
              <a:buFont typeface="Wingdings" panose="05000000000000000000" pitchFamily="2" charset="2"/>
              <a:buChar char="§"/>
            </a:pPr>
            <a:r>
              <a:rPr lang="en-US" sz="1800" b="0" kern="0" dirty="0"/>
              <a:t>Optimizing of the value-adding flow</a:t>
            </a:r>
          </a:p>
          <a:p>
            <a:pPr marL="285750" indent="-285750" eaLnBrk="1" hangingPunct="1">
              <a:buClr>
                <a:schemeClr val="accent2"/>
              </a:buClr>
              <a:buFont typeface="Wingdings" panose="05000000000000000000" pitchFamily="2" charset="2"/>
              <a:buChar char="§"/>
            </a:pPr>
            <a:r>
              <a:rPr lang="en-US" sz="1800" b="0" kern="0" dirty="0"/>
              <a:t>Introduction of agreed objectives</a:t>
            </a:r>
          </a:p>
        </p:txBody>
      </p:sp>
      <p:sp>
        <p:nvSpPr>
          <p:cNvPr id="8" name="Text Box 4"/>
          <p:cNvSpPr txBox="1">
            <a:spLocks noChangeArrowheads="1"/>
          </p:cNvSpPr>
          <p:nvPr/>
        </p:nvSpPr>
        <p:spPr bwMode="auto">
          <a:xfrm>
            <a:off x="435509" y="1495492"/>
            <a:ext cx="8280400" cy="1631216"/>
          </a:xfrm>
          <a:prstGeom prst="rect">
            <a:avLst/>
          </a:prstGeom>
          <a:noFill/>
          <a:ln w="9525">
            <a:noFill/>
            <a:miter lim="800000"/>
            <a:headEnd/>
            <a:tailEnd/>
          </a:ln>
        </p:spPr>
        <p:txBody>
          <a:bodyPr>
            <a:spAutoFit/>
          </a:bodyPr>
          <a:lstStyle/>
          <a:p>
            <a:pPr>
              <a:spcBef>
                <a:spcPct val="50000"/>
              </a:spcBef>
            </a:pPr>
            <a:r>
              <a:rPr lang="en-US" b="1" dirty="0"/>
              <a:t>Determining of the time structure for the completion of jobs: </a:t>
            </a:r>
            <a:r>
              <a:rPr lang="en-US" dirty="0"/>
              <a:t>the dead periods between the productive phases generally account for the greater part. To reduce the dead periods, measures are required for more efficient organization of the processes and of the flow of material and information.</a:t>
            </a:r>
          </a:p>
        </p:txBody>
      </p:sp>
    </p:spTree>
    <p:extLst>
      <p:ext uri="{BB962C8B-B14F-4D97-AF65-F5344CB8AC3E}">
        <p14:creationId xmlns:p14="http://schemas.microsoft.com/office/powerpoint/2010/main" val="2602492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Holistic</a:t>
            </a:r>
            <a:r>
              <a:rPr lang="de-DE" sz="2800" dirty="0"/>
              <a:t> </a:t>
            </a:r>
            <a:r>
              <a:rPr lang="de-DE" sz="2800" dirty="0" err="1"/>
              <a:t>production</a:t>
            </a:r>
            <a:r>
              <a:rPr lang="de-DE" sz="2800" dirty="0"/>
              <a:t> </a:t>
            </a:r>
            <a:r>
              <a:rPr lang="de-DE" sz="2800" dirty="0" err="1"/>
              <a:t>systems</a:t>
            </a:r>
            <a:endParaRPr lang="de-DE" sz="280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smtClean="0"/>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37</a:t>
            </a:fld>
            <a:endParaRPr lang="de-DE" altLang="de-DE"/>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827695053"/>
              </p:ext>
            </p:extLst>
          </p:nvPr>
        </p:nvGraphicFramePr>
        <p:xfrm>
          <a:off x="539750" y="1484313"/>
          <a:ext cx="806450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828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Summary </a:t>
            </a:r>
            <a:r>
              <a:rPr lang="de-DE" sz="3200" dirty="0" err="1"/>
              <a:t>of</a:t>
            </a:r>
            <a:r>
              <a:rPr lang="de-DE" sz="3200" dirty="0"/>
              <a:t> </a:t>
            </a:r>
            <a:r>
              <a:rPr lang="de-DE" sz="3200" dirty="0" err="1"/>
              <a:t>process</a:t>
            </a:r>
            <a:r>
              <a:rPr lang="de-DE" sz="3200" dirty="0"/>
              <a:t> </a:t>
            </a:r>
            <a:r>
              <a:rPr lang="de-DE" sz="3200" dirty="0" err="1"/>
              <a:t>ergonomics</a:t>
            </a:r>
            <a:endParaRPr lang="de-DE" dirty="0"/>
          </a:p>
        </p:txBody>
      </p:sp>
      <p:sp>
        <p:nvSpPr>
          <p:cNvPr id="3" name="Inhaltsplatzhalter 2"/>
          <p:cNvSpPr>
            <a:spLocks noGrp="1"/>
          </p:cNvSpPr>
          <p:nvPr>
            <p:ph idx="1"/>
          </p:nvPr>
        </p:nvSpPr>
        <p:spPr/>
        <p:txBody>
          <a:bodyPr/>
          <a:lstStyle/>
          <a:p>
            <a:r>
              <a:rPr lang="en-GB" dirty="0"/>
              <a:t>P</a:t>
            </a:r>
            <a:r>
              <a:rPr lang="en-GB" dirty="0" smtClean="0"/>
              <a:t>rocess ergonomics</a:t>
            </a:r>
          </a:p>
          <a:p>
            <a:pPr marL="344488" lvl="1" indent="-342900">
              <a:buClr>
                <a:schemeClr val="accent2"/>
              </a:buClr>
              <a:buFont typeface="Wingdings" panose="05000000000000000000" pitchFamily="2" charset="2"/>
              <a:buChar char="§"/>
            </a:pPr>
            <a:r>
              <a:rPr lang="en-GB" dirty="0" smtClean="0"/>
              <a:t>numerous underlying conditions</a:t>
            </a:r>
          </a:p>
          <a:p>
            <a:pPr marL="608013" lvl="2" indent="-342900">
              <a:buClr>
                <a:schemeClr val="accent2"/>
              </a:buClr>
            </a:pPr>
            <a:r>
              <a:rPr lang="en-GB" dirty="0" smtClean="0"/>
              <a:t>company’s strategy</a:t>
            </a:r>
          </a:p>
          <a:p>
            <a:pPr marL="608013" lvl="2" indent="-342900">
              <a:buClr>
                <a:schemeClr val="accent2"/>
              </a:buClr>
            </a:pPr>
            <a:r>
              <a:rPr lang="en-GB" dirty="0" smtClean="0"/>
              <a:t>organization</a:t>
            </a:r>
          </a:p>
          <a:p>
            <a:pPr marL="608013" lvl="2" indent="-342900">
              <a:buClr>
                <a:schemeClr val="accent2"/>
              </a:buClr>
            </a:pPr>
            <a:r>
              <a:rPr lang="en-GB" dirty="0" smtClean="0"/>
              <a:t>behaviour of management</a:t>
            </a:r>
          </a:p>
          <a:p>
            <a:pPr marL="608013" lvl="2" indent="-342900">
              <a:buClr>
                <a:schemeClr val="accent2"/>
              </a:buClr>
            </a:pPr>
            <a:r>
              <a:rPr lang="en-GB" dirty="0" smtClean="0"/>
              <a:t>…</a:t>
            </a:r>
          </a:p>
          <a:p>
            <a:pPr marL="344488" lvl="1" indent="-342900">
              <a:buClr>
                <a:schemeClr val="accent2"/>
              </a:buClr>
              <a:buFont typeface="Wingdings" panose="05000000000000000000" pitchFamily="2" charset="2"/>
              <a:buChar char="§"/>
            </a:pPr>
            <a:r>
              <a:rPr lang="en-GB" dirty="0" smtClean="0"/>
              <a:t>Important: Motivation through</a:t>
            </a:r>
          </a:p>
          <a:p>
            <a:pPr marL="608013" lvl="2" indent="-342900">
              <a:buClr>
                <a:schemeClr val="accent2"/>
              </a:buClr>
            </a:pPr>
            <a:r>
              <a:rPr lang="en-GB" dirty="0" smtClean="0"/>
              <a:t>facility for action regulation</a:t>
            </a:r>
          </a:p>
          <a:p>
            <a:pPr marL="608013" lvl="2" indent="-342900">
              <a:buClr>
                <a:schemeClr val="accent2"/>
              </a:buClr>
            </a:pPr>
            <a:r>
              <a:rPr lang="en-GB" dirty="0" smtClean="0"/>
              <a:t>influencing the work</a:t>
            </a:r>
          </a:p>
          <a:p>
            <a:endParaRPr lang="de-DE" sz="2000" b="0"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smtClean="0"/>
              <a:t>Module 6 – Learning </a:t>
            </a:r>
            <a:r>
              <a:rPr lang="de-DE" altLang="de-DE" dirty="0" err="1" smtClean="0"/>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38</a:t>
            </a:fld>
            <a:endParaRPr lang="de-DE" altLang="de-DE"/>
          </a:p>
        </p:txBody>
      </p:sp>
    </p:spTree>
    <p:extLst>
      <p:ext uri="{BB962C8B-B14F-4D97-AF65-F5344CB8AC3E}">
        <p14:creationId xmlns:p14="http://schemas.microsoft.com/office/powerpoint/2010/main" val="2741950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a:xfrm>
            <a:off x="1979613" y="2189163"/>
            <a:ext cx="6102350" cy="592137"/>
          </a:xfrm>
        </p:spPr>
        <p:txBody>
          <a:bodyPr/>
          <a:lstStyle/>
          <a:p>
            <a:pPr eaLnBrk="1" hangingPunct="1"/>
            <a:r>
              <a:rPr lang="de-DE" altLang="de-DE" sz="3600" dirty="0" smtClean="0"/>
              <a:t>Impressum</a:t>
            </a:r>
            <a:br>
              <a:rPr lang="de-DE" altLang="de-DE" sz="3600" dirty="0" smtClean="0"/>
            </a:br>
            <a:endParaRPr lang="de-DE" altLang="de-DE" sz="3600" dirty="0" smtClean="0"/>
          </a:p>
        </p:txBody>
      </p:sp>
      <p:sp>
        <p:nvSpPr>
          <p:cNvPr id="6147" name="Rectangle 7"/>
          <p:cNvSpPr>
            <a:spLocks noGrp="1" noChangeArrowheads="1"/>
          </p:cNvSpPr>
          <p:nvPr>
            <p:ph type="subTitle" idx="1"/>
          </p:nvPr>
        </p:nvSpPr>
        <p:spPr>
          <a:xfrm>
            <a:off x="1979613" y="2708920"/>
            <a:ext cx="6102350" cy="3387725"/>
          </a:xfrm>
        </p:spPr>
        <p:txBody>
          <a:bodyPr/>
          <a:lstStyle/>
          <a:p>
            <a:pPr eaLnBrk="1" hangingPunct="1">
              <a:tabLst>
                <a:tab pos="665163" algn="l"/>
              </a:tabLst>
            </a:pPr>
            <a:r>
              <a:rPr lang="de-DE" altLang="de-DE" dirty="0" err="1" smtClean="0"/>
              <a:t>Author</a:t>
            </a:r>
            <a:r>
              <a:rPr lang="de-DE" altLang="de-DE" dirty="0" smtClean="0"/>
              <a:t>: </a:t>
            </a:r>
            <a:r>
              <a:rPr lang="de-DE" b="1" dirty="0"/>
              <a:t>Prof. Dr.-Ing. Torsten Merkel</a:t>
            </a:r>
          </a:p>
          <a:p>
            <a:pPr eaLnBrk="1" hangingPunct="1">
              <a:tabLst>
                <a:tab pos="665163" algn="l"/>
              </a:tabLst>
            </a:pPr>
            <a:r>
              <a:rPr lang="de-DE" altLang="de-DE" dirty="0" smtClean="0"/>
              <a:t>Westsächsische Hochschule Zwickau</a:t>
            </a:r>
          </a:p>
          <a:p>
            <a:pPr eaLnBrk="1" hangingPunct="1">
              <a:tabLst>
                <a:tab pos="665163" algn="l"/>
              </a:tabLst>
            </a:pPr>
            <a:r>
              <a:rPr lang="de-DE" altLang="de-DE" dirty="0" smtClean="0"/>
              <a:t>Professur Arbeitswissenschaft</a:t>
            </a:r>
          </a:p>
          <a:p>
            <a:pPr eaLnBrk="1" hangingPunct="1">
              <a:tabLst>
                <a:tab pos="665163" algn="l"/>
              </a:tabLst>
            </a:pPr>
            <a:r>
              <a:rPr lang="de-DE" altLang="de-DE" dirty="0" smtClean="0">
                <a:hlinkClick r:id="rId2"/>
              </a:rPr>
              <a:t>Torsten.Merkel@fh-zwickau.de</a:t>
            </a:r>
            <a:r>
              <a:rPr lang="de-DE" altLang="de-DE" dirty="0" smtClean="0"/>
              <a:t> </a:t>
            </a:r>
          </a:p>
          <a:p>
            <a:pPr eaLnBrk="1" hangingPunct="1">
              <a:tabLst>
                <a:tab pos="665163" algn="l"/>
              </a:tabLst>
            </a:pPr>
            <a:endParaRPr lang="de-DE" altLang="de-DE" dirty="0"/>
          </a:p>
          <a:p>
            <a:pPr eaLnBrk="1" hangingPunct="1">
              <a:tabLst>
                <a:tab pos="665163" algn="l"/>
              </a:tabLst>
            </a:pPr>
            <a:r>
              <a:rPr lang="de-DE" dirty="0" err="1"/>
              <a:t>Initiated</a:t>
            </a:r>
            <a:r>
              <a:rPr lang="de-DE" dirty="0"/>
              <a:t> </a:t>
            </a:r>
            <a:r>
              <a:rPr lang="de-DE" dirty="0" err="1"/>
              <a:t>and</a:t>
            </a:r>
            <a:r>
              <a:rPr lang="de-DE" dirty="0"/>
              <a:t> </a:t>
            </a:r>
            <a:r>
              <a:rPr lang="de-DE" dirty="0" err="1"/>
              <a:t>funded</a:t>
            </a:r>
            <a:r>
              <a:rPr lang="de-DE" dirty="0"/>
              <a:t> </a:t>
            </a:r>
            <a:r>
              <a:rPr lang="de-DE" dirty="0" err="1" smtClean="0"/>
              <a:t>by</a:t>
            </a:r>
            <a:endParaRPr lang="de-DE" dirty="0" smtClean="0"/>
          </a:p>
          <a:p>
            <a:pPr>
              <a:spcAft>
                <a:spcPts val="0"/>
              </a:spcAft>
            </a:pPr>
            <a:r>
              <a:rPr lang="de-DE" altLang="de-DE" b="1" dirty="0" smtClean="0"/>
              <a:t>Kommission Arbeitsschutz und Normung (KAN)</a:t>
            </a:r>
            <a:br>
              <a:rPr lang="de-DE" altLang="de-DE" b="1" dirty="0" smtClean="0"/>
            </a:br>
            <a:r>
              <a:rPr lang="de-DE" altLang="de-DE" dirty="0" smtClean="0"/>
              <a:t>Alte Heerstraße 111</a:t>
            </a:r>
            <a:br>
              <a:rPr lang="de-DE" altLang="de-DE" dirty="0" smtClean="0"/>
            </a:br>
            <a:r>
              <a:rPr lang="de-DE" altLang="de-DE" dirty="0" smtClean="0"/>
              <a:t>53757 Sankt Augustin</a:t>
            </a:r>
            <a:r>
              <a:rPr lang="de-DE" altLang="de-DE" smtClean="0"/>
              <a:t/>
            </a:r>
            <a:br>
              <a:rPr lang="de-DE" altLang="de-DE" smtClean="0"/>
            </a:br>
            <a:r>
              <a:rPr lang="de-DE" altLang="de-DE" smtClean="0">
                <a:hlinkClick r:id="rId3"/>
              </a:rPr>
              <a:t>www.kan.de/en</a:t>
            </a:r>
            <a:r>
              <a:rPr lang="de-DE" altLang="de-DE" smtClean="0"/>
              <a:t>  </a:t>
            </a:r>
            <a:r>
              <a:rPr lang="de-DE" altLang="de-DE" dirty="0" smtClean="0"/>
              <a:t/>
            </a:r>
            <a:br>
              <a:rPr lang="de-DE" altLang="de-DE" dirty="0" smtClean="0"/>
            </a:br>
            <a:r>
              <a:rPr lang="fr-FR" dirty="0" smtClean="0">
                <a:hlinkClick r:id="rId4"/>
              </a:rPr>
              <a:t>https://ergonomie.kan-praxis.de/en</a:t>
            </a:r>
            <a:r>
              <a:rPr lang="fr-FR" dirty="0" smtClean="0"/>
              <a:t> </a:t>
            </a:r>
            <a:endParaRPr lang="fr-FR" dirty="0"/>
          </a:p>
          <a:p>
            <a:pPr eaLnBrk="1" hangingPunct="1">
              <a:tabLst>
                <a:tab pos="665163" algn="l"/>
              </a:tabLst>
            </a:pPr>
            <a:endParaRPr lang="de-DE" altLang="de-DE" dirty="0"/>
          </a:p>
          <a:p>
            <a:pPr eaLnBrk="1" hangingPunct="1">
              <a:tabLst>
                <a:tab pos="665163" algn="l"/>
              </a:tabLst>
            </a:pPr>
            <a:endParaRPr lang="de-DE" altLang="de-DE" dirty="0" smtClean="0"/>
          </a:p>
        </p:txBody>
      </p:sp>
    </p:spTree>
    <p:extLst>
      <p:ext uri="{BB962C8B-B14F-4D97-AF65-F5344CB8AC3E}">
        <p14:creationId xmlns:p14="http://schemas.microsoft.com/office/powerpoint/2010/main" val="3745978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The </a:t>
            </a:r>
            <a:r>
              <a:rPr lang="de-DE" sz="3200" dirty="0" err="1"/>
              <a:t>five</a:t>
            </a:r>
            <a:r>
              <a:rPr lang="de-DE" sz="3200" dirty="0"/>
              <a:t> </a:t>
            </a:r>
            <a:r>
              <a:rPr lang="de-DE" sz="3200" dirty="0" err="1"/>
              <a:t>levels</a:t>
            </a:r>
            <a:r>
              <a:rPr lang="de-DE" sz="3200" dirty="0"/>
              <a:t> </a:t>
            </a:r>
            <a:r>
              <a:rPr lang="de-DE" sz="3200" dirty="0" err="1"/>
              <a:t>of</a:t>
            </a:r>
            <a:r>
              <a:rPr lang="de-DE" sz="3200" dirty="0"/>
              <a:t> </a:t>
            </a:r>
            <a:r>
              <a:rPr lang="de-DE" sz="3200" dirty="0" err="1"/>
              <a:t>ergonomics</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51551133"/>
              </p:ext>
            </p:extLst>
          </p:nvPr>
        </p:nvGraphicFramePr>
        <p:xfrm>
          <a:off x="539750" y="1484313"/>
          <a:ext cx="8208714" cy="4528800"/>
        </p:xfrm>
        <a:graphic>
          <a:graphicData uri="http://schemas.openxmlformats.org/drawingml/2006/table">
            <a:tbl>
              <a:tblPr bandRow="1">
                <a:tableStyleId>{E8B1032C-EA38-4F05-BA0D-38AFFFC7BED3}</a:tableStyleId>
              </a:tblPr>
              <a:tblGrid>
                <a:gridCol w="1511970">
                  <a:extLst>
                    <a:ext uri="{9D8B030D-6E8A-4147-A177-3AD203B41FA5}">
                      <a16:colId xmlns:a16="http://schemas.microsoft.com/office/drawing/2014/main" val="3649626833"/>
                    </a:ext>
                  </a:extLst>
                </a:gridCol>
                <a:gridCol w="4464496">
                  <a:extLst>
                    <a:ext uri="{9D8B030D-6E8A-4147-A177-3AD203B41FA5}">
                      <a16:colId xmlns:a16="http://schemas.microsoft.com/office/drawing/2014/main" val="63747748"/>
                    </a:ext>
                  </a:extLst>
                </a:gridCol>
                <a:gridCol w="2232248">
                  <a:extLst>
                    <a:ext uri="{9D8B030D-6E8A-4147-A177-3AD203B41FA5}">
                      <a16:colId xmlns:a16="http://schemas.microsoft.com/office/drawing/2014/main" val="2043260493"/>
                    </a:ext>
                  </a:extLst>
                </a:gridCol>
              </a:tblGrid>
              <a:tr h="90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Level 1</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Safe design </a:t>
                      </a:r>
                      <a:r>
                        <a:rPr lang="de-DE" sz="1800" kern="1200" baseline="0" dirty="0" err="1" smtClean="0">
                          <a:solidFill>
                            <a:schemeClr val="bg2"/>
                          </a:solidFill>
                          <a:latin typeface="+mn-lt"/>
                          <a:ea typeface="+mn-ea"/>
                          <a:cs typeface="+mn-cs"/>
                        </a:rPr>
                        <a:t>of</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equipment</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and</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workplaces</a:t>
                      </a:r>
                      <a:endParaRPr lang="de-DE" sz="1800" kern="1200" baseline="0" dirty="0" smtClean="0">
                        <a:solidFill>
                          <a:schemeClr val="bg2"/>
                        </a:solidFill>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err="1" smtClean="0">
                          <a:solidFill>
                            <a:schemeClr val="bg2"/>
                          </a:solidFill>
                          <a:latin typeface="+mn-lt"/>
                          <a:ea typeface="+mn-ea"/>
                          <a:cs typeface="+mn-cs"/>
                        </a:rPr>
                        <a:t>Safety</a:t>
                      </a:r>
                      <a:endParaRPr lang="de-DE" sz="1800" kern="1200" baseline="0" dirty="0" smtClean="0">
                        <a:solidFill>
                          <a:schemeClr val="bg2"/>
                        </a:solidFill>
                        <a:latin typeface="+mn-lt"/>
                        <a:ea typeface="+mn-ea"/>
                        <a:cs typeface="+mn-cs"/>
                      </a:endParaRPr>
                    </a:p>
                  </a:txBody>
                  <a:tcPr horzOverflow="overflow"/>
                </a:tc>
                <a:extLst>
                  <a:ext uri="{0D108BD9-81ED-4DB2-BD59-A6C34878D82A}">
                    <a16:rowId xmlns:a16="http://schemas.microsoft.com/office/drawing/2014/main" val="1584606756"/>
                  </a:ext>
                </a:extLst>
              </a:tr>
              <a:tr h="90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Level 2</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err="1" smtClean="0">
                          <a:solidFill>
                            <a:schemeClr val="bg2"/>
                          </a:solidFill>
                          <a:latin typeface="+mn-lt"/>
                          <a:ea typeface="+mn-ea"/>
                          <a:cs typeface="+mn-cs"/>
                        </a:rPr>
                        <a:t>Product-specific</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ergonomic</a:t>
                      </a:r>
                      <a:r>
                        <a:rPr lang="de-DE" sz="1800" kern="1200" baseline="0" dirty="0" smtClean="0">
                          <a:solidFill>
                            <a:schemeClr val="bg2"/>
                          </a:solidFill>
                          <a:latin typeface="+mn-lt"/>
                          <a:ea typeface="+mn-ea"/>
                          <a:cs typeface="+mn-cs"/>
                        </a:rPr>
                        <a:t> design </a:t>
                      </a:r>
                      <a:r>
                        <a:rPr lang="de-DE" sz="1800" kern="1200" baseline="0" dirty="0" err="1" smtClean="0">
                          <a:solidFill>
                            <a:schemeClr val="bg2"/>
                          </a:solidFill>
                          <a:latin typeface="+mn-lt"/>
                          <a:ea typeface="+mn-ea"/>
                          <a:cs typeface="+mn-cs"/>
                        </a:rPr>
                        <a:t>of</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equipment</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and</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working</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conditions</a:t>
                      </a:r>
                      <a:endParaRPr lang="de-DE" sz="1800" kern="1200" baseline="0" dirty="0" smtClean="0">
                        <a:solidFill>
                          <a:schemeClr val="bg2"/>
                        </a:solidFill>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Product ergonomics</a:t>
                      </a:r>
                    </a:p>
                  </a:txBody>
                  <a:tcPr horzOverflow="overflow"/>
                </a:tc>
                <a:extLst>
                  <a:ext uri="{0D108BD9-81ED-4DB2-BD59-A6C34878D82A}">
                    <a16:rowId xmlns:a16="http://schemas.microsoft.com/office/drawing/2014/main" val="3345859135"/>
                  </a:ext>
                </a:extLst>
              </a:tr>
              <a:tr h="90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Level 3</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err="1" smtClean="0">
                          <a:solidFill>
                            <a:schemeClr val="bg2"/>
                          </a:solidFill>
                          <a:latin typeface="+mn-lt"/>
                          <a:ea typeface="+mn-ea"/>
                          <a:cs typeface="+mn-cs"/>
                        </a:rPr>
                        <a:t>Application-specific</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ergonomic</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analysis</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and</a:t>
                      </a:r>
                      <a:r>
                        <a:rPr lang="de-DE" sz="1800" kern="1200" baseline="0" dirty="0" smtClean="0">
                          <a:solidFill>
                            <a:schemeClr val="bg2"/>
                          </a:solidFill>
                          <a:latin typeface="+mn-lt"/>
                          <a:ea typeface="+mn-ea"/>
                          <a:cs typeface="+mn-cs"/>
                        </a:rPr>
                        <a:t> design </a:t>
                      </a:r>
                      <a:r>
                        <a:rPr lang="de-DE" sz="1800" kern="1200" baseline="0" dirty="0" err="1" smtClean="0">
                          <a:solidFill>
                            <a:schemeClr val="bg2"/>
                          </a:solidFill>
                          <a:latin typeface="+mn-lt"/>
                          <a:ea typeface="+mn-ea"/>
                          <a:cs typeface="+mn-cs"/>
                        </a:rPr>
                        <a:t>of</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equipment</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and</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working</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conditions</a:t>
                      </a:r>
                      <a:endParaRPr lang="de-DE" sz="1800" kern="1200" baseline="0" dirty="0" smtClean="0">
                        <a:solidFill>
                          <a:schemeClr val="bg2"/>
                        </a:solidFill>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System ergonomics</a:t>
                      </a:r>
                    </a:p>
                  </a:txBody>
                  <a:tcPr horzOverflow="overflow"/>
                </a:tc>
                <a:extLst>
                  <a:ext uri="{0D108BD9-81ED-4DB2-BD59-A6C34878D82A}">
                    <a16:rowId xmlns:a16="http://schemas.microsoft.com/office/drawing/2014/main" val="37801778"/>
                  </a:ext>
                </a:extLst>
              </a:tr>
              <a:tr h="90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b="1" kern="1200" baseline="0" dirty="0" smtClean="0">
                          <a:solidFill>
                            <a:schemeClr val="bg2"/>
                          </a:solidFill>
                          <a:latin typeface="+mn-lt"/>
                          <a:ea typeface="+mn-ea"/>
                          <a:cs typeface="+mn-cs"/>
                        </a:rPr>
                        <a:t>Level 4</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b="1" kern="1200" baseline="0" dirty="0" smtClean="0">
                          <a:solidFill>
                            <a:schemeClr val="bg2"/>
                          </a:solidFill>
                          <a:latin typeface="+mn-lt"/>
                          <a:ea typeface="+mn-ea"/>
                          <a:cs typeface="+mn-cs"/>
                        </a:rPr>
                        <a:t>Process-oriented ergonomic analysis and design of the work process as a whole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b="1" kern="1200" baseline="0" dirty="0" smtClean="0">
                          <a:solidFill>
                            <a:schemeClr val="bg2"/>
                          </a:solidFill>
                          <a:latin typeface="+mn-lt"/>
                          <a:ea typeface="+mn-ea"/>
                          <a:cs typeface="+mn-cs"/>
                        </a:rPr>
                        <a:t>Process ergonomics and productivity</a:t>
                      </a:r>
                    </a:p>
                  </a:txBody>
                  <a:tcPr horzOverflow="overflow"/>
                </a:tc>
                <a:extLst>
                  <a:ext uri="{0D108BD9-81ED-4DB2-BD59-A6C34878D82A}">
                    <a16:rowId xmlns:a16="http://schemas.microsoft.com/office/drawing/2014/main" val="1349126630"/>
                  </a:ext>
                </a:extLst>
              </a:tr>
              <a:tr h="90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Level 5</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Overall </a:t>
                      </a:r>
                      <a:r>
                        <a:rPr lang="de-DE" sz="1800" kern="1200" baseline="0" dirty="0" err="1" smtClean="0">
                          <a:solidFill>
                            <a:schemeClr val="bg2"/>
                          </a:solidFill>
                          <a:latin typeface="+mn-lt"/>
                          <a:ea typeface="+mn-ea"/>
                          <a:cs typeface="+mn-cs"/>
                        </a:rPr>
                        <a:t>analysis</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and</a:t>
                      </a:r>
                      <a:r>
                        <a:rPr lang="de-DE" sz="1800" kern="1200" baseline="0" dirty="0" smtClean="0">
                          <a:solidFill>
                            <a:schemeClr val="bg2"/>
                          </a:solidFill>
                          <a:latin typeface="+mn-lt"/>
                          <a:ea typeface="+mn-ea"/>
                          <a:cs typeface="+mn-cs"/>
                        </a:rPr>
                        <a:t> design </a:t>
                      </a:r>
                      <a:r>
                        <a:rPr lang="de-DE" sz="1800" kern="1200" baseline="0" dirty="0" err="1" smtClean="0">
                          <a:solidFill>
                            <a:schemeClr val="bg2"/>
                          </a:solidFill>
                          <a:latin typeface="+mn-lt"/>
                          <a:ea typeface="+mn-ea"/>
                          <a:cs typeface="+mn-cs"/>
                        </a:rPr>
                        <a:t>of</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the</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task</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the</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goal</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and</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the</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work</a:t>
                      </a:r>
                      <a:r>
                        <a:rPr lang="de-DE" sz="1800" kern="1200" baseline="0" dirty="0" smtClean="0">
                          <a:solidFill>
                            <a:schemeClr val="bg2"/>
                          </a:solidFill>
                          <a:latin typeface="+mn-lt"/>
                          <a:ea typeface="+mn-ea"/>
                          <a:cs typeface="+mn-cs"/>
                        </a:rPr>
                        <a:t> </a:t>
                      </a:r>
                      <a:r>
                        <a:rPr lang="de-DE" sz="1800" kern="1200" baseline="0" dirty="0" err="1" smtClean="0">
                          <a:solidFill>
                            <a:schemeClr val="bg2"/>
                          </a:solidFill>
                          <a:latin typeface="+mn-lt"/>
                          <a:ea typeface="+mn-ea"/>
                          <a:cs typeface="+mn-cs"/>
                        </a:rPr>
                        <a:t>process</a:t>
                      </a:r>
                      <a:endParaRPr lang="de-DE" sz="1800" kern="1200" baseline="0" dirty="0" smtClean="0">
                        <a:solidFill>
                          <a:schemeClr val="bg2"/>
                        </a:solidFill>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de-DE" sz="1800" kern="1200" baseline="0" dirty="0" smtClean="0">
                          <a:solidFill>
                            <a:schemeClr val="bg2"/>
                          </a:solidFill>
                          <a:latin typeface="+mn-lt"/>
                          <a:ea typeface="+mn-ea"/>
                          <a:cs typeface="+mn-cs"/>
                        </a:rPr>
                        <a:t>Productivity and innovation</a:t>
                      </a:r>
                    </a:p>
                  </a:txBody>
                  <a:tcPr horzOverflow="overflow"/>
                </a:tc>
                <a:extLst>
                  <a:ext uri="{0D108BD9-81ED-4DB2-BD59-A6C34878D82A}">
                    <a16:rowId xmlns:a16="http://schemas.microsoft.com/office/drawing/2014/main" val="3338925326"/>
                  </a:ext>
                </a:extLst>
              </a:tr>
            </a:tbl>
          </a:graphicData>
        </a:graphic>
      </p:graphicFrame>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4</a:t>
            </a:fld>
            <a:endParaRPr lang="de-DE" altLang="de-DE"/>
          </a:p>
        </p:txBody>
      </p:sp>
    </p:spTree>
    <p:extLst>
      <p:ext uri="{BB962C8B-B14F-4D97-AF65-F5344CB8AC3E}">
        <p14:creationId xmlns:p14="http://schemas.microsoft.com/office/powerpoint/2010/main" val="4084149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620688"/>
            <a:ext cx="8064500" cy="496888"/>
          </a:xfrm>
        </p:spPr>
        <p:txBody>
          <a:bodyPr/>
          <a:lstStyle/>
          <a:p>
            <a:r>
              <a:rPr lang="de-DE" sz="3200" dirty="0"/>
              <a:t>Model </a:t>
            </a:r>
            <a:r>
              <a:rPr lang="de-DE" sz="3200" dirty="0" err="1"/>
              <a:t>for</a:t>
            </a:r>
            <a:r>
              <a:rPr lang="de-DE" sz="3200" dirty="0"/>
              <a:t> </a:t>
            </a:r>
            <a:r>
              <a:rPr lang="de-DE" sz="3200" dirty="0" err="1"/>
              <a:t>regulation</a:t>
            </a:r>
            <a:r>
              <a:rPr lang="de-DE" sz="3200" dirty="0"/>
              <a:t> </a:t>
            </a:r>
            <a:r>
              <a:rPr lang="de-DE" sz="3200" dirty="0" err="1"/>
              <a:t>of</a:t>
            </a:r>
            <a:r>
              <a:rPr lang="de-DE" sz="3200" dirty="0"/>
              <a:t> </a:t>
            </a:r>
            <a:r>
              <a:rPr lang="de-DE" sz="3200" dirty="0" err="1"/>
              <a:t>the</a:t>
            </a:r>
            <a:r>
              <a:rPr lang="de-DE" sz="3200" dirty="0"/>
              <a:t> </a:t>
            </a:r>
            <a:r>
              <a:rPr lang="de-DE" sz="3200" dirty="0" err="1"/>
              <a:t>task</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5</a:t>
            </a:fld>
            <a:endParaRPr lang="de-DE" altLang="de-DE"/>
          </a:p>
        </p:txBody>
      </p:sp>
      <p:sp>
        <p:nvSpPr>
          <p:cNvPr id="30" name="Textfeld 29"/>
          <p:cNvSpPr txBox="1"/>
          <p:nvPr/>
        </p:nvSpPr>
        <p:spPr>
          <a:xfrm>
            <a:off x="107504" y="4819219"/>
            <a:ext cx="1764290" cy="461665"/>
          </a:xfrm>
          <a:prstGeom prst="rect">
            <a:avLst/>
          </a:prstGeom>
          <a:noFill/>
        </p:spPr>
        <p:txBody>
          <a:bodyPr wrap="square" rtlCol="0">
            <a:spAutoFit/>
          </a:bodyPr>
          <a:lstStyle/>
          <a:p>
            <a:r>
              <a:rPr lang="de-DE" sz="1200" dirty="0" err="1"/>
              <a:t>Based</a:t>
            </a:r>
            <a:r>
              <a:rPr lang="de-DE" sz="1200" dirty="0"/>
              <a:t> upon Hacker, 1984</a:t>
            </a:r>
          </a:p>
        </p:txBody>
      </p:sp>
      <p:sp>
        <p:nvSpPr>
          <p:cNvPr id="31" name="Rectangle 2"/>
          <p:cNvSpPr>
            <a:spLocks noChangeArrowheads="1"/>
          </p:cNvSpPr>
          <p:nvPr/>
        </p:nvSpPr>
        <p:spPr bwMode="auto">
          <a:xfrm>
            <a:off x="35496" y="1252791"/>
            <a:ext cx="3743388" cy="249299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eaLnBrk="0" hangingPunct="0">
              <a:defRPr/>
            </a:pPr>
            <a:r>
              <a:rPr lang="de-DE" sz="1200" dirty="0">
                <a:solidFill>
                  <a:schemeClr val="tx1"/>
                </a:solidFill>
              </a:rPr>
              <a:t>Human </a:t>
            </a:r>
            <a:r>
              <a:rPr lang="de-DE" sz="1200" dirty="0" err="1">
                <a:solidFill>
                  <a:schemeClr val="tx1"/>
                </a:solidFill>
              </a:rPr>
              <a:t>abilities</a:t>
            </a:r>
            <a:r>
              <a:rPr lang="de-DE" sz="1200" dirty="0">
                <a:solidFill>
                  <a:schemeClr val="tx1"/>
                </a:solidFill>
              </a:rPr>
              <a:t>:</a:t>
            </a:r>
          </a:p>
          <a:p>
            <a:pPr marL="95250" indent="-95250" eaLnBrk="0" hangingPunct="0">
              <a:defRPr/>
            </a:pPr>
            <a:endParaRPr lang="de-DE" sz="1200" dirty="0">
              <a:solidFill>
                <a:schemeClr val="tx1"/>
              </a:solidFill>
            </a:endParaRPr>
          </a:p>
          <a:p>
            <a:pPr marL="95250" indent="-95250" eaLnBrk="0" hangingPunct="0">
              <a:defRPr/>
            </a:pPr>
            <a:r>
              <a:rPr lang="de-DE" sz="1200" dirty="0">
                <a:solidFill>
                  <a:schemeClr val="tx1"/>
                </a:solidFill>
              </a:rPr>
              <a:t>Action </a:t>
            </a:r>
            <a:r>
              <a:rPr lang="de-DE" sz="1200" dirty="0" err="1">
                <a:solidFill>
                  <a:schemeClr val="tx1"/>
                </a:solidFill>
              </a:rPr>
              <a:t>regulation</a:t>
            </a:r>
            <a:endParaRPr lang="de-DE" sz="1200" dirty="0">
              <a:solidFill>
                <a:schemeClr val="tx1"/>
              </a:solidFill>
            </a:endParaRPr>
          </a:p>
          <a:p>
            <a:pPr marL="95250" indent="-95250" eaLnBrk="0" hangingPunct="0">
              <a:buFontTx/>
              <a:buChar char="•"/>
              <a:defRPr/>
            </a:pPr>
            <a:r>
              <a:rPr lang="de-DE" sz="1200" dirty="0" err="1">
                <a:solidFill>
                  <a:schemeClr val="tx1"/>
                </a:solidFill>
              </a:rPr>
              <a:t>Sensorimotor</a:t>
            </a:r>
            <a:r>
              <a:rPr lang="de-DE" sz="1200" dirty="0">
                <a:solidFill>
                  <a:schemeClr val="tx1"/>
                </a:solidFill>
              </a:rPr>
              <a:t> </a:t>
            </a:r>
            <a:r>
              <a:rPr lang="de-DE" sz="1200" dirty="0" err="1">
                <a:solidFill>
                  <a:schemeClr val="tx1"/>
                </a:solidFill>
              </a:rPr>
              <a:t>regulation</a:t>
            </a:r>
            <a:endParaRPr lang="de-DE" sz="1200" dirty="0">
              <a:solidFill>
                <a:schemeClr val="tx1"/>
              </a:solidFill>
            </a:endParaRPr>
          </a:p>
          <a:p>
            <a:pPr marL="95250" indent="-95250" eaLnBrk="0" hangingPunct="0">
              <a:buFontTx/>
              <a:buChar char="•"/>
              <a:defRPr/>
            </a:pPr>
            <a:r>
              <a:rPr lang="de-DE" sz="1200" dirty="0" err="1">
                <a:solidFill>
                  <a:schemeClr val="tx1"/>
                </a:solidFill>
              </a:rPr>
              <a:t>Perceptive-conceptual</a:t>
            </a:r>
            <a:r>
              <a:rPr lang="de-DE" sz="1200" dirty="0">
                <a:solidFill>
                  <a:schemeClr val="tx1"/>
                </a:solidFill>
              </a:rPr>
              <a:t> </a:t>
            </a:r>
            <a:r>
              <a:rPr lang="de-DE" sz="1200" dirty="0" err="1">
                <a:solidFill>
                  <a:schemeClr val="tx1"/>
                </a:solidFill>
              </a:rPr>
              <a:t>regulation</a:t>
            </a:r>
            <a:endParaRPr lang="de-DE" sz="1200" dirty="0">
              <a:solidFill>
                <a:schemeClr val="tx1"/>
              </a:solidFill>
            </a:endParaRPr>
          </a:p>
          <a:p>
            <a:pPr marL="95250" indent="-95250" eaLnBrk="0" hangingPunct="0">
              <a:buFontTx/>
              <a:buChar char="•"/>
              <a:defRPr/>
            </a:pPr>
            <a:r>
              <a:rPr lang="de-DE" sz="1200" dirty="0" err="1">
                <a:solidFill>
                  <a:schemeClr val="tx1"/>
                </a:solidFill>
              </a:rPr>
              <a:t>Intellectual</a:t>
            </a:r>
            <a:r>
              <a:rPr lang="de-DE" sz="1200" dirty="0">
                <a:solidFill>
                  <a:schemeClr val="tx1"/>
                </a:solidFill>
              </a:rPr>
              <a:t> </a:t>
            </a:r>
            <a:r>
              <a:rPr lang="de-DE" sz="1200" dirty="0" err="1">
                <a:solidFill>
                  <a:schemeClr val="tx1"/>
                </a:solidFill>
              </a:rPr>
              <a:t>regulation</a:t>
            </a:r>
            <a:endParaRPr lang="de-DE" sz="1200" dirty="0">
              <a:solidFill>
                <a:schemeClr val="tx1"/>
              </a:solidFill>
            </a:endParaRPr>
          </a:p>
          <a:p>
            <a:pPr marL="95250" indent="-95250" eaLnBrk="0" hangingPunct="0">
              <a:buFontTx/>
              <a:buChar char="•"/>
              <a:defRPr/>
            </a:pPr>
            <a:endParaRPr lang="de-DE" sz="1200" dirty="0">
              <a:solidFill>
                <a:schemeClr val="tx1"/>
              </a:solidFill>
            </a:endParaRPr>
          </a:p>
          <a:p>
            <a:pPr marL="95250" indent="-95250" eaLnBrk="0" hangingPunct="0">
              <a:defRPr/>
            </a:pPr>
            <a:r>
              <a:rPr lang="de-DE" sz="1200" dirty="0">
                <a:solidFill>
                  <a:schemeClr val="tx1"/>
                </a:solidFill>
              </a:rPr>
              <a:t>Motivational </a:t>
            </a:r>
            <a:r>
              <a:rPr lang="de-DE" sz="1200" dirty="0" err="1">
                <a:solidFill>
                  <a:schemeClr val="tx1"/>
                </a:solidFill>
              </a:rPr>
              <a:t>regulation</a:t>
            </a:r>
            <a:endParaRPr lang="de-DE" sz="1200" dirty="0">
              <a:solidFill>
                <a:schemeClr val="tx1"/>
              </a:solidFill>
            </a:endParaRPr>
          </a:p>
          <a:p>
            <a:pPr marL="95250" indent="-95250" eaLnBrk="0" hangingPunct="0">
              <a:buFontTx/>
              <a:buChar char="•"/>
              <a:defRPr/>
            </a:pPr>
            <a:r>
              <a:rPr lang="de-DE" sz="1200" dirty="0">
                <a:solidFill>
                  <a:schemeClr val="tx1"/>
                </a:solidFill>
              </a:rPr>
              <a:t>Attitude</a:t>
            </a:r>
          </a:p>
          <a:p>
            <a:pPr marL="95250" indent="-95250" eaLnBrk="0" hangingPunct="0">
              <a:buFontTx/>
              <a:buChar char="•"/>
              <a:defRPr/>
            </a:pPr>
            <a:r>
              <a:rPr lang="de-DE" sz="1200" dirty="0">
                <a:solidFill>
                  <a:schemeClr val="tx1"/>
                </a:solidFill>
              </a:rPr>
              <a:t>Motivation</a:t>
            </a:r>
          </a:p>
          <a:p>
            <a:pPr marL="95250" indent="-95250" eaLnBrk="0" hangingPunct="0">
              <a:buFontTx/>
              <a:buChar char="•"/>
              <a:defRPr/>
            </a:pPr>
            <a:r>
              <a:rPr lang="de-DE" sz="1200" dirty="0" err="1">
                <a:solidFill>
                  <a:schemeClr val="tx1"/>
                </a:solidFill>
              </a:rPr>
              <a:t>Activity</a:t>
            </a:r>
            <a:r>
              <a:rPr lang="de-DE" sz="1200" dirty="0">
                <a:solidFill>
                  <a:schemeClr val="tx1"/>
                </a:solidFill>
              </a:rPr>
              <a:t> </a:t>
            </a:r>
            <a:r>
              <a:rPr lang="de-DE" sz="1200" dirty="0" err="1" smtClean="0">
                <a:solidFill>
                  <a:schemeClr val="tx1"/>
                </a:solidFill>
              </a:rPr>
              <a:t>level</a:t>
            </a:r>
            <a:endParaRPr lang="de-DE" sz="1200" dirty="0">
              <a:solidFill>
                <a:schemeClr val="tx1"/>
              </a:solidFill>
            </a:endParaRPr>
          </a:p>
        </p:txBody>
      </p:sp>
      <p:sp>
        <p:nvSpPr>
          <p:cNvPr id="32" name="Rectangle 3"/>
          <p:cNvSpPr>
            <a:spLocks noChangeArrowheads="1"/>
          </p:cNvSpPr>
          <p:nvPr/>
        </p:nvSpPr>
        <p:spPr bwMode="auto">
          <a:xfrm>
            <a:off x="7161229" y="2450073"/>
            <a:ext cx="1420796" cy="2769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marL="95250" indent="-95250" eaLnBrk="0" hangingPunct="0"/>
            <a:r>
              <a:rPr lang="de-DE" sz="1200" dirty="0">
                <a:solidFill>
                  <a:schemeClr val="tx1"/>
                </a:solidFill>
              </a:rPr>
              <a:t>Work </a:t>
            </a:r>
            <a:r>
              <a:rPr lang="de-DE" sz="1200" dirty="0" err="1" smtClean="0">
                <a:solidFill>
                  <a:schemeClr val="tx1"/>
                </a:solidFill>
              </a:rPr>
              <a:t>result</a:t>
            </a:r>
            <a:endParaRPr lang="de-DE" sz="1200" dirty="0">
              <a:solidFill>
                <a:schemeClr val="tx1"/>
              </a:solidFill>
            </a:endParaRPr>
          </a:p>
        </p:txBody>
      </p:sp>
      <p:sp>
        <p:nvSpPr>
          <p:cNvPr id="33" name="Rectangle 4"/>
          <p:cNvSpPr>
            <a:spLocks noChangeArrowheads="1"/>
          </p:cNvSpPr>
          <p:nvPr/>
        </p:nvSpPr>
        <p:spPr bwMode="auto">
          <a:xfrm>
            <a:off x="2423655" y="4168057"/>
            <a:ext cx="3276600" cy="4985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eaLnBrk="0" hangingPunct="0">
              <a:defRPr/>
            </a:pPr>
            <a:r>
              <a:rPr lang="de-DE" sz="1200" dirty="0">
                <a:solidFill>
                  <a:schemeClr val="tx1"/>
                </a:solidFill>
              </a:rPr>
              <a:t>Positive </a:t>
            </a:r>
            <a:r>
              <a:rPr lang="de-DE" sz="1200" dirty="0" err="1">
                <a:solidFill>
                  <a:schemeClr val="tx1"/>
                </a:solidFill>
              </a:rPr>
              <a:t>consequences</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strain</a:t>
            </a:r>
            <a:endParaRPr lang="de-DE" sz="1200" dirty="0">
              <a:solidFill>
                <a:schemeClr val="tx1"/>
              </a:solidFill>
            </a:endParaRPr>
          </a:p>
          <a:p>
            <a:pPr marL="95250" indent="-95250" eaLnBrk="0" hangingPunct="0">
              <a:buFontTx/>
              <a:buChar char="•"/>
              <a:defRPr/>
            </a:pPr>
            <a:r>
              <a:rPr lang="de-DE" sz="1200" dirty="0">
                <a:solidFill>
                  <a:schemeClr val="tx1"/>
                </a:solidFill>
              </a:rPr>
              <a:t>Learning </a:t>
            </a:r>
            <a:r>
              <a:rPr lang="de-DE" sz="1200" dirty="0" err="1">
                <a:solidFill>
                  <a:schemeClr val="tx1"/>
                </a:solidFill>
              </a:rPr>
              <a:t>processes</a:t>
            </a:r>
            <a:endParaRPr lang="de-DE" sz="1200" dirty="0">
              <a:solidFill>
                <a:schemeClr val="tx1"/>
              </a:solidFill>
            </a:endParaRPr>
          </a:p>
        </p:txBody>
      </p:sp>
      <p:sp>
        <p:nvSpPr>
          <p:cNvPr id="34" name="Rectangle 5"/>
          <p:cNvSpPr>
            <a:spLocks noChangeArrowheads="1"/>
          </p:cNvSpPr>
          <p:nvPr/>
        </p:nvSpPr>
        <p:spPr bwMode="auto">
          <a:xfrm>
            <a:off x="6123542" y="4266546"/>
            <a:ext cx="2895600" cy="11633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eaLnBrk="0" hangingPunct="0">
              <a:defRPr/>
            </a:pPr>
            <a:r>
              <a:rPr lang="de-DE" sz="1200" dirty="0">
                <a:solidFill>
                  <a:schemeClr val="tx1"/>
                </a:solidFill>
              </a:rPr>
              <a:t>Negative </a:t>
            </a:r>
            <a:r>
              <a:rPr lang="de-DE" sz="1200" dirty="0" err="1">
                <a:solidFill>
                  <a:schemeClr val="tx1"/>
                </a:solidFill>
              </a:rPr>
              <a:t>consequences</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strain</a:t>
            </a:r>
            <a:endParaRPr lang="de-DE" sz="1200" dirty="0">
              <a:solidFill>
                <a:schemeClr val="tx1"/>
              </a:solidFill>
            </a:endParaRPr>
          </a:p>
          <a:p>
            <a:pPr marL="95250" indent="-95250" eaLnBrk="0" hangingPunct="0">
              <a:buFontTx/>
              <a:buChar char="•"/>
              <a:defRPr/>
            </a:pPr>
            <a:r>
              <a:rPr lang="de-DE" sz="1200" dirty="0">
                <a:solidFill>
                  <a:schemeClr val="tx1"/>
                </a:solidFill>
              </a:rPr>
              <a:t>Mental </a:t>
            </a:r>
            <a:r>
              <a:rPr lang="de-DE" sz="1200" dirty="0" err="1">
                <a:solidFill>
                  <a:schemeClr val="tx1"/>
                </a:solidFill>
              </a:rPr>
              <a:t>fatigue</a:t>
            </a:r>
            <a:endParaRPr lang="de-DE" sz="1200" dirty="0">
              <a:solidFill>
                <a:schemeClr val="tx1"/>
              </a:solidFill>
            </a:endParaRPr>
          </a:p>
          <a:p>
            <a:pPr marL="95250" indent="-95250" eaLnBrk="0" hangingPunct="0">
              <a:buFontTx/>
              <a:buChar char="•"/>
              <a:defRPr/>
            </a:pPr>
            <a:r>
              <a:rPr lang="de-DE" sz="1200" dirty="0" err="1">
                <a:solidFill>
                  <a:schemeClr val="tx1"/>
                </a:solidFill>
              </a:rPr>
              <a:t>Monotony</a:t>
            </a:r>
            <a:endParaRPr lang="de-DE" sz="1200" dirty="0">
              <a:solidFill>
                <a:schemeClr val="tx1"/>
              </a:solidFill>
            </a:endParaRPr>
          </a:p>
          <a:p>
            <a:pPr marL="95250" indent="-95250" eaLnBrk="0" hangingPunct="0">
              <a:buFontTx/>
              <a:buChar char="•"/>
              <a:defRPr/>
            </a:pPr>
            <a:r>
              <a:rPr lang="de-DE" sz="1200" dirty="0">
                <a:solidFill>
                  <a:schemeClr val="tx1"/>
                </a:solidFill>
              </a:rPr>
              <a:t>Mental </a:t>
            </a:r>
            <a:r>
              <a:rPr lang="de-DE" sz="1200" dirty="0" err="1">
                <a:solidFill>
                  <a:schemeClr val="tx1"/>
                </a:solidFill>
              </a:rPr>
              <a:t>saturation</a:t>
            </a:r>
            <a:endParaRPr lang="de-DE" sz="1200" dirty="0">
              <a:solidFill>
                <a:schemeClr val="tx1"/>
              </a:solidFill>
            </a:endParaRPr>
          </a:p>
          <a:p>
            <a:pPr marL="95250" indent="-95250" eaLnBrk="0" hangingPunct="0">
              <a:buFontTx/>
              <a:buChar char="•"/>
              <a:defRPr/>
            </a:pPr>
            <a:r>
              <a:rPr lang="de-DE" sz="1200" dirty="0">
                <a:solidFill>
                  <a:schemeClr val="tx1"/>
                </a:solidFill>
              </a:rPr>
              <a:t>Stress</a:t>
            </a:r>
          </a:p>
        </p:txBody>
      </p:sp>
      <p:sp>
        <p:nvSpPr>
          <p:cNvPr id="35" name="Rectangle 6"/>
          <p:cNvSpPr>
            <a:spLocks noChangeArrowheads="1"/>
          </p:cNvSpPr>
          <p:nvPr/>
        </p:nvSpPr>
        <p:spPr bwMode="auto">
          <a:xfrm>
            <a:off x="6123542" y="5681007"/>
            <a:ext cx="2895600" cy="4985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eaLnBrk="0" hangingPunct="0">
              <a:defRPr/>
            </a:pPr>
            <a:r>
              <a:rPr lang="de-DE" sz="1200" dirty="0">
                <a:solidFill>
                  <a:schemeClr val="tx1"/>
                </a:solidFill>
              </a:rPr>
              <a:t>Dysregulation</a:t>
            </a:r>
          </a:p>
          <a:p>
            <a:pPr marL="95250" indent="-95250" eaLnBrk="0" hangingPunct="0">
              <a:buFontTx/>
              <a:buChar char="•"/>
              <a:defRPr/>
            </a:pPr>
            <a:r>
              <a:rPr lang="de-DE" sz="1200" dirty="0" err="1">
                <a:solidFill>
                  <a:schemeClr val="tx1"/>
                </a:solidFill>
              </a:rPr>
              <a:t>Reduction</a:t>
            </a:r>
            <a:r>
              <a:rPr lang="de-DE" sz="1200" dirty="0">
                <a:solidFill>
                  <a:schemeClr val="tx1"/>
                </a:solidFill>
              </a:rPr>
              <a:t> in </a:t>
            </a:r>
            <a:r>
              <a:rPr lang="de-DE" sz="1200" dirty="0" err="1">
                <a:solidFill>
                  <a:schemeClr val="tx1"/>
                </a:solidFill>
              </a:rPr>
              <a:t>incentives</a:t>
            </a:r>
            <a:endParaRPr lang="de-DE" sz="1200" dirty="0">
              <a:solidFill>
                <a:schemeClr val="tx1"/>
              </a:solidFill>
            </a:endParaRPr>
          </a:p>
        </p:txBody>
      </p:sp>
      <p:sp>
        <p:nvSpPr>
          <p:cNvPr id="36" name="Rectangle 7"/>
          <p:cNvSpPr>
            <a:spLocks noChangeArrowheads="1"/>
          </p:cNvSpPr>
          <p:nvPr/>
        </p:nvSpPr>
        <p:spPr bwMode="auto">
          <a:xfrm>
            <a:off x="2423655" y="5570871"/>
            <a:ext cx="3276600" cy="4985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eaLnBrk="0" hangingPunct="0">
              <a:defRPr/>
            </a:pPr>
            <a:r>
              <a:rPr lang="de-DE" sz="1200" dirty="0" err="1">
                <a:solidFill>
                  <a:schemeClr val="tx1"/>
                </a:solidFill>
              </a:rPr>
              <a:t>Improvement</a:t>
            </a:r>
            <a:r>
              <a:rPr lang="de-DE" sz="1200" dirty="0">
                <a:solidFill>
                  <a:schemeClr val="tx1"/>
                </a:solidFill>
              </a:rPr>
              <a:t> in </a:t>
            </a:r>
            <a:r>
              <a:rPr lang="de-DE" sz="1200" dirty="0" err="1">
                <a:solidFill>
                  <a:schemeClr val="tx1"/>
                </a:solidFill>
              </a:rPr>
              <a:t>the</a:t>
            </a:r>
            <a:r>
              <a:rPr lang="de-DE" sz="1200" dirty="0">
                <a:solidFill>
                  <a:schemeClr val="tx1"/>
                </a:solidFill>
              </a:rPr>
              <a:t> </a:t>
            </a:r>
            <a:r>
              <a:rPr lang="de-DE" sz="1200" dirty="0" err="1">
                <a:solidFill>
                  <a:schemeClr val="tx1"/>
                </a:solidFill>
              </a:rPr>
              <a:t>action</a:t>
            </a:r>
            <a:r>
              <a:rPr lang="de-DE" sz="1200" dirty="0">
                <a:solidFill>
                  <a:schemeClr val="tx1"/>
                </a:solidFill>
              </a:rPr>
              <a:t> </a:t>
            </a:r>
            <a:r>
              <a:rPr lang="de-DE" sz="1200" dirty="0" err="1">
                <a:solidFill>
                  <a:schemeClr val="tx1"/>
                </a:solidFill>
              </a:rPr>
              <a:t>regulation</a:t>
            </a:r>
            <a:endParaRPr lang="de-DE" sz="1200" dirty="0">
              <a:solidFill>
                <a:schemeClr val="tx1"/>
              </a:solidFill>
            </a:endParaRPr>
          </a:p>
          <a:p>
            <a:pPr marL="95250" indent="-95250" eaLnBrk="0" hangingPunct="0">
              <a:buFontTx/>
              <a:buChar char="•"/>
              <a:defRPr/>
            </a:pPr>
            <a:r>
              <a:rPr lang="de-DE" sz="1200" dirty="0">
                <a:solidFill>
                  <a:schemeClr val="tx1"/>
                </a:solidFill>
              </a:rPr>
              <a:t>Optimum </a:t>
            </a:r>
            <a:r>
              <a:rPr lang="de-DE" sz="1200" dirty="0" err="1">
                <a:solidFill>
                  <a:schemeClr val="tx1"/>
                </a:solidFill>
              </a:rPr>
              <a:t>use</a:t>
            </a:r>
            <a:r>
              <a:rPr lang="de-DE" sz="1200" dirty="0">
                <a:solidFill>
                  <a:schemeClr val="tx1"/>
                </a:solidFill>
              </a:rPr>
              <a:t> </a:t>
            </a:r>
            <a:r>
              <a:rPr lang="de-DE" sz="1200" dirty="0" err="1">
                <a:solidFill>
                  <a:schemeClr val="tx1"/>
                </a:solidFill>
              </a:rPr>
              <a:t>of</a:t>
            </a:r>
            <a:r>
              <a:rPr lang="de-DE" sz="1200" dirty="0">
                <a:solidFill>
                  <a:schemeClr val="tx1"/>
                </a:solidFill>
              </a:rPr>
              <a:t> </a:t>
            </a:r>
            <a:r>
              <a:rPr lang="de-DE" sz="1200" dirty="0" err="1">
                <a:solidFill>
                  <a:schemeClr val="tx1"/>
                </a:solidFill>
              </a:rPr>
              <a:t>force</a:t>
            </a:r>
            <a:endParaRPr lang="de-DE" sz="1200" dirty="0">
              <a:solidFill>
                <a:schemeClr val="tx1"/>
              </a:solidFill>
            </a:endParaRPr>
          </a:p>
        </p:txBody>
      </p:sp>
      <p:cxnSp>
        <p:nvCxnSpPr>
          <p:cNvPr id="37" name="AutoShape 8"/>
          <p:cNvCxnSpPr>
            <a:cxnSpLocks noChangeShapeType="1"/>
            <a:stCxn id="33" idx="2"/>
            <a:endCxn id="36" idx="0"/>
          </p:cNvCxnSpPr>
          <p:nvPr/>
        </p:nvCxnSpPr>
        <p:spPr bwMode="auto">
          <a:xfrm>
            <a:off x="4061955" y="4666655"/>
            <a:ext cx="0" cy="904216"/>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AutoShape 9"/>
          <p:cNvCxnSpPr>
            <a:cxnSpLocks noChangeShapeType="1"/>
            <a:stCxn id="34" idx="2"/>
            <a:endCxn id="35" idx="0"/>
          </p:cNvCxnSpPr>
          <p:nvPr/>
        </p:nvCxnSpPr>
        <p:spPr bwMode="auto">
          <a:xfrm>
            <a:off x="7571342" y="5429941"/>
            <a:ext cx="0" cy="251066"/>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9" name="AutoShape 10"/>
          <p:cNvCxnSpPr>
            <a:cxnSpLocks noChangeShapeType="1"/>
            <a:stCxn id="46" idx="2"/>
            <a:endCxn id="33" idx="0"/>
          </p:cNvCxnSpPr>
          <p:nvPr/>
        </p:nvCxnSpPr>
        <p:spPr bwMode="auto">
          <a:xfrm flipH="1">
            <a:off x="4061955" y="3262458"/>
            <a:ext cx="1703397" cy="905599"/>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0" name="AutoShape 11"/>
          <p:cNvCxnSpPr>
            <a:cxnSpLocks noChangeShapeType="1"/>
            <a:stCxn id="46" idx="2"/>
            <a:endCxn id="34" idx="0"/>
          </p:cNvCxnSpPr>
          <p:nvPr/>
        </p:nvCxnSpPr>
        <p:spPr bwMode="auto">
          <a:xfrm>
            <a:off x="5765352" y="3262458"/>
            <a:ext cx="1805990" cy="1004088"/>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1" name="AutoShape 12"/>
          <p:cNvCxnSpPr>
            <a:cxnSpLocks noChangeShapeType="1"/>
            <a:stCxn id="46" idx="3"/>
          </p:cNvCxnSpPr>
          <p:nvPr/>
        </p:nvCxnSpPr>
        <p:spPr bwMode="auto">
          <a:xfrm flipV="1">
            <a:off x="6634573" y="2675084"/>
            <a:ext cx="457707" cy="449262"/>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2" name="AutoShape 13"/>
          <p:cNvCxnSpPr>
            <a:cxnSpLocks noChangeShapeType="1"/>
            <a:stCxn id="45" idx="3"/>
          </p:cNvCxnSpPr>
          <p:nvPr/>
        </p:nvCxnSpPr>
        <p:spPr bwMode="auto">
          <a:xfrm>
            <a:off x="6634573" y="2529033"/>
            <a:ext cx="457707" cy="0"/>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43" name="Group 14"/>
          <p:cNvGrpSpPr>
            <a:grpSpLocks/>
          </p:cNvGrpSpPr>
          <p:nvPr/>
        </p:nvGrpSpPr>
        <p:grpSpPr bwMode="auto">
          <a:xfrm>
            <a:off x="4896131" y="1613045"/>
            <a:ext cx="1774660" cy="1649413"/>
            <a:chOff x="2736" y="434"/>
            <a:chExt cx="980" cy="1039"/>
          </a:xfrm>
        </p:grpSpPr>
        <p:sp>
          <p:nvSpPr>
            <p:cNvPr id="44" name="Rectangle 15"/>
            <p:cNvSpPr>
              <a:spLocks noChangeArrowheads="1"/>
            </p:cNvSpPr>
            <p:nvPr/>
          </p:nvSpPr>
          <p:spPr bwMode="auto">
            <a:xfrm>
              <a:off x="2756" y="434"/>
              <a:ext cx="960" cy="31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algn="ctr" eaLnBrk="0" hangingPunct="0">
                <a:defRPr/>
              </a:pPr>
              <a:r>
                <a:rPr lang="de-DE" sz="1200" dirty="0">
                  <a:solidFill>
                    <a:schemeClr val="tx1"/>
                  </a:solidFill>
                </a:rPr>
                <a:t>Job</a:t>
              </a:r>
            </a:p>
            <a:p>
              <a:pPr marL="95250" indent="-95250" algn="ctr" eaLnBrk="0" hangingPunct="0">
                <a:defRPr/>
              </a:pPr>
              <a:r>
                <a:rPr lang="de-DE" sz="1200" dirty="0" err="1" smtClean="0">
                  <a:solidFill>
                    <a:schemeClr val="tx1"/>
                  </a:solidFill>
                </a:rPr>
                <a:t>Requirements</a:t>
              </a:r>
              <a:endParaRPr lang="de-DE" sz="1200" dirty="0">
                <a:solidFill>
                  <a:schemeClr val="tx1"/>
                </a:solidFill>
              </a:endParaRPr>
            </a:p>
          </p:txBody>
        </p:sp>
        <p:sp>
          <p:nvSpPr>
            <p:cNvPr id="45" name="Rectangle 16"/>
            <p:cNvSpPr>
              <a:spLocks noChangeArrowheads="1"/>
            </p:cNvSpPr>
            <p:nvPr/>
          </p:nvSpPr>
          <p:spPr bwMode="auto">
            <a:xfrm>
              <a:off x="2736" y="924"/>
              <a:ext cx="960" cy="17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algn="ctr" eaLnBrk="0" hangingPunct="0"/>
              <a:r>
                <a:rPr lang="de-DE" sz="1200" dirty="0">
                  <a:solidFill>
                    <a:schemeClr val="tx1"/>
                  </a:solidFill>
                </a:rPr>
                <a:t>Task</a:t>
              </a:r>
              <a:endParaRPr lang="de-DE" sz="1300" dirty="0">
                <a:solidFill>
                  <a:schemeClr val="tx1"/>
                </a:solidFill>
              </a:endParaRPr>
            </a:p>
          </p:txBody>
        </p:sp>
        <p:sp>
          <p:nvSpPr>
            <p:cNvPr id="46" name="Rectangle 17"/>
            <p:cNvSpPr>
              <a:spLocks noChangeArrowheads="1"/>
            </p:cNvSpPr>
            <p:nvPr/>
          </p:nvSpPr>
          <p:spPr bwMode="auto">
            <a:xfrm>
              <a:off x="2736" y="1299"/>
              <a:ext cx="960" cy="17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95250" indent="-95250" algn="ctr" eaLnBrk="0" hangingPunct="0">
                <a:defRPr/>
              </a:pPr>
              <a:r>
                <a:rPr lang="de-DE" sz="1200" dirty="0" err="1">
                  <a:solidFill>
                    <a:schemeClr val="tx1"/>
                  </a:solidFill>
                </a:rPr>
                <a:t>Strain</a:t>
              </a:r>
              <a:endParaRPr lang="de-DE" sz="1200" dirty="0">
                <a:solidFill>
                  <a:schemeClr val="tx1"/>
                </a:solidFill>
              </a:endParaRPr>
            </a:p>
          </p:txBody>
        </p:sp>
        <p:cxnSp>
          <p:nvCxnSpPr>
            <p:cNvPr id="47" name="AutoShape 18"/>
            <p:cNvCxnSpPr>
              <a:cxnSpLocks noChangeShapeType="1"/>
              <a:stCxn id="44" idx="2"/>
              <a:endCxn id="45" idx="0"/>
            </p:cNvCxnSpPr>
            <p:nvPr/>
          </p:nvCxnSpPr>
          <p:spPr bwMode="auto">
            <a:xfrm flipH="1">
              <a:off x="3216" y="748"/>
              <a:ext cx="20" cy="176"/>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cxnSp>
        <p:nvCxnSpPr>
          <p:cNvPr id="48" name="AutoShape 19"/>
          <p:cNvCxnSpPr>
            <a:cxnSpLocks noChangeShapeType="1"/>
            <a:stCxn id="31" idx="3"/>
            <a:endCxn id="45" idx="1"/>
          </p:cNvCxnSpPr>
          <p:nvPr/>
        </p:nvCxnSpPr>
        <p:spPr bwMode="auto">
          <a:xfrm>
            <a:off x="3778884" y="2499286"/>
            <a:ext cx="1117247" cy="29747"/>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49" name="AutoShape 20"/>
          <p:cNvCxnSpPr>
            <a:cxnSpLocks noChangeShapeType="1"/>
            <a:stCxn id="45" idx="2"/>
            <a:endCxn id="46" idx="0"/>
          </p:cNvCxnSpPr>
          <p:nvPr/>
        </p:nvCxnSpPr>
        <p:spPr bwMode="auto">
          <a:xfrm>
            <a:off x="5765352" y="2667145"/>
            <a:ext cx="0" cy="319088"/>
          </a:xfrm>
          <a:prstGeom prst="straightConnector1">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0" name="AutoShape 21"/>
          <p:cNvCxnSpPr>
            <a:cxnSpLocks noChangeShapeType="1"/>
            <a:stCxn id="36" idx="1"/>
            <a:endCxn id="31" idx="2"/>
          </p:cNvCxnSpPr>
          <p:nvPr/>
        </p:nvCxnSpPr>
        <p:spPr bwMode="auto">
          <a:xfrm rot="10800000">
            <a:off x="1907191" y="3745782"/>
            <a:ext cx="516465" cy="2074389"/>
          </a:xfrm>
          <a:prstGeom prst="bentConnector2">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51" name="AutoShape 22"/>
          <p:cNvCxnSpPr>
            <a:cxnSpLocks noChangeShapeType="1"/>
            <a:stCxn id="35" idx="2"/>
            <a:endCxn id="31" idx="2"/>
          </p:cNvCxnSpPr>
          <p:nvPr/>
        </p:nvCxnSpPr>
        <p:spPr bwMode="auto">
          <a:xfrm rot="5400000" flipH="1">
            <a:off x="3522354" y="2130617"/>
            <a:ext cx="2433824" cy="5664152"/>
          </a:xfrm>
          <a:prstGeom prst="bentConnector3">
            <a:avLst>
              <a:gd name="adj1" fmla="val -9393"/>
            </a:avLst>
          </a:prstGeom>
          <a:ln>
            <a:headEn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52" name="Text Box 23"/>
          <p:cNvSpPr txBox="1">
            <a:spLocks noChangeArrowheads="1"/>
          </p:cNvSpPr>
          <p:nvPr/>
        </p:nvSpPr>
        <p:spPr bwMode="auto">
          <a:xfrm>
            <a:off x="2102484" y="5373217"/>
            <a:ext cx="364202" cy="46166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eaLnBrk="0" hangingPunct="0">
              <a:defRPr/>
            </a:pPr>
            <a:r>
              <a:rPr lang="de-DE" sz="2400" b="0" dirty="0">
                <a:solidFill>
                  <a:schemeClr val="tx1"/>
                </a:solidFill>
              </a:rPr>
              <a:t>+</a:t>
            </a:r>
          </a:p>
        </p:txBody>
      </p:sp>
      <p:sp>
        <p:nvSpPr>
          <p:cNvPr id="53" name="Text Box 24"/>
          <p:cNvSpPr txBox="1">
            <a:spLocks noChangeArrowheads="1"/>
          </p:cNvSpPr>
          <p:nvPr/>
        </p:nvSpPr>
        <p:spPr bwMode="auto">
          <a:xfrm>
            <a:off x="7236296" y="6021288"/>
            <a:ext cx="287258" cy="461665"/>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eaLnBrk="0" hangingPunct="0">
              <a:defRPr/>
            </a:pPr>
            <a:r>
              <a:rPr lang="de-DE" sz="2400" b="0" dirty="0">
                <a:solidFill>
                  <a:schemeClr val="tx1"/>
                </a:solidFill>
              </a:rPr>
              <a:t>-</a:t>
            </a:r>
          </a:p>
        </p:txBody>
      </p:sp>
    </p:spTree>
    <p:extLst>
      <p:ext uri="{BB962C8B-B14F-4D97-AF65-F5344CB8AC3E}">
        <p14:creationId xmlns:p14="http://schemas.microsoft.com/office/powerpoint/2010/main" val="386293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765175"/>
            <a:ext cx="8352730" cy="496888"/>
          </a:xfrm>
        </p:spPr>
        <p:txBody>
          <a:bodyPr/>
          <a:lstStyle/>
          <a:p>
            <a:r>
              <a:rPr lang="de-DE" sz="3200" dirty="0"/>
              <a:t>Mental </a:t>
            </a:r>
            <a:r>
              <a:rPr lang="de-DE" sz="3200" dirty="0" err="1"/>
              <a:t>regulation</a:t>
            </a:r>
            <a:r>
              <a:rPr lang="de-DE" sz="3200" dirty="0"/>
              <a:t> </a:t>
            </a:r>
            <a:r>
              <a:rPr lang="de-DE" sz="3200" dirty="0" err="1"/>
              <a:t>of</a:t>
            </a:r>
            <a:r>
              <a:rPr lang="de-DE" sz="3200" dirty="0"/>
              <a:t> </a:t>
            </a:r>
            <a:r>
              <a:rPr lang="de-DE" sz="3200" dirty="0" err="1"/>
              <a:t>tasks</a:t>
            </a:r>
            <a:endParaRPr lang="de-DE" dirty="0"/>
          </a:p>
        </p:txBody>
      </p:sp>
      <p:sp>
        <p:nvSpPr>
          <p:cNvPr id="3" name="Inhaltsplatzhalter 2"/>
          <p:cNvSpPr>
            <a:spLocks noGrp="1"/>
          </p:cNvSpPr>
          <p:nvPr>
            <p:ph idx="1"/>
          </p:nvPr>
        </p:nvSpPr>
        <p:spPr/>
        <p:txBody>
          <a:bodyPr/>
          <a:lstStyle/>
          <a:p>
            <a:r>
              <a:rPr lang="de-DE" dirty="0"/>
              <a:t>Motivational </a:t>
            </a:r>
            <a:r>
              <a:rPr lang="de-DE" dirty="0" err="1"/>
              <a:t>regulation</a:t>
            </a:r>
            <a:endParaRPr lang="de-DE" dirty="0"/>
          </a:p>
          <a:p>
            <a:pPr marL="342900" indent="-342900">
              <a:buFont typeface="Wingdings" panose="05000000000000000000" pitchFamily="2" charset="2"/>
              <a:buChar char="à"/>
            </a:pPr>
            <a:r>
              <a:rPr lang="en-US" b="0" dirty="0">
                <a:sym typeface="Wingdings" panose="05000000000000000000" pitchFamily="2" charset="2"/>
              </a:rPr>
              <a:t>i.e. it is determined whether action is </a:t>
            </a:r>
            <a:r>
              <a:rPr lang="en-US" b="0" dirty="0" smtClean="0">
                <a:sym typeface="Wingdings" panose="05000000000000000000" pitchFamily="2" charset="2"/>
              </a:rPr>
              <a:t>taken</a:t>
            </a:r>
          </a:p>
          <a:p>
            <a:r>
              <a:rPr lang="en-US" b="0" dirty="0">
                <a:sym typeface="Wingdings" panose="05000000000000000000" pitchFamily="2" charset="2"/>
              </a:rPr>
              <a:t> </a:t>
            </a:r>
            <a:r>
              <a:rPr lang="en-US" b="0" dirty="0" smtClean="0">
                <a:sym typeface="Wingdings" panose="05000000000000000000" pitchFamily="2" charset="2"/>
              </a:rPr>
              <a:t>Principles</a:t>
            </a:r>
            <a:r>
              <a:rPr lang="en-US" b="0" dirty="0">
                <a:sym typeface="Wingdings" panose="05000000000000000000" pitchFamily="2" charset="2"/>
              </a:rPr>
              <a:t>: personal motives, attitudes and preferences</a:t>
            </a:r>
          </a:p>
          <a:p>
            <a:endParaRPr lang="de-DE" b="0" dirty="0">
              <a:sym typeface="Wingdings" panose="05000000000000000000" pitchFamily="2" charset="2"/>
            </a:endParaRPr>
          </a:p>
          <a:p>
            <a:r>
              <a:rPr lang="de-DE" dirty="0">
                <a:sym typeface="Wingdings" panose="05000000000000000000" pitchFamily="2" charset="2"/>
              </a:rPr>
              <a:t>Action </a:t>
            </a:r>
            <a:r>
              <a:rPr lang="de-DE" dirty="0" err="1">
                <a:sym typeface="Wingdings" panose="05000000000000000000" pitchFamily="2" charset="2"/>
              </a:rPr>
              <a:t>regulation</a:t>
            </a:r>
            <a:endParaRPr lang="de-DE" dirty="0">
              <a:sym typeface="Wingdings" panose="05000000000000000000" pitchFamily="2" charset="2"/>
            </a:endParaRPr>
          </a:p>
          <a:p>
            <a:pPr marL="342900" indent="-342900">
              <a:buFont typeface="Wingdings" panose="05000000000000000000" pitchFamily="2" charset="2"/>
              <a:buChar char="à"/>
            </a:pPr>
            <a:r>
              <a:rPr lang="en-US" b="0" dirty="0">
                <a:sym typeface="Wingdings" panose="05000000000000000000" pitchFamily="2" charset="2"/>
              </a:rPr>
              <a:t>i.e. it is determined how action is </a:t>
            </a:r>
            <a:r>
              <a:rPr lang="en-US" b="0" dirty="0" smtClean="0">
                <a:sym typeface="Wingdings" panose="05000000000000000000" pitchFamily="2" charset="2"/>
              </a:rPr>
              <a:t>taken</a:t>
            </a:r>
          </a:p>
          <a:p>
            <a:r>
              <a:rPr lang="en-US" b="0" dirty="0" smtClean="0">
                <a:sym typeface="Wingdings" panose="05000000000000000000" pitchFamily="2" charset="2"/>
              </a:rPr>
              <a:t>Principles</a:t>
            </a:r>
            <a:r>
              <a:rPr lang="en-US" b="0" dirty="0">
                <a:sym typeface="Wingdings" panose="05000000000000000000" pitchFamily="2" charset="2"/>
              </a:rPr>
              <a:t>: personal sub-targets, choice of ways and means, control of execution</a:t>
            </a: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en-US" altLang="de-DE" dirty="0" smtClean="0"/>
              <a:t>ergonomics</a:t>
            </a:r>
            <a:endParaRPr lang="en-US"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6</a:t>
            </a:fld>
            <a:endParaRPr lang="de-DE" altLang="de-DE"/>
          </a:p>
        </p:txBody>
      </p:sp>
      <p:sp>
        <p:nvSpPr>
          <p:cNvPr id="7" name="Textfeld 6"/>
          <p:cNvSpPr txBox="1"/>
          <p:nvPr/>
        </p:nvSpPr>
        <p:spPr>
          <a:xfrm>
            <a:off x="539750" y="5877272"/>
            <a:ext cx="8752565" cy="253916"/>
          </a:xfrm>
          <a:prstGeom prst="rect">
            <a:avLst/>
          </a:prstGeom>
          <a:noFill/>
        </p:spPr>
        <p:txBody>
          <a:bodyPr wrap="square" rtlCol="0">
            <a:spAutoFit/>
          </a:bodyPr>
          <a:lstStyle/>
          <a:p>
            <a:r>
              <a:rPr lang="de-DE" sz="1050" dirty="0" err="1"/>
              <a:t>Based</a:t>
            </a:r>
            <a:r>
              <a:rPr lang="de-DE" sz="1050" dirty="0"/>
              <a:t> upon</a:t>
            </a:r>
            <a:r>
              <a:rPr lang="de-DE" sz="1050" dirty="0" smtClean="0"/>
              <a:t>: Hacker</a:t>
            </a:r>
            <a:r>
              <a:rPr lang="de-DE" sz="1050" dirty="0"/>
              <a:t>, W. 1986</a:t>
            </a:r>
          </a:p>
        </p:txBody>
      </p:sp>
    </p:spTree>
    <p:extLst>
      <p:ext uri="{BB962C8B-B14F-4D97-AF65-F5344CB8AC3E}">
        <p14:creationId xmlns:p14="http://schemas.microsoft.com/office/powerpoint/2010/main" val="16902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Examples</a:t>
            </a:r>
            <a:endParaRPr lang="de-DE" dirty="0"/>
          </a:p>
        </p:txBody>
      </p:sp>
      <p:sp>
        <p:nvSpPr>
          <p:cNvPr id="3" name="Inhaltsplatzhalter 2"/>
          <p:cNvSpPr>
            <a:spLocks noGrp="1"/>
          </p:cNvSpPr>
          <p:nvPr>
            <p:ph idx="1"/>
          </p:nvPr>
        </p:nvSpPr>
        <p:spPr>
          <a:xfrm>
            <a:off x="539750" y="1412777"/>
            <a:ext cx="8496746" cy="4968974"/>
          </a:xfrm>
        </p:spPr>
        <p:txBody>
          <a:bodyPr/>
          <a:lstStyle/>
          <a:p>
            <a:r>
              <a:rPr lang="en-US" dirty="0" smtClean="0"/>
              <a:t>work </a:t>
            </a:r>
            <a:r>
              <a:rPr lang="en-US" dirty="0"/>
              <a:t>situations with a destabilizing effect</a:t>
            </a:r>
            <a:r>
              <a:rPr lang="de-DE" dirty="0" smtClean="0"/>
              <a:t>					</a:t>
            </a:r>
            <a:br>
              <a:rPr lang="de-DE" dirty="0" smtClean="0"/>
            </a:br>
            <a:r>
              <a:rPr lang="de-DE" dirty="0" smtClean="0"/>
              <a:t>					</a:t>
            </a:r>
            <a:r>
              <a:rPr lang="en-US" sz="2000" b="0" dirty="0"/>
              <a:t>Permanently </a:t>
            </a:r>
            <a:r>
              <a:rPr lang="en-US" sz="2000" b="0" dirty="0" smtClean="0"/>
              <a:t>synchronized</a:t>
            </a:r>
          </a:p>
          <a:p>
            <a:r>
              <a:rPr lang="en-US" sz="2000" b="0" dirty="0" smtClean="0"/>
              <a:t>					workplaces </a:t>
            </a:r>
            <a:r>
              <a:rPr lang="en-US" sz="2000" b="0" dirty="0"/>
              <a:t>with a rigid cycle time</a:t>
            </a:r>
            <a:r>
              <a:rPr lang="en-US" sz="2000" b="0" dirty="0" smtClean="0"/>
              <a:t>,</a:t>
            </a:r>
          </a:p>
          <a:p>
            <a:r>
              <a:rPr lang="en-US" sz="2000" b="0" dirty="0"/>
              <a:t>	</a:t>
            </a:r>
            <a:r>
              <a:rPr lang="en-US" sz="2000" b="0" dirty="0" smtClean="0"/>
              <a:t>				such </a:t>
            </a:r>
            <a:r>
              <a:rPr lang="en-US" sz="2000" b="0" dirty="0"/>
              <a:t>as assembly lines, limit </a:t>
            </a:r>
            <a:r>
              <a:rPr lang="en-US" sz="2000" b="0" dirty="0" smtClean="0"/>
              <a:t>the</a:t>
            </a:r>
          </a:p>
          <a:p>
            <a:r>
              <a:rPr lang="en-US" sz="2000" b="0" dirty="0"/>
              <a:t>	</a:t>
            </a:r>
            <a:r>
              <a:rPr lang="en-US" sz="2000" b="0" dirty="0" smtClean="0"/>
              <a:t>				scope </a:t>
            </a:r>
            <a:r>
              <a:rPr lang="en-US" sz="2000" b="0" dirty="0"/>
              <a:t>for action regulation</a:t>
            </a:r>
          </a:p>
          <a:p>
            <a:endParaRPr lang="en-US" sz="2000" b="0" dirty="0"/>
          </a:p>
          <a:p>
            <a:endParaRPr lang="en-US" sz="2000" b="0" dirty="0"/>
          </a:p>
          <a:p>
            <a:r>
              <a:rPr lang="en-US" sz="2000" b="0" dirty="0" smtClean="0"/>
              <a:t>					Mere </a:t>
            </a:r>
            <a:r>
              <a:rPr lang="en-US" sz="2000" b="0" dirty="0"/>
              <a:t>operation of machinery</a:t>
            </a:r>
            <a:r>
              <a:rPr lang="en-US" sz="2000" b="0" dirty="0" smtClean="0"/>
              <a:t>,</a:t>
            </a:r>
          </a:p>
          <a:p>
            <a:r>
              <a:rPr lang="en-US" sz="2000" b="0" dirty="0"/>
              <a:t>	</a:t>
            </a:r>
            <a:r>
              <a:rPr lang="en-US" sz="2000" b="0" dirty="0" smtClean="0"/>
              <a:t>				particularly </a:t>
            </a:r>
            <a:r>
              <a:rPr lang="en-US" sz="2000" b="0" dirty="0"/>
              <a:t>with work </a:t>
            </a:r>
            <a:r>
              <a:rPr lang="en-US" sz="2000" b="0" dirty="0" smtClean="0"/>
              <a:t>content</a:t>
            </a:r>
          </a:p>
          <a:p>
            <a:r>
              <a:rPr lang="en-US" sz="2000" b="0" dirty="0"/>
              <a:t>	</a:t>
            </a:r>
            <a:r>
              <a:rPr lang="en-US" sz="2000" b="0" dirty="0" smtClean="0"/>
              <a:t>				repeated </a:t>
            </a:r>
            <a:r>
              <a:rPr lang="en-US" sz="2000" b="0" dirty="0"/>
              <a:t>in short cycles, is </a:t>
            </a:r>
            <a:r>
              <a:rPr lang="en-US" sz="2000" b="0" dirty="0" smtClean="0"/>
              <a:t>also</a:t>
            </a:r>
          </a:p>
          <a:p>
            <a:r>
              <a:rPr lang="en-US" sz="2000" b="0" dirty="0"/>
              <a:t>	</a:t>
            </a:r>
            <a:r>
              <a:rPr lang="en-US" sz="2000" b="0" dirty="0" smtClean="0"/>
              <a:t>				an </a:t>
            </a:r>
            <a:r>
              <a:rPr lang="en-US" sz="2000" b="0" dirty="0"/>
              <a:t>obstacle to action regulation</a:t>
            </a:r>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7</a:t>
            </a:fld>
            <a:endParaRPr lang="de-DE" altLang="de-DE"/>
          </a:p>
        </p:txBody>
      </p:sp>
      <p:sp>
        <p:nvSpPr>
          <p:cNvPr id="43" name="Textfeld 42"/>
          <p:cNvSpPr txBox="1"/>
          <p:nvPr/>
        </p:nvSpPr>
        <p:spPr>
          <a:xfrm>
            <a:off x="3026376" y="5619237"/>
            <a:ext cx="1872208" cy="215444"/>
          </a:xfrm>
          <a:prstGeom prst="rect">
            <a:avLst/>
          </a:prstGeom>
          <a:noFill/>
        </p:spPr>
        <p:txBody>
          <a:bodyPr wrap="square" rtlCol="0">
            <a:spAutoFit/>
          </a:bodyPr>
          <a:lstStyle/>
          <a:p>
            <a:r>
              <a:rPr lang="de-DE" sz="800" dirty="0" smtClean="0"/>
              <a:t>© Michael Hüter</a:t>
            </a:r>
            <a:endParaRPr lang="de-DE" dirty="0"/>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3" y="2175291"/>
            <a:ext cx="4771532" cy="3443946"/>
          </a:xfrm>
          <a:prstGeom prst="rect">
            <a:avLst/>
          </a:prstGeom>
        </p:spPr>
      </p:pic>
    </p:spTree>
    <p:extLst>
      <p:ext uri="{BB962C8B-B14F-4D97-AF65-F5344CB8AC3E}">
        <p14:creationId xmlns:p14="http://schemas.microsoft.com/office/powerpoint/2010/main" val="46210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5175"/>
            <a:ext cx="8568952" cy="496888"/>
          </a:xfrm>
        </p:spPr>
        <p:txBody>
          <a:bodyPr/>
          <a:lstStyle/>
          <a:p>
            <a:r>
              <a:rPr lang="de-DE" sz="2400" dirty="0" err="1"/>
              <a:t>Destabilization</a:t>
            </a:r>
            <a:r>
              <a:rPr lang="de-DE" sz="2400" dirty="0"/>
              <a:t> </a:t>
            </a:r>
            <a:r>
              <a:rPr lang="de-DE" sz="2400" dirty="0" err="1"/>
              <a:t>of</a:t>
            </a:r>
            <a:r>
              <a:rPr lang="de-DE" sz="2400" dirty="0"/>
              <a:t> </a:t>
            </a:r>
            <a:r>
              <a:rPr lang="de-DE" sz="2400" dirty="0" err="1"/>
              <a:t>action</a:t>
            </a:r>
            <a:r>
              <a:rPr lang="de-DE" sz="2400" dirty="0"/>
              <a:t> </a:t>
            </a:r>
            <a:r>
              <a:rPr lang="de-DE" sz="2400" dirty="0" err="1"/>
              <a:t>regulation</a:t>
            </a:r>
            <a:r>
              <a:rPr lang="de-DE" sz="2400" dirty="0"/>
              <a:t> </a:t>
            </a:r>
            <a:r>
              <a:rPr lang="de-DE" sz="2400" dirty="0" err="1"/>
              <a:t>by</a:t>
            </a:r>
            <a:r>
              <a:rPr lang="de-DE" sz="2400" dirty="0"/>
              <a:t>:</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729183888"/>
              </p:ext>
            </p:extLst>
          </p:nvPr>
        </p:nvGraphicFramePr>
        <p:xfrm>
          <a:off x="107504" y="1340768"/>
          <a:ext cx="8712968"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8</a:t>
            </a:fld>
            <a:endParaRPr lang="de-DE" altLang="de-DE"/>
          </a:p>
        </p:txBody>
      </p:sp>
      <p:sp>
        <p:nvSpPr>
          <p:cNvPr id="8" name="Rechteck 7"/>
          <p:cNvSpPr/>
          <p:nvPr/>
        </p:nvSpPr>
        <p:spPr>
          <a:xfrm>
            <a:off x="683568" y="6237312"/>
            <a:ext cx="7920880" cy="276999"/>
          </a:xfrm>
          <a:prstGeom prst="rect">
            <a:avLst/>
          </a:prstGeom>
        </p:spPr>
        <p:txBody>
          <a:bodyPr wrap="square">
            <a:spAutoFit/>
          </a:bodyPr>
          <a:lstStyle/>
          <a:p>
            <a:r>
              <a:rPr lang="de-DE" sz="1200" dirty="0" err="1"/>
              <a:t>Based</a:t>
            </a:r>
            <a:r>
              <a:rPr lang="de-DE" sz="1200" dirty="0"/>
              <a:t> upon</a:t>
            </a:r>
            <a:r>
              <a:rPr lang="de-DE" sz="1200" dirty="0" smtClean="0"/>
              <a:t>: </a:t>
            </a:r>
            <a:r>
              <a:rPr lang="de-DE" sz="1200" dirty="0" err="1" smtClean="0"/>
              <a:t>Bullinger</a:t>
            </a:r>
            <a:r>
              <a:rPr lang="de-DE" sz="1200" dirty="0"/>
              <a:t>, H.-J. 1994</a:t>
            </a:r>
          </a:p>
        </p:txBody>
      </p:sp>
    </p:spTree>
    <p:extLst>
      <p:ext uri="{BB962C8B-B14F-4D97-AF65-F5344CB8AC3E}">
        <p14:creationId xmlns:p14="http://schemas.microsoft.com/office/powerpoint/2010/main" val="397950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Factors</a:t>
            </a:r>
            <a:r>
              <a:rPr lang="de-DE" sz="3200" dirty="0"/>
              <a:t> </a:t>
            </a:r>
            <a:r>
              <a:rPr lang="de-DE" sz="3200" dirty="0" err="1"/>
              <a:t>influencing</a:t>
            </a:r>
            <a:r>
              <a:rPr lang="de-DE" sz="3200" dirty="0"/>
              <a:t> </a:t>
            </a:r>
            <a:r>
              <a:rPr lang="de-DE" sz="3200" dirty="0" err="1"/>
              <a:t>the</a:t>
            </a:r>
            <a:r>
              <a:rPr lang="de-DE" sz="3200" dirty="0"/>
              <a:t> </a:t>
            </a:r>
            <a:r>
              <a:rPr lang="de-DE" sz="3200" dirty="0" err="1"/>
              <a:t>feedback</a:t>
            </a:r>
            <a:r>
              <a:rPr lang="de-DE" sz="3200" dirty="0"/>
              <a:t> </a:t>
            </a:r>
            <a:r>
              <a:rPr lang="de-DE" sz="3200" dirty="0" err="1"/>
              <a:t>cycle</a:t>
            </a:r>
            <a:r>
              <a:rPr lang="de-DE" sz="3200" dirty="0"/>
              <a:t> </a:t>
            </a:r>
            <a:r>
              <a:rPr lang="de-DE" sz="3200" dirty="0" err="1"/>
              <a:t>of</a:t>
            </a:r>
            <a:r>
              <a:rPr lang="de-DE" sz="3200" dirty="0"/>
              <a:t> </a:t>
            </a:r>
            <a:r>
              <a:rPr lang="de-DE" sz="3200" dirty="0" err="1"/>
              <a:t>the</a:t>
            </a:r>
            <a:r>
              <a:rPr lang="de-DE" sz="3200" dirty="0"/>
              <a:t> </a:t>
            </a:r>
            <a:r>
              <a:rPr lang="de-DE" sz="3200" dirty="0" err="1"/>
              <a:t>task</a:t>
            </a:r>
            <a:endParaRPr lang="de-DE" dirty="0"/>
          </a:p>
        </p:txBody>
      </p:sp>
      <p:sp>
        <p:nvSpPr>
          <p:cNvPr id="4" name="Datumsplatzhalter 3"/>
          <p:cNvSpPr>
            <a:spLocks noGrp="1"/>
          </p:cNvSpPr>
          <p:nvPr>
            <p:ph type="dt" sz="half" idx="10"/>
          </p:nvPr>
        </p:nvSpPr>
        <p:spPr/>
        <p:txBody>
          <a:bodyPr/>
          <a:lstStyle/>
          <a:p>
            <a:pPr>
              <a:defRPr/>
            </a:pPr>
            <a:fld id="{E31C9A31-BE9B-4A5A-A4A8-5B2EF617578F}" type="datetime1">
              <a:rPr lang="de-DE" altLang="de-DE" smtClean="0"/>
              <a:t>12.11.2019</a:t>
            </a:fld>
            <a:endParaRPr lang="de-DE" altLang="de-DE"/>
          </a:p>
        </p:txBody>
      </p:sp>
      <p:sp>
        <p:nvSpPr>
          <p:cNvPr id="5" name="Fußzeilenplatzhalter 4"/>
          <p:cNvSpPr>
            <a:spLocks noGrp="1"/>
          </p:cNvSpPr>
          <p:nvPr>
            <p:ph type="ftr" sz="quarter" idx="11"/>
          </p:nvPr>
        </p:nvSpPr>
        <p:spPr/>
        <p:txBody>
          <a:bodyPr/>
          <a:lstStyle/>
          <a:p>
            <a:pPr>
              <a:defRPr/>
            </a:pPr>
            <a:r>
              <a:rPr lang="de-DE" altLang="de-DE" dirty="0"/>
              <a:t>Module 6 – Learning </a:t>
            </a:r>
            <a:r>
              <a:rPr lang="de-DE" altLang="de-DE" dirty="0" err="1"/>
              <a:t>ergonomics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E1595AF3-08FF-44FE-9F92-885155564005}" type="slidenum">
              <a:rPr lang="de-DE" altLang="de-DE" smtClean="0"/>
              <a:pPr/>
              <a:t>9</a:t>
            </a:fld>
            <a:endParaRPr lang="de-DE" altLang="de-DE"/>
          </a:p>
        </p:txBody>
      </p:sp>
      <p:sp>
        <p:nvSpPr>
          <p:cNvPr id="7" name="Rectangle 1027"/>
          <p:cNvSpPr>
            <a:spLocks noChangeArrowheads="1"/>
          </p:cNvSpPr>
          <p:nvPr/>
        </p:nvSpPr>
        <p:spPr bwMode="auto">
          <a:xfrm>
            <a:off x="596516" y="4284948"/>
            <a:ext cx="1600200"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de-DE" dirty="0">
                <a:solidFill>
                  <a:schemeClr val="accent1">
                    <a:lumMod val="25000"/>
                  </a:schemeClr>
                </a:solidFill>
              </a:rPr>
              <a:t>Task</a:t>
            </a:r>
          </a:p>
        </p:txBody>
      </p:sp>
      <p:sp>
        <p:nvSpPr>
          <p:cNvPr id="8" name="Rectangle 1028"/>
          <p:cNvSpPr>
            <a:spLocks noChangeArrowheads="1"/>
          </p:cNvSpPr>
          <p:nvPr/>
        </p:nvSpPr>
        <p:spPr bwMode="auto">
          <a:xfrm>
            <a:off x="2437099" y="4322397"/>
            <a:ext cx="1746956"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de-DE" dirty="0" err="1">
                <a:solidFill>
                  <a:schemeClr val="accent1">
                    <a:lumMod val="25000"/>
                  </a:schemeClr>
                </a:solidFill>
              </a:rPr>
              <a:t>Perception</a:t>
            </a:r>
            <a:endParaRPr lang="de-DE" dirty="0">
              <a:solidFill>
                <a:schemeClr val="accent1">
                  <a:lumMod val="25000"/>
                </a:schemeClr>
              </a:solidFill>
            </a:endParaRPr>
          </a:p>
        </p:txBody>
      </p:sp>
      <p:sp>
        <p:nvSpPr>
          <p:cNvPr id="9" name="Rectangle 1029"/>
          <p:cNvSpPr>
            <a:spLocks noChangeArrowheads="1"/>
          </p:cNvSpPr>
          <p:nvPr/>
        </p:nvSpPr>
        <p:spPr bwMode="auto">
          <a:xfrm>
            <a:off x="4663223" y="4308940"/>
            <a:ext cx="2057400"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de-DE" dirty="0" smtClean="0">
                <a:solidFill>
                  <a:schemeClr val="accent1">
                    <a:lumMod val="25000"/>
                  </a:schemeClr>
                </a:solidFill>
              </a:rPr>
              <a:t>Processing</a:t>
            </a:r>
            <a:endParaRPr lang="de-DE" dirty="0">
              <a:solidFill>
                <a:schemeClr val="accent1">
                  <a:lumMod val="25000"/>
                </a:schemeClr>
              </a:solidFill>
            </a:endParaRPr>
          </a:p>
        </p:txBody>
      </p:sp>
      <p:sp>
        <p:nvSpPr>
          <p:cNvPr id="10" name="Rectangle 1030"/>
          <p:cNvSpPr>
            <a:spLocks noChangeArrowheads="1"/>
          </p:cNvSpPr>
          <p:nvPr/>
        </p:nvSpPr>
        <p:spPr bwMode="auto">
          <a:xfrm>
            <a:off x="7152388" y="4322397"/>
            <a:ext cx="1919342"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de-DE" dirty="0" smtClean="0">
                <a:solidFill>
                  <a:schemeClr val="accent1">
                    <a:lumMod val="25000"/>
                  </a:schemeClr>
                </a:solidFill>
              </a:rPr>
              <a:t>Implementation</a:t>
            </a:r>
            <a:endParaRPr lang="de-DE" dirty="0">
              <a:solidFill>
                <a:schemeClr val="accent1">
                  <a:lumMod val="25000"/>
                </a:schemeClr>
              </a:solidFill>
            </a:endParaRPr>
          </a:p>
        </p:txBody>
      </p:sp>
      <p:sp>
        <p:nvSpPr>
          <p:cNvPr id="11" name="Rectangle 1038"/>
          <p:cNvSpPr>
            <a:spLocks noChangeArrowheads="1"/>
          </p:cNvSpPr>
          <p:nvPr/>
        </p:nvSpPr>
        <p:spPr bwMode="auto">
          <a:xfrm>
            <a:off x="4711316" y="5427948"/>
            <a:ext cx="1969876"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r>
              <a:rPr lang="de-DE" dirty="0">
                <a:solidFill>
                  <a:schemeClr val="accent1">
                    <a:lumMod val="25000"/>
                  </a:schemeClr>
                </a:solidFill>
              </a:rPr>
              <a:t>Control</a:t>
            </a:r>
          </a:p>
        </p:txBody>
      </p:sp>
      <p:sp>
        <p:nvSpPr>
          <p:cNvPr id="12" name="Rectangle 1041"/>
          <p:cNvSpPr>
            <a:spLocks noChangeArrowheads="1"/>
          </p:cNvSpPr>
          <p:nvPr/>
        </p:nvSpPr>
        <p:spPr bwMode="auto">
          <a:xfrm>
            <a:off x="4101716" y="5427948"/>
            <a:ext cx="609600" cy="609600"/>
          </a:xfrm>
          <a:prstGeom prst="rect">
            <a:avLst/>
          </a:prstGeom>
          <a:solidFill>
            <a:schemeClr val="bg1"/>
          </a:solidFill>
          <a:ln w="9525">
            <a:solidFill>
              <a:schemeClr val="tx1"/>
            </a:solidFill>
            <a:miter lim="800000"/>
            <a:headEnd/>
            <a:tailEnd/>
          </a:ln>
          <a:effectLst/>
        </p:spPr>
        <p:txBody>
          <a:bodyPr wrap="none" anchor="ctr"/>
          <a:lstStyle/>
          <a:p>
            <a:pPr algn="ctr">
              <a:defRPr/>
            </a:pPr>
            <a:r>
              <a:rPr lang="de-DE" sz="3600" dirty="0">
                <a:effectLst>
                  <a:outerShdw blurRad="38100" dist="38100" dir="2700000" algn="tl">
                    <a:srgbClr val="C0C0C0"/>
                  </a:outerShdw>
                </a:effectLst>
              </a:rPr>
              <a:t>C</a:t>
            </a:r>
          </a:p>
        </p:txBody>
      </p:sp>
      <p:sp>
        <p:nvSpPr>
          <p:cNvPr id="13" name="Text Box 1042"/>
          <p:cNvSpPr txBox="1">
            <a:spLocks noChangeArrowheads="1"/>
          </p:cNvSpPr>
          <p:nvPr/>
        </p:nvSpPr>
        <p:spPr bwMode="auto">
          <a:xfrm>
            <a:off x="1030768" y="1702549"/>
            <a:ext cx="772968" cy="867930"/>
          </a:xfrm>
          <a:prstGeom prst="rect">
            <a:avLst/>
          </a:prstGeom>
          <a:noFill/>
          <a:ln w="9525">
            <a:noFill/>
            <a:miter lim="800000"/>
            <a:headEnd/>
            <a:tailEnd/>
          </a:ln>
          <a:effectLst/>
        </p:spPr>
        <p:txBody>
          <a:bodyPr wrap="none">
            <a:spAutoFit/>
          </a:bodyPr>
          <a:lstStyle/>
          <a:p>
            <a:pPr algn="ctr">
              <a:defRPr/>
            </a:pPr>
            <a:r>
              <a:rPr lang="de-DE" sz="3600" dirty="0">
                <a:effectLst>
                  <a:outerShdw blurRad="38100" dist="38100" dir="2700000" algn="tl">
                    <a:srgbClr val="C0C0C0"/>
                  </a:outerShdw>
                </a:effectLst>
              </a:rPr>
              <a:t>S</a:t>
            </a:r>
          </a:p>
          <a:p>
            <a:pPr algn="ctr">
              <a:defRPr/>
            </a:pPr>
            <a:r>
              <a:rPr lang="de-DE" sz="1200" dirty="0" smtClean="0"/>
              <a:t>Stimulus</a:t>
            </a:r>
            <a:endParaRPr lang="de-DE" sz="1200" dirty="0"/>
          </a:p>
        </p:txBody>
      </p:sp>
      <p:sp>
        <p:nvSpPr>
          <p:cNvPr id="14" name="Text Box 1043"/>
          <p:cNvSpPr txBox="1">
            <a:spLocks noChangeArrowheads="1"/>
          </p:cNvSpPr>
          <p:nvPr/>
        </p:nvSpPr>
        <p:spPr bwMode="auto">
          <a:xfrm>
            <a:off x="4426059" y="1702549"/>
            <a:ext cx="849913" cy="867930"/>
          </a:xfrm>
          <a:prstGeom prst="rect">
            <a:avLst/>
          </a:prstGeom>
          <a:noFill/>
          <a:ln w="9525">
            <a:noFill/>
            <a:miter lim="800000"/>
            <a:headEnd/>
            <a:tailEnd/>
          </a:ln>
          <a:effectLst/>
        </p:spPr>
        <p:txBody>
          <a:bodyPr wrap="none">
            <a:spAutoFit/>
          </a:bodyPr>
          <a:lstStyle/>
          <a:p>
            <a:pPr algn="ctr">
              <a:defRPr/>
            </a:pPr>
            <a:r>
              <a:rPr lang="de-DE" sz="3600" dirty="0">
                <a:effectLst>
                  <a:outerShdw blurRad="38100" dist="38100" dir="2700000" algn="tl">
                    <a:srgbClr val="C0C0C0"/>
                  </a:outerShdw>
                </a:effectLst>
              </a:rPr>
              <a:t>O</a:t>
            </a:r>
          </a:p>
          <a:p>
            <a:pPr algn="ctr">
              <a:defRPr/>
            </a:pPr>
            <a:r>
              <a:rPr lang="de-DE" sz="1200" dirty="0" err="1" smtClean="0"/>
              <a:t>Organism</a:t>
            </a:r>
            <a:endParaRPr lang="de-DE" sz="1200" dirty="0"/>
          </a:p>
        </p:txBody>
      </p:sp>
      <p:sp>
        <p:nvSpPr>
          <p:cNvPr id="15" name="Text Box 1044"/>
          <p:cNvSpPr txBox="1">
            <a:spLocks noChangeArrowheads="1"/>
          </p:cNvSpPr>
          <p:nvPr/>
        </p:nvSpPr>
        <p:spPr bwMode="auto">
          <a:xfrm>
            <a:off x="7706924" y="1702549"/>
            <a:ext cx="788999" cy="867930"/>
          </a:xfrm>
          <a:prstGeom prst="rect">
            <a:avLst/>
          </a:prstGeom>
          <a:noFill/>
          <a:ln w="9525">
            <a:noFill/>
            <a:miter lim="800000"/>
            <a:headEnd/>
            <a:tailEnd/>
          </a:ln>
          <a:effectLst/>
        </p:spPr>
        <p:txBody>
          <a:bodyPr wrap="none">
            <a:spAutoFit/>
          </a:bodyPr>
          <a:lstStyle/>
          <a:p>
            <a:pPr algn="ctr">
              <a:defRPr/>
            </a:pPr>
            <a:r>
              <a:rPr lang="de-DE" sz="3600" dirty="0">
                <a:effectLst>
                  <a:outerShdw blurRad="38100" dist="38100" dir="2700000" algn="tl">
                    <a:srgbClr val="C0C0C0"/>
                  </a:outerShdw>
                </a:effectLst>
              </a:rPr>
              <a:t>R</a:t>
            </a:r>
          </a:p>
          <a:p>
            <a:pPr algn="ctr">
              <a:defRPr/>
            </a:pPr>
            <a:r>
              <a:rPr lang="de-DE" sz="1200" dirty="0" err="1" smtClean="0"/>
              <a:t>Reaction</a:t>
            </a:r>
            <a:endParaRPr lang="de-DE" sz="1200" dirty="0"/>
          </a:p>
        </p:txBody>
      </p:sp>
      <p:sp>
        <p:nvSpPr>
          <p:cNvPr id="16" name="Rectangle 1045"/>
          <p:cNvSpPr>
            <a:spLocks noChangeArrowheads="1"/>
          </p:cNvSpPr>
          <p:nvPr/>
        </p:nvSpPr>
        <p:spPr bwMode="auto">
          <a:xfrm>
            <a:off x="2272916" y="1702548"/>
            <a:ext cx="5105400" cy="4487399"/>
          </a:xfrm>
          <a:prstGeom prst="rect">
            <a:avLst/>
          </a:prstGeom>
          <a:noFill/>
          <a:ln w="9525">
            <a:solidFill>
              <a:schemeClr val="tx1"/>
            </a:solidFill>
            <a:miter lim="800000"/>
            <a:headEnd/>
            <a:tailEnd/>
          </a:ln>
          <a:effectLst/>
        </p:spPr>
        <p:txBody>
          <a:bodyPr wrap="none" anchor="ctr"/>
          <a:lstStyle/>
          <a:p>
            <a:pPr algn="ctr">
              <a:defRPr/>
            </a:pPr>
            <a:endParaRPr lang="de-DE" sz="2800" dirty="0" smtClean="0">
              <a:effectLst>
                <a:outerShdw blurRad="38100" dist="38100" dir="2700000" algn="tl">
                  <a:srgbClr val="C0C0C0"/>
                </a:outerShdw>
              </a:effectLst>
            </a:endParaRPr>
          </a:p>
          <a:p>
            <a:pPr algn="ctr">
              <a:defRPr/>
            </a:pPr>
            <a:r>
              <a:rPr lang="de-DE" sz="2400" dirty="0" smtClean="0">
                <a:effectLst>
                  <a:outerShdw blurRad="38100" dist="38100" dir="2700000" algn="tl">
                    <a:srgbClr val="C0C0C0"/>
                  </a:outerShdw>
                </a:effectLst>
              </a:rPr>
              <a:t>Motivation</a:t>
            </a:r>
            <a:endParaRPr lang="de-DE" sz="2400" dirty="0">
              <a:effectLst>
                <a:outerShdw blurRad="38100" dist="38100" dir="2700000" algn="tl">
                  <a:srgbClr val="C0C0C0"/>
                </a:outerShdw>
              </a:effectLst>
            </a:endParaRPr>
          </a:p>
          <a:p>
            <a:pPr algn="ctr">
              <a:defRPr/>
            </a:pPr>
            <a:r>
              <a:rPr lang="de-DE" sz="2400" dirty="0">
                <a:solidFill>
                  <a:schemeClr val="accent4">
                    <a:lumMod val="40000"/>
                    <a:lumOff val="60000"/>
                  </a:schemeClr>
                </a:solidFill>
              </a:rPr>
              <a:t>Information</a:t>
            </a:r>
          </a:p>
          <a:p>
            <a:pPr algn="ctr">
              <a:defRPr/>
            </a:pPr>
            <a:r>
              <a:rPr lang="en-US" sz="2400" dirty="0" smtClean="0">
                <a:solidFill>
                  <a:schemeClr val="accent4">
                    <a:lumMod val="40000"/>
                    <a:lumOff val="60000"/>
                  </a:schemeClr>
                </a:solidFill>
              </a:rPr>
              <a:t>Qualification</a:t>
            </a:r>
          </a:p>
          <a:p>
            <a:pPr algn="ctr">
              <a:defRPr/>
            </a:pPr>
            <a:endParaRPr lang="de-DE" dirty="0"/>
          </a:p>
          <a:p>
            <a:pPr algn="ctr">
              <a:defRPr/>
            </a:pPr>
            <a:endParaRPr lang="de-DE" dirty="0"/>
          </a:p>
          <a:p>
            <a:pPr algn="ctr">
              <a:defRPr/>
            </a:pPr>
            <a:endParaRPr lang="de-DE" dirty="0"/>
          </a:p>
          <a:p>
            <a:pPr algn="ctr">
              <a:defRPr/>
            </a:pPr>
            <a:endParaRPr lang="de-DE" dirty="0"/>
          </a:p>
        </p:txBody>
      </p:sp>
      <p:sp>
        <p:nvSpPr>
          <p:cNvPr id="17" name="AutoShape 1048"/>
          <p:cNvSpPr>
            <a:spLocks noChangeArrowheads="1"/>
          </p:cNvSpPr>
          <p:nvPr/>
        </p:nvSpPr>
        <p:spPr bwMode="auto">
          <a:xfrm>
            <a:off x="2120516" y="1815260"/>
            <a:ext cx="533400" cy="457200"/>
          </a:xfrm>
          <a:prstGeom prst="rightArrow">
            <a:avLst>
              <a:gd name="adj1" fmla="val 50000"/>
              <a:gd name="adj2" fmla="val 291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endParaRPr lang="de-DE"/>
          </a:p>
        </p:txBody>
      </p:sp>
      <p:sp>
        <p:nvSpPr>
          <p:cNvPr id="18" name="AutoShape 1049"/>
          <p:cNvSpPr>
            <a:spLocks noChangeArrowheads="1"/>
          </p:cNvSpPr>
          <p:nvPr/>
        </p:nvSpPr>
        <p:spPr bwMode="auto">
          <a:xfrm>
            <a:off x="7073516" y="1815260"/>
            <a:ext cx="533400" cy="457200"/>
          </a:xfrm>
          <a:prstGeom prst="rightArrow">
            <a:avLst>
              <a:gd name="adj1" fmla="val 50000"/>
              <a:gd name="adj2" fmla="val 291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endParaRPr lang="de-DE"/>
          </a:p>
        </p:txBody>
      </p:sp>
      <p:sp>
        <p:nvSpPr>
          <p:cNvPr id="19" name="AutoShape 1050"/>
          <p:cNvSpPr>
            <a:spLocks noChangeArrowheads="1"/>
          </p:cNvSpPr>
          <p:nvPr/>
        </p:nvSpPr>
        <p:spPr bwMode="auto">
          <a:xfrm>
            <a:off x="2044316" y="4361148"/>
            <a:ext cx="304800" cy="457200"/>
          </a:xfrm>
          <a:prstGeom prst="rightArrow">
            <a:avLst>
              <a:gd name="adj1" fmla="val 50000"/>
              <a:gd name="adj2" fmla="val 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de-DE"/>
          </a:p>
        </p:txBody>
      </p:sp>
      <p:sp>
        <p:nvSpPr>
          <p:cNvPr id="20" name="AutoShape 1051"/>
          <p:cNvSpPr>
            <a:spLocks noChangeArrowheads="1"/>
          </p:cNvSpPr>
          <p:nvPr/>
        </p:nvSpPr>
        <p:spPr bwMode="auto">
          <a:xfrm>
            <a:off x="4267200" y="4385140"/>
            <a:ext cx="304800" cy="457200"/>
          </a:xfrm>
          <a:prstGeom prst="rightArrow">
            <a:avLst>
              <a:gd name="adj1" fmla="val 50000"/>
              <a:gd name="adj2" fmla="val 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de-DE"/>
          </a:p>
        </p:txBody>
      </p:sp>
      <p:sp>
        <p:nvSpPr>
          <p:cNvPr id="21" name="AutoShape 1052"/>
          <p:cNvSpPr>
            <a:spLocks noChangeArrowheads="1"/>
          </p:cNvSpPr>
          <p:nvPr/>
        </p:nvSpPr>
        <p:spPr bwMode="auto">
          <a:xfrm>
            <a:off x="6811846" y="4398597"/>
            <a:ext cx="304800" cy="457200"/>
          </a:xfrm>
          <a:prstGeom prst="rightArrow">
            <a:avLst>
              <a:gd name="adj1" fmla="val 50000"/>
              <a:gd name="adj2" fmla="val 500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endParaRPr lang="de-DE"/>
          </a:p>
        </p:txBody>
      </p:sp>
      <p:cxnSp>
        <p:nvCxnSpPr>
          <p:cNvPr id="22" name="AutoShape 1053"/>
          <p:cNvCxnSpPr>
            <a:cxnSpLocks noChangeShapeType="1"/>
            <a:stCxn id="10" idx="2"/>
            <a:endCxn id="11" idx="3"/>
          </p:cNvCxnSpPr>
          <p:nvPr/>
        </p:nvCxnSpPr>
        <p:spPr bwMode="auto">
          <a:xfrm rot="5400000">
            <a:off x="6996251" y="4616939"/>
            <a:ext cx="800751" cy="1430867"/>
          </a:xfrm>
          <a:prstGeom prst="bentConnector2">
            <a:avLst/>
          </a:prstGeom>
          <a:noFill/>
          <a:ln w="57150">
            <a:solidFill>
              <a:schemeClr val="tx1"/>
            </a:solidFill>
            <a:miter lim="800000"/>
            <a:headEnd/>
            <a:tailEnd type="triangle" w="med" len="med"/>
          </a:ln>
        </p:spPr>
      </p:cxnSp>
      <p:cxnSp>
        <p:nvCxnSpPr>
          <p:cNvPr id="23" name="AutoShape 1054"/>
          <p:cNvCxnSpPr>
            <a:cxnSpLocks noChangeShapeType="1"/>
            <a:stCxn id="12" idx="1"/>
            <a:endCxn id="8" idx="2"/>
          </p:cNvCxnSpPr>
          <p:nvPr/>
        </p:nvCxnSpPr>
        <p:spPr bwMode="auto">
          <a:xfrm rot="10800000">
            <a:off x="3310578" y="4931998"/>
            <a:ext cx="791139" cy="800751"/>
          </a:xfrm>
          <a:prstGeom prst="bentConnector2">
            <a:avLst/>
          </a:prstGeom>
          <a:noFill/>
          <a:ln w="57150">
            <a:solidFill>
              <a:schemeClr val="tx1"/>
            </a:solidFill>
            <a:miter lim="800000"/>
            <a:headEnd/>
            <a:tailEnd type="triangle" w="med" len="med"/>
          </a:ln>
        </p:spPr>
      </p:cxnSp>
    </p:spTree>
    <p:extLst>
      <p:ext uri="{BB962C8B-B14F-4D97-AF65-F5344CB8AC3E}">
        <p14:creationId xmlns:p14="http://schemas.microsoft.com/office/powerpoint/2010/main" val="948438671"/>
      </p:ext>
    </p:extLst>
  </p:cSld>
  <p:clrMapOvr>
    <a:masterClrMapping/>
  </p:clrMapOvr>
</p:sld>
</file>

<file path=ppt/theme/theme1.xml><?xml version="1.0" encoding="utf-8"?>
<a:theme xmlns:a="http://schemas.openxmlformats.org/drawingml/2006/main" name="Standarddesign">
  <a:themeElements>
    <a:clrScheme name="Standarddesign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tab pos="1616075" algn="l"/>
          </a:tabLst>
          <a:defRPr kumimoji="0" lang="de-DE" altLang="de-DE" sz="2000" b="0" i="0" u="none" strike="noStrike" cap="none" normalizeH="0" baseline="0" smtClean="0">
            <a:ln>
              <a:noFill/>
            </a:ln>
            <a:solidFill>
              <a:srgbClr val="6D6D6D"/>
            </a:solidFill>
            <a:effectLst/>
            <a:latin typeface="Arial" charset="0"/>
          </a:defRPr>
        </a:defPPr>
      </a:lstStyle>
    </a:lnDef>
  </a:objectDefaults>
  <a:extraClrSchemeLst>
    <a:extraClrScheme>
      <a:clrScheme name="Standarddesign 1">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FFDB92"/>
        </a:hlink>
        <a:folHlink>
          <a:srgbClr val="878787"/>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94C11C"/>
        </a:hlink>
        <a:folHlink>
          <a:srgbClr val="94C11C"/>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4994"/>
        </a:dk2>
        <a:lt2>
          <a:srgbClr val="6F6F6F"/>
        </a:lt2>
        <a:accent1>
          <a:srgbClr val="5775B3"/>
        </a:accent1>
        <a:accent2>
          <a:srgbClr val="FAB500"/>
        </a:accent2>
        <a:accent3>
          <a:srgbClr val="FFFFFF"/>
        </a:accent3>
        <a:accent4>
          <a:srgbClr val="000000"/>
        </a:accent4>
        <a:accent5>
          <a:srgbClr val="B4BDD6"/>
        </a:accent5>
        <a:accent6>
          <a:srgbClr val="E3A400"/>
        </a:accent6>
        <a:hlink>
          <a:srgbClr val="004994"/>
        </a:hlink>
        <a:folHlink>
          <a:srgbClr val="0049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3887</Words>
  <Application>Microsoft Office PowerPoint</Application>
  <PresentationFormat>Bildschirmpräsentation (4:3)</PresentationFormat>
  <Paragraphs>747</Paragraphs>
  <Slides>39</Slides>
  <Notes>30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39</vt:i4>
      </vt:variant>
    </vt:vector>
  </HeadingPairs>
  <TitlesOfParts>
    <vt:vector size="43" baseType="lpstr">
      <vt:lpstr>Arial</vt:lpstr>
      <vt:lpstr>Futura Hv BT</vt:lpstr>
      <vt:lpstr>Wingdings</vt:lpstr>
      <vt:lpstr>Standarddesign</vt:lpstr>
      <vt:lpstr> Process ergonomics</vt:lpstr>
      <vt:lpstr>PowerPoint-Präsentation</vt:lpstr>
      <vt:lpstr>Example of process ergonomics</vt:lpstr>
      <vt:lpstr>The five levels of ergonomics</vt:lpstr>
      <vt:lpstr>Model for regulation of the task</vt:lpstr>
      <vt:lpstr>Mental regulation of tasks</vt:lpstr>
      <vt:lpstr>Examples</vt:lpstr>
      <vt:lpstr>Destabilization of action regulation by:</vt:lpstr>
      <vt:lpstr>Factors influencing the feedback cycle of the task</vt:lpstr>
      <vt:lpstr>Motives and motivation</vt:lpstr>
      <vt:lpstr>Changing conceptions of the human being (Ulich 1991)</vt:lpstr>
      <vt:lpstr>Herzberg's two-factor theory</vt:lpstr>
      <vt:lpstr>Enlargement of scope for decision-making and tasks</vt:lpstr>
      <vt:lpstr>Design concepts for increasing the scope for action</vt:lpstr>
      <vt:lpstr>Organization</vt:lpstr>
      <vt:lpstr>Forms of organization</vt:lpstr>
      <vt:lpstr>Organization of structures</vt:lpstr>
      <vt:lpstr>Fundamental structural principles</vt:lpstr>
      <vt:lpstr>Strategies for system planning</vt:lpstr>
      <vt:lpstr>Contrasting approaches to task distribution</vt:lpstr>
      <vt:lpstr>Organization of procedures</vt:lpstr>
      <vt:lpstr>Analysis and synthesis of work</vt:lpstr>
      <vt:lpstr>Formation of sub-procedures</vt:lpstr>
      <vt:lpstr>Forms of work organization</vt:lpstr>
      <vt:lpstr>Group work …</vt:lpstr>
      <vt:lpstr>Objectives of group work</vt:lpstr>
      <vt:lpstr>Strategies for the improvement of company processes</vt:lpstr>
      <vt:lpstr>Group work satisfies the job characteristics model</vt:lpstr>
      <vt:lpstr>Causes of waste</vt:lpstr>
      <vt:lpstr>Waste: overproduction</vt:lpstr>
      <vt:lpstr>Movement is not  necessarily work. </vt:lpstr>
      <vt:lpstr>5 S method</vt:lpstr>
      <vt:lpstr>7 types of waste</vt:lpstr>
      <vt:lpstr>Work instructions – 4-step method</vt:lpstr>
      <vt:lpstr>Work instructions – 4-step method</vt:lpstr>
      <vt:lpstr>Analysis of the throughput time</vt:lpstr>
      <vt:lpstr>Holistic production systems</vt:lpstr>
      <vt:lpstr>Summary of process ergonomics</vt:lpstr>
      <vt:lpstr>Impressum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creator>
  <cp:lastModifiedBy>vonRymonLipinski, Katharina</cp:lastModifiedBy>
  <cp:revision>165</cp:revision>
  <cp:lastPrinted>2018-01-12T08:21:46Z</cp:lastPrinted>
  <dcterms:created xsi:type="dcterms:W3CDTF">2009-09-14T12:08:23Z</dcterms:created>
  <dcterms:modified xsi:type="dcterms:W3CDTF">2019-11-12T13:05:54Z</dcterms:modified>
</cp:coreProperties>
</file>