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2"/>
  </p:notesMasterIdLst>
  <p:handoutMasterIdLst>
    <p:handoutMasterId r:id="rId23"/>
  </p:handoutMasterIdLst>
  <p:sldIdLst>
    <p:sldId id="261" r:id="rId2"/>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64" r:id="rId21"/>
  </p:sldIdLst>
  <p:sldSz cx="9144000" cy="6858000" type="screen4x3"/>
  <p:notesSz cx="6858000" cy="9144000"/>
  <p:defaultTextStyle>
    <a:defPPr>
      <a:defRPr lang="de-DE"/>
    </a:defPPr>
    <a:lvl1pPr algn="l" rtl="0" fontAlgn="base">
      <a:spcBef>
        <a:spcPct val="20000"/>
      </a:spcBef>
      <a:spcAft>
        <a:spcPct val="0"/>
      </a:spcAft>
      <a:defRPr sz="2000" kern="1200">
        <a:solidFill>
          <a:srgbClr val="6D6D6D"/>
        </a:solidFill>
        <a:latin typeface="Arial" charset="0"/>
        <a:ea typeface="+mn-ea"/>
        <a:cs typeface="+mn-cs"/>
      </a:defRPr>
    </a:lvl1pPr>
    <a:lvl2pPr marL="457200" algn="l" rtl="0" fontAlgn="base">
      <a:spcBef>
        <a:spcPct val="20000"/>
      </a:spcBef>
      <a:spcAft>
        <a:spcPct val="0"/>
      </a:spcAft>
      <a:defRPr sz="2000" kern="1200">
        <a:solidFill>
          <a:srgbClr val="6D6D6D"/>
        </a:solidFill>
        <a:latin typeface="Arial" charset="0"/>
        <a:ea typeface="+mn-ea"/>
        <a:cs typeface="+mn-cs"/>
      </a:defRPr>
    </a:lvl2pPr>
    <a:lvl3pPr marL="914400" algn="l" rtl="0" fontAlgn="base">
      <a:spcBef>
        <a:spcPct val="20000"/>
      </a:spcBef>
      <a:spcAft>
        <a:spcPct val="0"/>
      </a:spcAft>
      <a:defRPr sz="2000" kern="1200">
        <a:solidFill>
          <a:srgbClr val="6D6D6D"/>
        </a:solidFill>
        <a:latin typeface="Arial" charset="0"/>
        <a:ea typeface="+mn-ea"/>
        <a:cs typeface="+mn-cs"/>
      </a:defRPr>
    </a:lvl3pPr>
    <a:lvl4pPr marL="1371600" algn="l" rtl="0" fontAlgn="base">
      <a:spcBef>
        <a:spcPct val="20000"/>
      </a:spcBef>
      <a:spcAft>
        <a:spcPct val="0"/>
      </a:spcAft>
      <a:defRPr sz="2000" kern="1200">
        <a:solidFill>
          <a:srgbClr val="6D6D6D"/>
        </a:solidFill>
        <a:latin typeface="Arial" charset="0"/>
        <a:ea typeface="+mn-ea"/>
        <a:cs typeface="+mn-cs"/>
      </a:defRPr>
    </a:lvl4pPr>
    <a:lvl5pPr marL="1828800" algn="l" rtl="0" fontAlgn="base">
      <a:spcBef>
        <a:spcPct val="20000"/>
      </a:spcBef>
      <a:spcAft>
        <a:spcPct val="0"/>
      </a:spcAft>
      <a:defRPr sz="2000" kern="1200">
        <a:solidFill>
          <a:srgbClr val="6D6D6D"/>
        </a:solidFill>
        <a:latin typeface="Arial" charset="0"/>
        <a:ea typeface="+mn-ea"/>
        <a:cs typeface="+mn-cs"/>
      </a:defRPr>
    </a:lvl5pPr>
    <a:lvl6pPr marL="2286000" algn="l" defTabSz="914400" rtl="0" eaLnBrk="1" latinLnBrk="0" hangingPunct="1">
      <a:defRPr sz="2000" kern="1200">
        <a:solidFill>
          <a:srgbClr val="6D6D6D"/>
        </a:solidFill>
        <a:latin typeface="Arial" charset="0"/>
        <a:ea typeface="+mn-ea"/>
        <a:cs typeface="+mn-cs"/>
      </a:defRPr>
    </a:lvl6pPr>
    <a:lvl7pPr marL="2743200" algn="l" defTabSz="914400" rtl="0" eaLnBrk="1" latinLnBrk="0" hangingPunct="1">
      <a:defRPr sz="2000" kern="1200">
        <a:solidFill>
          <a:srgbClr val="6D6D6D"/>
        </a:solidFill>
        <a:latin typeface="Arial" charset="0"/>
        <a:ea typeface="+mn-ea"/>
        <a:cs typeface="+mn-cs"/>
      </a:defRPr>
    </a:lvl7pPr>
    <a:lvl8pPr marL="3200400" algn="l" defTabSz="914400" rtl="0" eaLnBrk="1" latinLnBrk="0" hangingPunct="1">
      <a:defRPr sz="2000" kern="1200">
        <a:solidFill>
          <a:srgbClr val="6D6D6D"/>
        </a:solidFill>
        <a:latin typeface="Arial" charset="0"/>
        <a:ea typeface="+mn-ea"/>
        <a:cs typeface="+mn-cs"/>
      </a:defRPr>
    </a:lvl8pPr>
    <a:lvl9pPr marL="3657600" algn="l" defTabSz="914400" rtl="0" eaLnBrk="1" latinLnBrk="0" hangingPunct="1">
      <a:defRPr sz="2000" kern="1200">
        <a:solidFill>
          <a:srgbClr val="6D6D6D"/>
        </a:solidFill>
        <a:latin typeface="Arial" charset="0"/>
        <a:ea typeface="+mn-ea"/>
        <a:cs typeface="+mn-cs"/>
      </a:defRPr>
    </a:lvl9pPr>
  </p:defaultTextStyle>
  <p:extLst>
    <p:ext uri="{EFAFB233-063F-42B5-8137-9DF3F51BA10A}">
      <p15:sldGuideLst xmlns:p15="http://schemas.microsoft.com/office/powerpoint/2012/main">
        <p15:guide id="1" orient="horz" pos="482">
          <p15:clr>
            <a:srgbClr val="A4A3A4"/>
          </p15:clr>
        </p15:guide>
        <p15:guide id="2" orient="horz" pos="4020">
          <p15:clr>
            <a:srgbClr val="A4A3A4"/>
          </p15:clr>
        </p15:guide>
        <p15:guide id="3" orient="horz" pos="935">
          <p15:clr>
            <a:srgbClr val="A4A3A4"/>
          </p15:clr>
        </p15:guide>
        <p15:guide id="4" pos="5420">
          <p15:clr>
            <a:srgbClr val="A4A3A4"/>
          </p15:clr>
        </p15:guide>
        <p15:guide id="5" pos="340">
          <p15:clr>
            <a:srgbClr val="A4A3A4"/>
          </p15:clr>
        </p15:guide>
        <p15:guide id="6" pos="392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rn Silke" initials="BS" lastIdx="6" clrIdx="0">
    <p:extLst>
      <p:ext uri="{19B8F6BF-5375-455C-9EA6-DF929625EA0E}">
        <p15:presenceInfo xmlns:p15="http://schemas.microsoft.com/office/powerpoint/2012/main" userId="Born Silke" providerId="None"/>
      </p:ext>
    </p:extLst>
  </p:cmAuthor>
  <p:cmAuthor id="2" name="Rössel, Valentina" initials="RV" lastIdx="3" clrIdx="1">
    <p:extLst>
      <p:ext uri="{19B8F6BF-5375-455C-9EA6-DF929625EA0E}">
        <p15:presenceInfo xmlns:p15="http://schemas.microsoft.com/office/powerpoint/2012/main" userId="Rössel, Valent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DC77"/>
    <a:srgbClr val="FCE179"/>
    <a:srgbClr val="FFFFFF"/>
    <a:srgbClr val="E14D0E"/>
    <a:srgbClr val="94C11C"/>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0" autoAdjust="0"/>
    <p:restoredTop sz="84442" autoAdjust="0"/>
  </p:normalViewPr>
  <p:slideViewPr>
    <p:cSldViewPr>
      <p:cViewPr varScale="1">
        <p:scale>
          <a:sx n="93" d="100"/>
          <a:sy n="93" d="100"/>
        </p:scale>
        <p:origin x="1848" y="96"/>
      </p:cViewPr>
      <p:guideLst>
        <p:guide orient="horz" pos="482"/>
        <p:guide orient="horz" pos="4020"/>
        <p:guide orient="horz" pos="935"/>
        <p:guide pos="5420"/>
        <p:guide pos="340"/>
        <p:guide pos="392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77" d="100"/>
          <a:sy n="77" d="100"/>
        </p:scale>
        <p:origin x="-208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pPr>
              <a:defRPr/>
            </a:pPr>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pPr>
              <a:defRPr/>
            </a:pPr>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pPr>
              <a:defRPr/>
            </a:pPr>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pPr>
              <a:defRPr/>
            </a:pPr>
            <a:fld id="{493D5E6C-51EB-4ED2-B86B-6A522C69C9BD}" type="slidenum">
              <a:rPr lang="de-DE" altLang="de-DE"/>
              <a:pPr>
                <a:defRPr/>
              </a:pPr>
              <a:t>‹Nr.›</a:t>
            </a:fld>
            <a:endParaRPr lang="de-DE" altLang="de-DE"/>
          </a:p>
        </p:txBody>
      </p:sp>
    </p:spTree>
    <p:extLst>
      <p:ext uri="{BB962C8B-B14F-4D97-AF65-F5344CB8AC3E}">
        <p14:creationId xmlns:p14="http://schemas.microsoft.com/office/powerpoint/2010/main" val="248872343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06:27.009"/>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F2D32792-7A3E-4B78-AAB2-F00D24BBAAFF}" emma:medium="tactile" emma:mode="ink">
          <msink:context xmlns:msink="http://schemas.microsoft.com/ink/2010/main" type="writingRegion" rotatedBoundingBox="10190,5157 10848,10425 7914,10791 7256,5523"/>
        </emma:interpretation>
      </emma:emma>
    </inkml:annotationXML>
    <inkml:traceGroup>
      <inkml:annotationXML>
        <emma:emma xmlns:emma="http://www.w3.org/2003/04/emma" version="1.0">
          <emma:interpretation id="{884CC246-ED95-4FE2-8986-C2D23DC14420}" emma:medium="tactile" emma:mode="ink">
            <msink:context xmlns:msink="http://schemas.microsoft.com/ink/2010/main" type="paragraph" rotatedBoundingBox="10364,6714 10861,9498 9521,9737 9023,6954" alignmentLevel="2"/>
          </emma:interpretation>
        </emma:emma>
      </inkml:annotationXML>
      <inkml:traceGroup>
        <inkml:annotationXML>
          <emma:emma xmlns:emma="http://www.w3.org/2003/04/emma" version="1.0">
            <emma:interpretation id="{9ABEC603-BD34-4FB3-97DA-C00F5886FAAA}" emma:medium="tactile" emma:mode="ink">
              <msink:context xmlns:msink="http://schemas.microsoft.com/ink/2010/main" type="line" rotatedBoundingBox="10364,6714 10861,9498 9521,9737 9023,6954">
                <msink:destinationLink direction="with" ref="{DD69EC7F-A891-4AA9-9EB6-00265D212191}"/>
              </msink:context>
            </emma:interpretation>
          </emma:emma>
        </inkml:annotationXML>
        <inkml:traceGroup>
          <inkml:annotationXML>
            <emma:emma xmlns:emma="http://www.w3.org/2003/04/emma" version="1.0">
              <emma:interpretation id="{7E13968F-4399-411A-A033-61C82F0680E6}" emma:medium="tactile" emma:mode="ink">
                <msink:context xmlns:msink="http://schemas.microsoft.com/ink/2010/main" type="inkWord" rotatedBoundingBox="10364,6714 10861,9498 9521,9737 9023,6954"/>
              </emma:interpretation>
              <emma:one-of disjunction-type="recognition" id="oneOf0">
                <emma:interpretation id="interp0" emma:lang="" emma:confidence="1">
                  <emma:literal/>
                </emma:interpretation>
              </emma:one-of>
            </emma:emma>
          </inkml:annotationXML>
          <inkml:trace contextRef="#ctx0" brushRef="#br0">1529 1065 0,'27'0'125,"1"0"-110,-28 28-15,0-1 16,0 0-16,0 1 31,27-28-31,-27 27 16,0 0 0,0 0-16,0 28 15,0-28 1,0 1-16,0-1 15,0 0-15,0 1 16,0-1 15,0 0-15,0 1 0,0-1-16,0 0 15,0 0 1,0 1-1,0-1 32,0 0-15,0 1-17,27-28 1,-27 27-1,0 0 1,0 1 15,28-56 157,-28 1-188</inkml:trace>
          <inkml:trace contextRef="#ctx0" brushRef="#br0" timeOffset="1206.3376">1502 1065 0,'27'0'125,"28"55"-109,-55-28-1,0 1-15,27-1 16,0-27-16,-27 54 15,0-26 1,28-28-16,-28 27 16,27-27-1,-27 27 1,0 1 0,0-1 30</inkml:trace>
          <inkml:trace contextRef="#ctx0" brushRef="#br0" timeOffset="13274.0685">1529 1093 0,'27'0'203,"1"0"-187,-1 0 0,0 0 31,1 0-47,-1 0 0,28 0 15,-28 0-15,0 0 16,0 0-1,1 0 1,-1 0 187,0 0-203,1 0 16,-1 0-16,0 0 15,-27 27 1,28-27-16,-1 0 16,0 0-1,1 0 1,-1 0 0,0 0 46,0 0-46,1 0-1,54 27 1,0-27 0,-28 0-1,-26 28-15,-1-28 16,0 0 31,1 0-16,-28 27-15,27-27-1,0 0 1,0 0-1,1 0 17,-28 27-32,27-27 15,0 0 1,1 27 0,-1-27 15,0 0 16,1 0 46,-1 0 17,-27 28-95,0-1 17,0 0-17,0 1-15,0-1 16,-27 0 0,27 1-16,0-1 31,-28-27-16,28 27 1,-27-27 0,27 28-1,-27-28 1,27 27-16,0 0 125,-55-27-125,55 27 16,-55 1-16,55-1 15,-27-27-15,27 27 16,-27-27-1,27 28 1,-27-28-16,-1 27 16,1 0-1,0 1 1,-1-28 0,1 27-16,27 0 15,-27-27 1,27 28-16,-28-28 15,28 27-15,-27-27 16,0 0 0,27 27-1,-28-27 17,28 28-17,-27-28 1,27 27-1,-27-27 1,-1 27 0,1-27 15,27 27-15,-27-27-1,27 28 1,0-1-1,-27-27-15,-1 27 16,1 1 15,0-28 1,27 27-32,0 0 15,-28-27 16,28 28 141,0-1-156,-27 0 0,27 1-1,0-1 95,-27-27-79,27 27-31,0 1 219,0-1-110,0 0-78,0 0-15,0 1-1,0-1 1,0 0 312,0-54 203,27 27-531,-27-27 16,0-1-16,27 28 16,-27-27-1,0 0-15,28 0 32,-28-1 14,0 1-14,27 27-32,-27-27 31,27 27 16,-27-28-47,0 1 47,0 0-32,0-1 1,28 28-16,-28-27 47,0 0-32,27 27 1,-27-28 0,0 1-1,27 27-15,0-27 16,-27-1 46,28 28-46,-28-27 0,0 0-16,27 27 47,-27-27-16,27-1-16,1 28 1,-28-27 15,0 0-15,27 27-16,-27-28 16,27 28-16,-27-27 15,28 0 1,-28-1-1,27 1 1,0 27 0,-27-27-1,0 81 173,0-26-173,0-1 1,-27 0 0,27 1-1,-27-1 1,27 0 15,-28 1-15,28-1-1,-27-27 1,27 27-16,-27 0 31,-1-27-15,28 28 0,-27-28-1,27 27-15,0 0 16,-27-27-1,27 28 1,-28-1 15,1-27-15,27 27 0,0 1-1,-27-28 32,27 27 0,-27-27-16,27 27-15,-28 1 15,28-1-15,-27-27-16,27 27 47,-27-27-16,27 28-16,-28-28 1,28 27 31,-27 0 0,0-27-16,27-27 141,0 0-172,0-1 16,0 1-16,27 0 15,-27-1 1,0 1-1,27 27-15,-27-27 16,0-1 0,28 28-1,-28-27-15,0 0 16,27-1 0,0 28-1,-27-27-15,28 0 16,-28-1-1,27 1-15,0 27 16,-27-27-16,27 27 16,-27-27-16,0-1 15,28 28 1,-28-27 0,27 0-1,-27-1 1,27 28-16,-27-27 15,28 27 1,-28-27 0,27-1-16,-27 1 15,27 27-15,1-27 16,-1-1 62,-27 1-62,27 27-1,-27-27-15,28 27 32,-1-28-32,0 1 31,-27 0 63,28 27-79,-28-27 1,27 27-16,-27-28 109,27 28-93,0 0 15,-27-27-15,28 27-1,-28-27 1,0-1-16,27 28 62,-82-54 298,28 54-345,27-28 1,-27 28 0,0 0-16,-1-27 31,1 27-15,0 0 46,-1 0-46,28-27-1,-27 27 126,-28-28-125,28 28-1,0 0 1,-1-27-1,-26 27 1,26 0 0,1 0-1,0 0 1,27-27 15,-27 27-15,-1 0-1,1 0 1,0 0-16,-1 0 31,1 0 1,0 0-1,27-27-16,-28 27 1,1 0 0,-28 0-1,55-28-15,-27 28 16,0 0 0,0 0 77,27 28 95,0 53-188,0-26 15,0-28-15,0 1 16,0 26-16,0 1 16,0-28-1,0 1 17,0-1-17,0 0 1,0 0-1,0 1 1,27-1 0,-27 0-1,0 1-15,0-1 16,0 0 0,0 1-1,27-1-15,-27 0 16,0 1-16,27-1 15,-27 0-15,28-27 32,-28 55-32,0-28 15,0 0 1,27-27 0,-27 28-1,0-1-15,0 0 63,0 1-32,27-28-15,-27 27 30,0 0-30,0 1 15,28-1-15,-28 0 15,0 1-15,27-28-1,-27 27 1,0 0 15,0 1 1,27-28-17,-27 27 1,0 0-1,0 0 64,0 1-33,28-28-46,-28 27 16,0 0 0,0 1 62,0-1 0,0 0-47,0 1-15,0-1 46,0 0 16,-55-27 172,55-27-250,-27 27 16,27-27-16,0-1 16,-28 28-16,28-27 47,-27 27-16,27-27-31,-27-1 31,27 1-15,-28 27-1,28-27 63,0-1-46,0 1-32,-27 0 15,27 0 17,0-1-1,0 1-16,-27 27 17,0-27 15,27-1-16,0 1 31,-28 27-46,28-27-16,0-1 31,-27 1 32,27 0-48,-27-1 32,27 1-31,-28 27-1,28-27-15,0-1 16,-27 28 0,27-27-1,0 0 1,0 0 31,-27 27-16,27-28-15,0 1-1,0 0 17,0-1-17,0 1 1,0 0 15,0-1 16,0 1-31,-28 27-1,28-27 32,0-1 16,0 1-63,0 0 31,0-1 31,0 1 220,0 0-282,0 0 15,0-1 1,0 1 15,0 0-15</inkml:trace>
          <inkml:trace contextRef="#ctx0" brushRef="#br0" timeOffset="19781.2535">1857 1338 0,'27'28'109,"0"54"-109,-27-28 16,28 1-16,-1-1 15,-27-26-15,0 26 16,27-26-16,-27-1 15,28-27-15,-28 27 16,0 1-16,27-1 16,-27 0-1,0 1-15,27-1 16,-27 0-16,28 1 16,-28-1-16,0 0 0,0 28 15,27-55 1,-27 27-1,0 0 32,-27-109 94,27 55-141,0-27 16,0-1-1,0 28-15,0-55 16,-28 54-16,28-26 15,0-28-15,0 54 16,0 1-16,0 0 16,0 0-1,0-28 17,-27 28-17,27-1 1,-27 28-1,27-27 32,0 0-31,27 81 343,-27 1-359,27 0 16,1-28-16,-1 0 16,-27 28-16,0-28 31,27 0-16,-27 1-15,0-1 16,27-27 0,1 55-1,-28-28 17,0 0-17,0 1-15,27-28 16,-27 27-1,0 0 1,27-27 0,-81-27 124,26-28-124,1 28-16,27 0 16,-27-55-16,27 54 15,0 1-15,-27-28 16,27 28-1,-28 0-15,28 0 16,0-1-16,0 1 16,55 109 327,-28-28-327,28 1-16,-55-28 16,27 1-16,0 26 15,-27 1 1,28-55-16,-28 27 16,27-27-16,-27 28 15,27-28 1,-81-28 124,26-26-140,1-28 16,27 0-16,-27 54 16,27-26-16,0-1 15,-28 1-15,28-1 16,0 0-16,0 28 16,0 0-16,0-1 15,0 1 1,0 54 78,55 55-63,-55-54-31,27 26 15,1 1-15,-28-28 16,27 28-16,0-1 0,1-26 16,-28 26-16,27-54 15,-27 28-15,27-1 32,-109-82 93,82 28-125,-27-28 15,0 55 1,27-27-16,0 0 0,0 0 15,0-1 1,-28 28 0,83 55 77,-28-1-93,1-26 16,26 54-16,-54-55 16,0 0-16,28 28 15,-1-55 1,-27-55 62,0-27-62,-27 28-16,-1-1 15,28 28-15,0 0 16,0-1-16,0 1 16,0 0-16,-27-1 31,27 1-31,0 0 31,0-1-15,0 56 62,0 81-63,27 0-15,1-54 16,-28 27-16,27-55 16,0 28-16,-27-1 15,0-26 1,-27-56 93,27 1-93,0 0-16,-27 27 16,-1 27 93,28 0-109,-27 28 16,27-28-1,0 1 1,-27-1-16,27 0 15,-28-27 1,1 27 0,0 1-1,27-1-15,-28 0 32,28 1-17,-27-28 1,27 27 31,-27 0-16,-1-27-15,28 28-1,-27-28-15,27 27 250,-27 28-234,27-1-16,-27 1 15,27-28 1,-28 0 0,28 1 46,0-56 188,0 1-219,0 0-31,0 0 250,0-1-234,0 1-16,-27 27 16,27-27-1,0-1 17,0 1-17,0 0 1,-27-1 78,27 1-79,0 0 1,0-1-1,-28 28 1,28-27-16,0 0 16,0-1-1,-27 28-15,27-27 16,-27 0 0,27 0-1,0-1 1,-28 28-1,28-27 17,0 0-17,0-1 1,-27 28 0,27-27-1,0 0 16,-27-1-15,27 1-16,-28 0 31</inkml:trace>
          <inkml:trace contextRef="#ctx0" brushRef="#br0" timeOffset="54628.3451">1884 2950 0,'0'27'125,"0"55"-109,27-55-16,-27 55 16,0-54-16,0 54 15,0-28-15,0-27 16,0 28-16,0-28 15,0 1 1,0-1 31,0 0-47,0 1 16</inkml:trace>
        </inkml:traceGroup>
      </inkml:traceGroup>
    </inkml:traceGroup>
    <inkml:traceGroup>
      <inkml:annotationXML>
        <emma:emma xmlns:emma="http://www.w3.org/2003/04/emma" version="1.0">
          <emma:interpretation id="{20385855-C67C-49EA-81E7-6F286B56B63F}" emma:medium="tactile" emma:mode="ink">
            <msink:context xmlns:msink="http://schemas.microsoft.com/ink/2010/main" type="paragraph" rotatedBoundingBox="9401,5256 10058,10524 7914,10791 7256,5523" alignmentLevel="1"/>
          </emma:interpretation>
        </emma:emma>
      </inkml:annotationXML>
      <inkml:traceGroup>
        <inkml:annotationXML>
          <emma:emma xmlns:emma="http://www.w3.org/2003/04/emma" version="1.0">
            <emma:interpretation id="{DB0C858B-5041-4B25-A52B-96D7461D2007}" emma:medium="tactile" emma:mode="ink">
              <msink:context xmlns:msink="http://schemas.microsoft.com/ink/2010/main" type="line" rotatedBoundingBox="9401,5256 10058,10524 7914,10791 7256,5523"/>
            </emma:interpretation>
          </emma:emma>
        </inkml:annotationXML>
        <inkml:traceGroup>
          <inkml:annotationXML>
            <emma:emma xmlns:emma="http://www.w3.org/2003/04/emma" version="1.0">
              <emma:interpretation id="{7291C8BA-3257-4BC6-A30D-A0C505445EC2}" emma:medium="tactile" emma:mode="ink">
                <msink:context xmlns:msink="http://schemas.microsoft.com/ink/2010/main" type="inkWord" rotatedBoundingBox="9222,5278 9577,8125 7611,8371 7256,5523"/>
              </emma:interpretation>
              <emma:one-of disjunction-type="recognition" id="oneOf1">
                <emma:interpretation id="interp1" emma:lang="" emma:confidence="1">
                  <emma:literal/>
                </emma:interpretation>
              </emma:one-of>
            </emma:emma>
          </inkml:annotationXML>
          <inkml:trace contextRef="#ctx0" brushRef="#br0" timeOffset="-27475.4646">136-82 0,'27'55'94,"1"-55"-94,-28 27 16,27-27-16,-27 27 15,27 1 1,1 26-1,-1 1 1,0-28 0,-27 28-1,28-28 1,-1-27-16,-27 28 16,27-1-1,-27 0-15,0 0 31,28-27-31,-28 28 16,27-1 0,0 0-1,-27 1 1,27-1-16,-27 0 16,28 1-1,-28-1 1,27-27-16,-27 27 15,27-27-15,-27 28 16,0-1 0,28-27-1,-28 27 1,27 1 0,0-1 15,-27 0-31,28-27 15,-28 27 1,27 1 0,-27-1-1,27-27-15,-27 27 16,28-27 0,-28 28-1,27-28 1,-27 27-1,27-27 1,-27 27 0,0 1-1</inkml:trace>
          <inkml:trace contextRef="#ctx0" brushRef="#br0" timeOffset="-28809.9702">0 0 0,'27'55'125,"0"-28"-125,28 0 15,-28 28-15,0 0 16,1-1-16,-1-54 15,-27 28-15,27-1 16,1 0 0,-28 0-16,27-27 15,-27 28-15,27-1 16,-27 0-16,0 1 16,28-28-16,-1 54 15,-27-26 1,27-1-16,-27 0 15,28-27 1,-28 28-16,27-28 16,-27 27-16,27 0 15,-27 1 1,0-1 0,27-27-1,-27 27 1,28 0-1,-1 1 1,-27-1 15,27-27-15,-27 27 31,28-27-32,-28 28-15,0-1 16,27-27 31,-27 27-31,27-27-16,-27 28 15</inkml:trace>
          <inkml:trace contextRef="#ctx0" brushRef="#br0" timeOffset="-35185.8876">-192 328 0,'0'54'187,"55"1"-187,-28 0 16,1-55-16,-1 27 16,-27 0-16,0 1 15,27-28 1,-27 27 0,28 0-1,-1 28 1,0-55-16,-27 27 15,27-27-15,-27 28 16,28-28-16,-28 27 16,27 0-1,0 0 17,1 1-1,-28-1 0,27-27-15,-27 27-16,27-27 15,-27 28 1,28-28-16,-28 27 16,27 0 15,-27 1-16,0-1 1,27-27-16,-27 27 47,28 1-31,-28-1 15,27-27-16,-27 27 17,27-27-1,-27 28 0,0-83 219,0 28-234,-27-1-16,27 1 15,0 0 1,-27 27 0,27-28-16,0 1 47,0 0-32,-28 27-15,28-28 31,0 1 1,0 82 202,28 81-234,54-54 16,-28 27-16,1-27 15,-28-54-15,28 26 16,-28-26 0,-54-56 312,-28-26-328,28 26 15,27 1 1,-28 0 0,28-1-1,-27 28 1</inkml:trace>
          <inkml:trace contextRef="#ctx0" brushRef="#br0" timeOffset="-31626.9618">27 246 0,'0'27'234,"0"55"-218,27-55-16,0 1 16,1-1-16,-28 0 15,27 1 1,-27-1-16,27-27 15,-27 27-15,28-27 16,-28 28-16,0-1 63</inkml:trace>
          <inkml:trace contextRef="#ctx0" brushRef="#br0" timeOffset="-30090.9529">0 328 0,'27'54'94,"0"1"-78,0-28-16,-27 1 15,28-28-15,-1 27 16,0 28-16,1-55 16,-28 54-1,27-54-15,-27 28 16,27-28-16,-27 27 16,28 0-1,-1 1-15,0-1 16,-27 27-1,28-54 1,-1 0 0,-27 28-16,27-1 31,1 0-15,-28 1-1,0-1 16,27-27-15,0 27 15,-27 1 1,27-1-1,-27 0 47,28-27-62</inkml:trace>
          <inkml:trace contextRef="#ctx0" brushRef="#br0" timeOffset="-22508.7442">382 137 0,'27'27'110,"28"55"-95,-28-55 1,-27 1 47,27-28-48,-27 27 1,28 0-16,-1-27 31,-27 27 0,27 1 1,-27-1-1,28 0-16,-28 1 17,27-1-1,0-27-15,-27 27-16,0 1 15,28-1 16,-28 0-15,27 1 0,-27-1-1,27 0 1,1-27-16,-28 28 16,0-1-16,27 0 15,0-27 16,-27 27-15,0 1 31,28-28-16,-28 27 0,27-27-15,-27 27-16,0 1 125</inkml:trace>
          <inkml:trace contextRef="#ctx0" brushRef="#br0" timeOffset="-19677.6218">437 109 0,'27'0'156,"0"28"-140,28 26-16,-28 1 15,0-55-15,-27 55 16,28-28 15,-28 0 16,27-27-47,0 27 16,-27 1-1,0-1 1,28-27-1,-28 27 17,27 1-1,-27-1-15,0 0 30,27-27-30,-27 28 0,28-1-1,-28 0 1,0 1 0,27-28 30,-27 27 1,27-27 16,-27 27-48,0 1 32,28-1-31,-1 0 46,-27 0-30,27 1 15,-27-1-32,0 0 1,0 1 78,27-28-79,-27 27 16,0 0 63,0 1-16,28-28-62</inkml:trace>
          <inkml:trace contextRef="#ctx0" brushRef="#br0" timeOffset="-25479.2605">300 191 0,'27'55'172,"1"-28"-172,-1 1 16,-27 26-16,55-54 16,-55 55-16,0-28 31,27-27-31,0 27 31,-27 1-15,0-1-1,27-27-15,-27 27 16,28 1 0,-28-1-16,0 0 15,27-27 1,-27 28-1,27-28-15,-27 27 16,0 0-16,28-27 16,-28 28-1,0-1-15,0 0 16,27-27 0,-27 27 15,27-27-16,-27 28-15,28-28 16,-28 27 0,0 0-16,27-27 15,-27 28 1,27-28 31,-27 27-47,0 0 31,28 1-15</inkml:trace>
          <inkml:trace contextRef="#ctx0" brushRef="#br0" timeOffset="-33045.7485">163 983 0,'28'55'359,"-1"-28"-343,-27 1 0,27-28 15,-27 27-16,28 0-15,-28 1 16,27 26 0</inkml:trace>
          <inkml:trace contextRef="#ctx0" brushRef="#br0" timeOffset="39893.2912">464 1857 0,'27'0'140,"0"0"-140,1-27 16,-1 27-16,0-27 16,1 27-1,-1-28 1,0 28-1,1-27 17,-28 0-17,27 27-15,0 0 32,-27-28-32,28 28 15,-1 0 95,-27-27-110,27 27 15,1-27 1,-1 27-16,0 0 31,-27-28-15,27 28-16,1 0 31,-1 0-15,-27-27-1,27 27 1,28 0-1,-55-27 1,27 27 0,1-27-1,-1 27 1,0-28-16,1 28 31</inkml:trace>
          <inkml:trace contextRef="#ctx0" brushRef="#br0" timeOffset="30452.5278">327 1857 0,'55'0'109,"0"0"-109,-28 0 31,0 0-31,0 0 16,1 0 0,-1 0-16,0 0 15,1-27 1,-1 27-1,0 0 1,1 0 0,-1 0 15,0 0-15,1 0-1,-28-27 1,54 27-16,-26 0 15,-1 0-15,0-28 16,28 28 0,-28 0-1,0-27-15,1 27 16,-1 0-16,0 0 16,1 0-1,-1-27 1,0 27-1,-27-28-15,55 28 16,-28 0-16,1 0 16,-1-27-16,0 27 15,0 0-15,1-27 16,26 27 0,-54-28-16,28 28 0,-1 0 15,0 0 1,-27-27-16,28 27 15,-1 0 17,0-27-1,1 27-15,-1 0-1,0-27-15,1-1 16,-1 28-16,0-27 15,0 27 1,-27-27-16,28 27 16,-28-28-16,-28 28 187,1 0-171,0 0-1,0 0 17,-1 0-32,1 0 31,0 0-15,-1 0 15,1 0-16,27 28-15,-27-28 16,-1 0 0,28 27-1,-27-27 1,0 0 0,-1 0-16,1 0 15,27 27 1,-27-27-1,-1 0-15,28 28 16,-27-28 0,0 0 15,27 27-15,-27-27-1,-1 0-15,1 0 31,27 27-15,-27-27-16,-1 0 47,1 0-31,27 27-1,-27-27 1,-1 0 15,1 0-31,0 28 16,-1-28-1,28 27 17,-27-27-32,0 0 31,-1 0-31,28 27 15,-27-27-15,0 0 16,0 0 0,-1 0-1,28 28-15,-27-28 16,0 0 78,-1 27-94,1 0 15,0-27-15,-1 0 16,1 0 15,27 28-15,-27-28-1,-1 27 1,1-27-16,0 0 16,27 27-1,-28-27-15,1 0 32,0 0-17,0 28 1,-1-28 46,1 0-46,0 27 15,-1 0-15,1-27 15,27 28-15,-27-28-1,-1 0 1,28 27 0,-27-27-16,0 27 31,-1 0-16,56-27 282,26 0-281,-26 0 0,-1 0-1,0 0 16,1 0-15,-1 0-16,0 0 16,1 0-1,-1 0-15,-27-27 16,27 27-16,0 0 16,1 0-1,-1-27-15,0 27 16,1 0-16,-1 0 15,0 0 1,-27-27-16,28 27 16,-1 0-1,0-28 1,1 28 0,-1 0-1,0 0 1,1 0-1,-28-27-15,27 27 16,27 0-16,-26 0 16,-1 0-16,55 0 15,-27 0-15,-28 0 16,0-27 0,1 27-16,-1 0 15,0 0-15,1 0 16,-1-28-1,0 28-15,0 0 16,1 0 15,26 0 1,-26-27-32,26 27 31,-26 0-31,26 0 15,-26 0 1,-28-27 0,27 27-1,-54 0 173,-1 0-188,1 27 15,0-27 1,-1 0 0,1 0-16,0 27 15,-28 1 1,28-28 0,-1 0-16,1 0 15,-27 27-15,26-27 16,-26 0-1,26 27 1,-26-27-16,-1 0 16,28 28-16,-1-28 15,1 0-15,0 0 16,-1 0 0,1 27-1,0-27 16,0 0-31,-1 0 16,-26 0 0,54 27-1,-28-27-15,1 0 16,0 0 0,27 27-1,-28-27 1,1 0-1,0 0 1,-1 0 0,28 28-1,-27-28-15,0 0 16,-1 0 0,-26 0-1,27 0 1,27 27-16,-28-27 15,1 0 1,0 0-16,-1 0 16,1 0-1,0 0 1,27 27 0,-28-27-16,1 0 46,0 28 111,-1-1-126,1-27-31,27 27 16,0 1 15,27-28 141,1 0-157,-1 0 1,28 0 0,-28 0-1,0 0-15,1 0 16,-28-28-1,27 28 1,0 0 0,28 0-1,-28 0 1,28-27 0,-28 27-1,-27-27 1,27 27-1,1 0-15,26 0 16,-26 0-16,-1-28 16,0 28-16,1 0 15,-1 0-15,0 0 16,1 0-16,-28-27 16,27 27-16,27 0 15,-54-27-15,28 27 16,26 0-16,-26 0 15,-1 0-15,28 0 32,-28 0-17,0 0 1,1-28-16,-1 28 16,28 0-16,-28 0 15,0 0-15,28-27 16,-28 27-16,0 0 15,1 0 1,-1 0-16,0 0 16,1 0-16,-1 0 15,28 0 1,-28 0 0,0 0-1,1 0 1,-1 0-16,0 0 15,0 0 32,-81 0 141,-1 0-173,28 27-15,0-27 16,-1 0 0,1 0-16,0 0 15,-1 0-15,1 0 16,-28 28-16,28-28 16,27 27-1,-27-27 1,-1 0-16,1 0 15,0 0 1,-28 0 0,1 27-16,26-27 15,1 0-15,-28 28 16,28-28 0,0 0-1,-1 0 1,1 0-16,0 0 15,27 27 1,-28-27 0,1 0-16,0 0 31,-28 0 0,28 0-15,0 0-16,-28 27 15,28-27 1,-1 0 0,1 0 15,27 28-15,-27-28-16,-1 0 15,1 0 1,0 0-1,-1 0 1,1 0 0,0 0-1,0 0 17,-1 0-17,28 27 1,-27-27-16,0 0 31,-1 0-15,1 0 46,0 0-31,-1 27 141,1-27-156,27 28-16,-27-28 16,27 27-16,27-27 265,0 0-265,1 0 16,-1 0-16,0 0 15,1 0 1,-1 0 0,0 0 15,1 0-31,-1 0 16,0 0-1,0 0 16,1 0-15,-1 0 0,0 0-1,1 0 17,-1 0-32,0 0 15,-27-27-15,28 27 16,-1 0-16,0 0 15,1 0-15,26-28 16,-26 28 0,-1 0-1,0 0-15,0 0 16,-27-27 0,28 27-16,26 0 15,-26-27 1,-1 27-16,0 0 15,1 0 1,-1 0 15,0 0-31,1 0 16,26 0 0,-26 0-16,-1 0 15,27 0-15,1 0 16,-28 0-16,1 0 15,-1 0-15,28 0 16,-28 0-16,0 0 16,1 0 15,-1 0-15,0 0 15,1 0-16,-28-28 1,-28 28 187,-26 0-187,26 0-16,-26 28 15,-1-28 1,28 0-16,-1 0 16,1 0-16,27 27 15,-27-27-15,-1 0 16,1 0 0,0 0-16,0 0 15,-1 0-15,1 0 16,-28 0-1,28 27 1,0-27-16,-1 0 16,1 0-1,0 0-15,-1 0 16,-26 0 0,26 0-16,-26 0 15,27 0-15,-28 0 16,28 0-16,-1 0 15,1 0 1,27 28 0,-27-28-16,-1 0 15,1 0 1,0 0 0,-1 0 30,1 0-30,0 0 0,-1 0-1,1 0 1,0 0 0,0 0-1,-1 0-15,1 0 16,27 27-1,-27-27 1,-1 0 0,1 0-1,0 0 17,-1 0 14,1 0-30,0 0-16,-1 0 16,1 0-16,0 0 15,-28 27 1,28-27 0,0 0 15,54 0 359,27 0-390,-26 0 16,-1 0 15,28 0-15,-28 0 15,0 0 32,1 0-1,-1 0-46,0 0 31,1 0-16,-1 0-15,0 0-1,1 0 204,-1 0-219,-27-27 16,54 27-16,1-27 15,0 27-15,-28-28 16,28 28-16,-28 0 31,-27-27-15,27 27-16,1 0 62,-1 0 16,0-27-46,1 27-17,-1 0 1,0 0-16,0-28 15,1 28 1</inkml:trace>
          <inkml:trace contextRef="#ctx0" brushRef="#br0" timeOffset="34901.6602">600 1830 0,'28'-27'16,"-1"27"0,0-28-16,1 28 15,-1 0 63,0 0-46,1 0-17,-1 0-15,0 0 16,28 0-1,-28-27 1,0 27-16,1 0 31,-1 0-15,0 0 31,1 0-47,-1 0 31,-27-27-31,27 27 16,1 0 15,-1 0 0,0 0-15,1 0-1,-1 0 17,0 0 15,-27-28-32,28 28 1,-56 0 109,1 0-125,0 0 15,27 28-15,-28-28 16,1 27 0,0-27-1,-1 0 17,-26 0-17,54 27 1,-28-27-16,1 28 15,0-28 1,-1 0-16,1 0 16,0 0-1,0 27 1,-1-27-16,1 0 31,0 0-15,-1 0 15,1 0-15,0 27-1,-1-27-15,1 0 16,0 0-16,-1 0 16,1 0 15,27 28-16,-27-28-15,-1 0 16,56 0 125,54 0-126,-55 0-15,28-28 16,-1 28-16,1-27 16,0 0-16,-28 27 15,55 0-15,0 0 16,-55 0-16,0-28 15,28 28-15,-28 0 16,1 0 15,-1 0-15,0 0 0,1 0-16,-1-27 15,0 27-15,0 0 31,1 0 1,-1 0-17,28-27-15,-28 27 16,0 0-16,1 0 16</inkml:trace>
          <inkml:trace contextRef="#ctx0" brushRef="#br0" timeOffset="32236.6767">300 2458 0,'27'0'47,"28"0"-32,-28 0-15,28 0 16,-28 0-16,0 0 16,1 0-1,-1 0 1,0-27-16,1 27 16,-1 0-16,0 0 15,1 0 1,-1 0 15,-27-27-15,27 27-16,1 0 15,-1 0 17,-27-28-32,27 28 93,1 0-77,-1-27 15,-27 0-15,27 27-16,0 0 47,1 0-32,-1-28 1,28 28 0,-28 0-1,-27-27-15,27 27 16,1 0-16</inkml:trace>
          <inkml:trace contextRef="#ctx0" brushRef="#br0" timeOffset="-2360.6639">1556 164 0,'0'27'125,"0"1"-93,0-1-32,0 0 15,0 1 17,0-1-17,-27-27-15,27 27 0,0 0 16,-27-27-1,27 28 1,0-1 0,-28-27-1,28 27-15,0 1 16,-27-28-16,27 27 16,-27-27 15,27 27-16,-28-27 1,28 28 0,-27-28-16,27 27 15,-27-27 48,0 27-48,-1-27 1,28 28 15,-27-28-15,0 0 46,27 27-62,-28 0 47,1-27-47,0 0 47,27 28-47,-28-28 172,-26 0-156,26 0 15,1 0 78,0 0-93,-1 0 15,1 0 0,27-28 126,0 1-142,0 0 17,0-1-32,0 1 15,0 0 1,27-1-1,-27 1 1,0 0-16,28-1 16,-1 28-1,-27-27-15,27 27 16,-27-55-16,28 55 16,-1-27-16,0 27 15,-27-27 1,28 27-16,-28-27 15,27 27 1,0 0 0,1 0 31,-1 0-16,0 0-31,1 0 15,26-28-15,1 28 16,-1 0 0,-26 0-1,-1 0 1,0 0 15,-27-27-31,28 27 31,-28-27 1,27-1 46,-27 1-63,27 27 32,-27-27-31,0-1 0,0 1 15,-27 27 109,-28 0-140,28 0 16,0 0 62,-1 0 141,28-27-203,-27 27-16,0-28 15,27 1 16,-28 27-15,1 0 78,0 0 0,0 27 171,-1 55-249,28-54-16,0-1 15,0 28-15,0-28 16,-27-27 0,27 27-1,-27 1 17,27-1-17,-28-27 1,1 0-16,0 27 15,-1-27 1,1 0 15,0 27 32,-1-27-48,1 0-15,0 28 16,-1-1 0,1-27-1,0 27 1,0-27 0,27 28-16,-28-28 0,1 0 46,0 27-30,27-54 140,27-28-156,0 28 16,1-28-16,-1 28 16,55-28-16,-55 28 15,0 27 1,1-27-1,-1 27-15,28-55 32,-28 28-32,0 27 15,1 0 1,-1 0 46,-54 0 110,-28 0-172,0 27 0,28-27 0,-28 27 32,28-27-32,0 28 0,-1-28 0,1 0 15,0 27-15,27 0 47,-27-27-31,-1 0 31,28 28-32,-27-28 1,0 0 15,27 27-15,-28-27-1,1 0 1,27 27 0</inkml:trace>
          <inkml:trace contextRef="#ctx0" brushRef="#br0" timeOffset="-7552.6493">874-300 0,'27'0'109,"0"0"-93,0 0-16,1 0 31,-28 27-31,27-27 0,0 27 15,1-27 1,-1 0-16,-27 28 16,27-28-1,1 0 1,-1 0 15,0 0-15,-27 27-16,28-27 15,-1 0 1,0 0 15,28 0 1,-28 27-1,0-27 16,1 28-32,-1-28 1,0 0 15,1 0 32,-28 27-48,27-27 1,0 0 31,1 0-16,-1 27 0,0-27 32,1 0 31,-1 27-63,-27 1-16,0-1 1,0 0 15,0 28-15,0-28 0,-27-27-1,27 28-15,0-1 31,0 0-31,-28-27 16,28 28 0,0-1 31,-27 0-1,27 1-30,0-1 0,-27-27-1,27 27 1,-28 0 15,28 1-15,-27-28-16,27 27 15,-27-27 48,27 27-63,0 1 47,-28-1-16,28 0-15,-27-27-1,27 28 1,-27-28 15,27 27-15,0 0-1,-28-27 1,28 28-16,0-1 78,0 0-15,-27-27-48,27 28-15,0-1 16,0 0 31,0 0 47,-27-27-63,27 28-16,-27-28 157,27-28-172,-28 1 16,28 0-16,0 0 16,0-1-16,0-26 15,-27-1-15,27 28 31,-27-1-31,27 1 16,0 0 0,0-1-1,-28 28 48,28-27-63,-27 54 297,0-27-235,27 28-46,-28-28-1,28 27-15,-27-27 32,27 27-17,-27 1 1,-1-28-16,28 27 31,-27-27-15,0 0 93,27 27-46,-28-27-32,1 28 0,54-28 469,1 0-469,-1 0 16,0 0-15,1 0 218,-1-28-219,0 28 109,1 0-93,-28 28 141,0-1-173,0 0 79,-28-27-31,1 0 140</inkml:trace>
          <inkml:trace contextRef="#ctx0" brushRef="#br0" timeOffset="-14825.0812">600-437 0,'28'27'125,"-1"83"-125,28-56 16,-28 1-16,28 0 15,-55-1-15,27-27 16,0-27 0,-27 28-1,0-1 17,28-27-1</inkml:trace>
          <inkml:trace contextRef="#ctx0" brushRef="#br0" timeOffset="-16734.5442">600 164 0,'28'0'172,"-1"0"-156,0 0-1,1 0 17,-1 0-32,-27-27 31,27 27-16,1 0 48,26-28-32,1 1-15,-1 0-1,1 27 1,0-28-16,-28 1 16,0 27 77,-54 0 79,27-27-156,-27 27 0,-1 0-1,1 0 16,0 0 1,-1 0 30,1 0-46,0 0-1,0 0 17,-1 0-17,1 0 1,0 0 0,-1 27-16,1-27 31,27 27-31,-27-27 15,-1 0 48,1 0-63,0 0 94,-1 28-79,1-28-15,0 0 16,-1 0 0,28 27-1</inkml:trace>
          <inkml:trace contextRef="#ctx0" brushRef="#br0" timeOffset="56906.9201">2048 2922 0,'0'28'15,"0"-1"110,82 28-125,-82-1 16,27-54-16,-27 28 15,27-1 1,1-27-16,-28 27 31,0 1-15,27-28-16,-27 27 16,27-27-1,-27 27-15,0 1 31,28-1-15,-1-27 31,-27 27-31,27 0 15,1-27-31,-28 28 15,0-1-15,27-27 16,0 0 0,1 27-1,-1-27 17,-27 28-17,27-28-15,1 27 16,-1 0-1,0 1 1,0-1 0,1-27-1,-1 0 1,-27 27 0,27-27-1,-27 28-15,28-28 31,-1 0-15,0 27 0,1-27-1,-1 0-15,-27 27 16,27-27 0,1 0-1,-1 0 1,0 0-16,1 0 15,-1 0 1,27 0 15,-26 0 1,-56 0 202,1 0-203,27-27-31,-27 27 16,27-55-16,-27 55 15,27-54-15,0 26 32,-28 28-17,28-27-15,-27 27 16,27-27-16,-27-1 31,27 1-31,-28 0 31,1-1-15,0 28 15,-1 0-15,28-27 0,0 0-16,-27 27 31,27-27-31,-27 27 31,-1-28-31,1 28 31,27-27-15,-27 0 0,-28-1-1,28 1-15,0 0 16,-1 27-16,28-28 15,-27 1-15,0 27 16,-1-27 0,1 27-16,0 0 15,27-28-15,-28 28 16</inkml:trace>
          <inkml:trace contextRef="#ctx0" brushRef="#br0" timeOffset="58500.8679">2130 3086 0,'27'0'78,"55"28"-78,-55 26 15,28-26-15,-28 26 16,28-26-16,-28-1 16,1 0-16,-28 28 15,54-28-15,-54 0 16,28 1-16,-1-1 16,-27 0-16,27-27 15,-27 28 1,27-28-1,-27 27 1,0 0 0,28-27-16,-1 0 172,-27 28-172,55-1 15,-28-27-15,0 27 16,1-27-1,-28 28 1,27-28 0,0 0-1,1 0 1,-83-28 140,28-26-156,-1 54 16</inkml:trace>
          <inkml:trace contextRef="#ctx0" brushRef="#br0" timeOffset="-15703.8174">737-382 0,'0'54'94,"27"1"-78,1 0-16,-1-1 15,0-26-15,-27-1 16,0 27-16,28-54 15,-28 28-15,27-28 32,-27 27-17,27 0-15,-27 1 16,0-1 0,27-27-16,-27 27 15,0 1-15,28-28 16,-28 27 31</inkml:trace>
          <inkml:trace contextRef="#ctx0" brushRef="#br0" timeOffset="-7364.8514">1365 355 0</inkml:trace>
          <inkml:trace contextRef="#ctx0" brushRef="#br0" timeOffset="-13231.5857">792-300 0,'0'27'78,"27"-27"-62,-27 27 31,0 1-16,27-28-15,1 27 15,-28 0-15,27-27-16,-27 28 31,27-28-16,-27 27 48,27-27-47,1 27 46,-1-27 16,-27 27-47,27-27 16,1 28-31,-1-28 0,0 0-1,-27 27 1,28-27-1,-1 27 1,0-27 15,-27 28-15,28-28 15,-1 0 0,28 0-15,-28 0-16,0 0 16,0 0-1</inkml:trace>
        </inkml:traceGroup>
        <inkml:traceGroup>
          <inkml:annotationXML>
            <emma:emma xmlns:emma="http://www.w3.org/2003/04/emma" version="1.0">
              <emma:interpretation id="{B969DB6F-778E-4B19-82E7-A4A78A0824EA}" emma:medium="tactile" emma:mode="ink">
                <msink:context xmlns:msink="http://schemas.microsoft.com/ink/2010/main" type="inkWord" rotatedBoundingBox="8092,8724 8222,9759 8084,9776 7954,8741"/>
              </emma:interpretation>
              <emma:one-of disjunction-type="recognition" id="oneOf2">
                <emma:interpretation id="interp2" emma:lang="" emma:confidence="1">
                  <emma:literal/>
                </emma:interpretation>
              </emma:one-of>
            </emma:emma>
          </inkml:annotationXML>
          <inkml:trace contextRef="#ctx0" brushRef="#br0" timeOffset="155016.5785">491 3114 0,'0'27'360,"0"0"-329,27 1 0,-27-1-15,0 0 15,0 1 0,28-28-15,-28 27 31,0 0-47,0 0 31,0-54 203,0-27-218,0 26-16,-28-26 16,28 26-16,0 1 15,-27 0-15,0 27 47,27-28-47,0 1 250,0 0-234,0-1 15,-27 28-31,27-27 16,0 0-1,-28 27-15,28-28 16,0 1 78,-27 27-79</inkml:trace>
          <inkml:trace contextRef="#ctx0" brushRef="#br0" timeOffset="43668.575">491 3114 0,'0'27'188,"0"28"-173,0-28-15,0 28 16,0-1-16,0-27 16,0 1-16,0 26 15,0-26-15,0-28 0,0 27 16,0 0 15,0 1-15,0-1 15,0 0 47,0 28-62,0-28-1,0 1 1,0-1 15,0 0 16,0 0-16,0 1 1,0-1 14,0 0-46,0 1 16,0-1 0</inkml:trace>
        </inkml:traceGroup>
        <inkml:traceGroup>
          <inkml:annotationXML>
            <emma:emma xmlns:emma="http://www.w3.org/2003/04/emma" version="1.0">
              <emma:interpretation id="{A89DD87C-BDF3-4D18-85FD-9EB5F7CC14D3}" emma:medium="tactile" emma:mode="ink">
                <msink:context xmlns:msink="http://schemas.microsoft.com/ink/2010/main" type="inkWord" rotatedBoundingBox="8317,8983 8319,8998 8304,9000 8303,8985"/>
              </emma:interpretation>
              <emma:one-of disjunction-type="recognition" id="oneOf3">
                <emma:interpretation id="interp3" emma:lang="" emma:confidence="0">
                  <emma:literal>.</emma:literal>
                </emma:interpretation>
                <emma:interpretation id="interp4" emma:lang="" emma:confidence="0">
                  <emma:literal>'</emma:literal>
                </emma:interpretation>
                <emma:interpretation id="interp5" emma:lang="" emma:confidence="0">
                  <emma:literal>*</emma:literal>
                </emma:interpretation>
                <emma:interpretation id="interp6" emma:lang="" emma:confidence="0">
                  <emma:literal>,</emma:literal>
                </emma:interpretation>
                <emma:interpretation id="interp7" emma:lang="" emma:confidence="0">
                  <emma:literal>l</emma:literal>
                </emma:interpretation>
              </emma:one-of>
            </emma:emma>
          </inkml:annotationXML>
          <inkml:trace contextRef="#ctx0" brushRef="#br0" timeOffset="159312.9686">710 3141 0</inkml:trace>
        </inkml:traceGroup>
        <inkml:traceGroup>
          <inkml:annotationXML>
            <emma:emma xmlns:emma="http://www.w3.org/2003/04/emma" version="1.0">
              <emma:interpretation id="{888C4BA5-FC82-4A4F-A87A-208A42D18746}" emma:medium="tactile" emma:mode="ink">
                <msink:context xmlns:msink="http://schemas.microsoft.com/ink/2010/main" type="inkWord" rotatedBoundingBox="8327,8524 10129,9510 9447,10757 7644,9770"/>
              </emma:interpretation>
              <emma:one-of disjunction-type="recognition" id="oneOf4">
                <emma:interpretation id="interp8" emma:lang="" emma:confidence="1">
                  <emma:literal/>
                </emma:interpretation>
              </emma:one-of>
            </emma:emma>
          </inkml:annotationXML>
          <inkml:trace contextRef="#ctx0" brushRef="#br0" timeOffset="51324.7455">437 3223 0,'0'27'156,"0"1"-124,0-1-17,0 0 16,0 0 1,0 1-1,0-1-15,0 0 15,0 1-16,0-1 1,0 0 0,0 1-1,0-1 17,0 0 77,0 1-109,0-1 16,0 0 15,0 1 0,0-1-15,0 0-1,0 0 48,0 1-32,0-1-15,0 0 171,54-27-31,-27 0-109,1 0-31,-1 0 0,0 0-16,1 0 31,-1 0 47,0 0-62,1 0-1,-28 28 16,27-28-15,0 0 0,1 0 31,-1 0-32,0 27 1,1-27-1,-28 27-15,27-27 16,27 0 0,-26 28-1,26-28 1,-26 0 15,-1 0-15,0 0-16,1 0 15,-1 27 1,0-27 0,1 0-1,-1 0 17,0 0-1,-27 27 0,55-27-31,-28 28 63,0-28-48,1 0 63,-1 0-78,28 0 16,-28 0 0,0 0-1,1 0 1,-1 0-1,0 0-15,1 0 16,-1 0 0,0 0 31,1 0-32,-1 0 1,0 27 31,0-27 0,-54 0 109,0 0-109,0 0-32,-55-27 1,54 27 0,1-28-16,0 28 15,-1 0 1,28-27-16,-54 27 15,26 0 1,-26-27-16,-1 27 16,28-28-16,0 28 15,-1 0-15,1 0 16,0 0 0,-1 0-1,1-27 1,0 27-16,-1 0 15,28-27 1,-27 27 47,0 0-48,163 0 157,-54 0-172,27 0 16,1 0-16,-1 0 15,-82 27-15,28-27 16,-28 0-16,1 0 31,-1 0-15,0 0-1,0 0 32,28 0-15,-28 0-17,1 0 32,-28 27 94,0 1-141,0-1 31,0 0-15,0 1-1,0-1-15,0 0 16,-28-27-1,28 27 1,0 1 31,-27-1-47,0 0 31,27 1-15,-28-1 15,28 0-15,0 1 15,-27-28-31,27 27 16,0 0-1,-27 1 1,0-28 78,27 27-63,0 0 0,0 1-15,0-1-16,0 0 15,0 0 32,0 1 16,0-1-48,0 0 63,-28-27 251,28 28-329,-27-28 15,27 27-15,0 0 63,-27-27 109,27 28-110,-28-28-46,1 0 93,0-28-78,27 1-15,0 0 0,0-1-16,0 1 15,0 0 1,-28-1 15,28 1 0,0 0-31,0 0 172,0-1-156,0 1-16,0 0 15,0-1 17,0 1-32,0 0 0,0-1 15,0 1 17,0 0 218,0-1-235,0 1-15,28 0 16,-28-1-16,0 1 15,0 0-15,27 27 16,-27 82 140,0-55-156,0 55 16,0-55-16,0 1 16,0-1-16,0 0 15,0 1 32,0-1-47,0 0 16,0 1-1,-27-1-15,27 0 32,0-54 108,0-28-140,0 28 16,27-28-1,-27 28-15,0 0 16,0-1 0,0 1-1,0 0 17,0-1-32,27 28 15,-27-27-15,0 0 16,0-1 62,0 1-78,0 0 16,0 0-1</inkml:trace>
          <inkml:trace contextRef="#ctx0" brushRef="#br0" timeOffset="67883.0534">1666 3796 0,'109'28'250,"-82"-28"-250,28 27 15,-28-27-15,0 27 16,28-27-16,0 0 15,-1 28-15,28-1 16,0-27-16,-27 27 16,-28-27-16,0 0 15,1 0 1,-56 0 109,1-27-125,0 27 16,-1-27-1,-26 27-15,26 0 16,-26-28-16,27 28 15,-55-27 1,54 27-16,1 0 16,0 0-16,-1 0 15,1 0-15,0 0 16,-1 0-16,1 0 16,-27-27-16,26 27 15,-26 0 1,26 0-16,1 0 15,-28-28-15,28 28 16,-28 0-16,28 0 16,-28 0-16,28 0 15,-27 0 1,26 0-16,1 0 16,0 0 30,-1 0-14,1-27-17,-28 27 1,28 0 15,27-27-15,-27 27-16,-1 0 31,1 0-15,0 0-1,-28 0 1,55-27-16,-27 27 16,0 0-1,-1 0-15,1 0 156,0 0-140,-1 0-16,1 0 16,0 0 31,27-28-47,-28 28 15,28-27 298,0 0-313,0-1 15,0 1 1,0 0 62,0-1-62,0 1-1,0 0 32,0-1 63,28 28 46,26 0-141,28 0-15,0 0 16,-27 0-16,27 28 16,-28-28-16,1 0 15,-28 0-15,28 0 16,0 0-16,26 0 16,-26 0-16,-28 0 15,1 0-15,-1 0 16,0 0-1,28 0 32,-28 0-47,1 0 16,-1 0-16,0 0 16,1 0-1,-28 27 1,27-27 46,0 0-46,0 0-16,1 0 16,-1 0 15,0 0 0,-27 27 94,28 1-125,-1-28 16,-27 27-1,27-27 1,-27 27 15,0 1 0,-54-28-31,-28 27 16,-55-27-16,-54 0 16,82 0-16,27 0 15,55 0 1,-1 0-16,1 0 62,0 0-46,-1 0 0,-26 0-1,26 0 1,1 0-16,0-27 16,-28 27-16,28 0 15,-28-28-15,1 28 16,-56 0-16,28 0 15,28 0-15,26 0 16,1 0 31,54 0 125,1 0-141</inkml:trace>
          <inkml:trace contextRef="#ctx0" brushRef="#br0" timeOffset="53467.6866">600 3250 0,'28'0'78,"-1"0"-62,0 0-1,28 0 1,-28 0 0,28 0-16,-28 0 15,1 0-15,-1 0 32,0 0-1,0 0-16,1 0-15,-1 0 16,0 0 0,1 0 31,-1 0-32,28 0 1,-1 28-1,-26-28-15,-1 0 16,0 0 0,1 0-16,-1 0 15,0 0 1,0 0 31,1 27-47,-1-27 15,0 0 1,1 0-16,-1 0 16,0 0 31,1 0-32,-1 0 1,0 0-1,28 27-15,-28-27 16,1 0 0,-1 0-16,0 27 31,0-27-31,1 28 16,-1-28-1,0 0 1,1 0-1,-28 27-15,27-27 16,0 0 0,1 0 15,-1 0-15,0 0-1,-27 27 1,28-27-1</inkml:trace>
        </inkml:traceGroup>
      </inkml:traceGroup>
    </inkml:traceGroup>
  </inkml:traceGroup>
</inkml:ink>
</file>

<file path=ppt/ink/ink10.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52.95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B690E880-0DE7-4B10-AA7E-9E33F9DC3FC9}" emma:medium="tactile" emma:mode="ink">
          <msink:context xmlns:msink="http://schemas.microsoft.com/ink/2010/main" type="inkDrawing" rotatedBoundingBox="9038,12979 14173,12884 14175,12964 9040,13059" semanticType="underline" shapeName="Other">
            <msink:sourceLink direction="with" ref="{A5BDF1FA-02A0-4C72-9E49-318562AA3078}"/>
          </msink:context>
        </emma:interpretation>
      </emma:emma>
    </inkml:annotationXML>
    <inkml:trace contextRef="#ctx0" brushRef="#br0">0 156 0,'55'0'110,"-1"0"-95,1 0-15,0 0 16,-1 0-16,1-27 16,-28 27-16,28 0 15,-28 0-15,28 0 16,-28 0-16,0 0 15,1 0-15,-1 0 16,0-27 15,1 27-15,-1 0 0,0 0-1,0 0-15,1 0 16,-1 0-16,0 0 15,1 0 1,-1 0 0,0 0-1,1 0-15,-1 0 16,0 0-16,1 0 16,-1 0-16,28 0 31,-28 0-16,0 0-15,0 0 16,1 0-16,-1 0 16,0 0-1,1 0-15,-1 0 16,0 0-16,1 0 16,26-28-16,1 28 15,-28 0-15,28 0 16,-1 0-16,1 0 15,0 0 1,-28 0 0,28 0-16,-28 0 15,0-27 1,28 27-16,-28 0 16,28 0-1,-28 0-15,28 0 16,-28 0-16,28 0 15,-28 0-15,28 0 16,-1 0-16,-26 0 16,26 0-16,1 0 15,-28 0-15,0 0 16,1 0-16,26 0 16,-26 0-1,-1 0-15,28 0 16,-1 0-16,-26 0 15,26 0-15,1 0 16,-28 0-16,55 0 16,-55 0-16,1 0 15,-1 0-15,28 0 16,-28 0-16,28 0 16,-28 0-16,27 0 15,1 0-15,0 0 16,-1 0-16,-26 0 15,26 0-15,-26 0 16,-1 0 0,0 0-16,1 0 15,-1 0 1,0 0 0,0 0-16,1 0 31,-1 0-16,0 0-15,1 0 16,26 0 0,-26 0-16,-1 0 15,0 0-15,1 0 16,-1 0-16,0 0 16,1 0-16,26 0 15,1 0 1,-28 0-16,28 0 15,-28 0-15,0 0 32,1 0-32,-1 0 0,0 0 31,28 0 0,-28 0-15,28 0-16,-28 0 15,28 0-15,-1 0 16,28 0-16,-54 0 16,-1 0-16,0 0 15,1 0-15,-1 0 32,0 0-32,1 0 15,53 0 1,-53 0-16,26 0 15,-26 0-15</inkml:trace>
  </inkml:traceGroup>
</inkml:ink>
</file>

<file path=ppt/ink/ink1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56.34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1B07C860-84B4-4CC4-88EE-54AA5AA34C43}" emma:medium="tactile" emma:mode="ink">
          <msink:context xmlns:msink="http://schemas.microsoft.com/ink/2010/main" type="inkDrawing" rotatedBoundingBox="8958,13084 14120,13122 14119,13164 8957,13126" semanticType="underline" shapeName="Other">
            <msink:sourceLink direction="with" ref="{A5BDF1FA-02A0-4C72-9E49-318562AA3078}"/>
          </msink:context>
        </emma:interpretation>
      </emma:emma>
    </inkml:annotationXML>
    <inkml:trace contextRef="#ctx0" brushRef="#br0">5162 94 0,'-27'0'63,"27"-28"-63,-28 28 15,1 0 1,0 0 0,0 0-16,-1 0 15,-26 0-15,-1 0 16,-27 0-16,27 0 15,1 0-15,-1 0 16,28 0-16,-28 0 16,28 0-16,0 0 15,-28 0 1,0 0-16,1 0 16,-28 0-16,54 0 15,-26 0-15,27 0 16,-1 0-16,1 0 15,0 0-15,-1 0 16,1 0 0,0 0-16,-55 0 15,0 0-15,27 0 16,1 0-16,26 0 16,1 0-16,0 0 15,-1 0-15,1 0 31,0 0 1,-28 0-32,0 0 15,1 0-15,-1 0 16,1-27-16,-1 27 16,0 0-16,28 0 15,0 0-15,-1 0 16,1 0-1,0 0-15,-28 0 16,1 0-16,-1 0 16,28 0-16,-28 0 15,28 0-15,-1 0 16,1 0-16,0 0 16,-1 0-1,-26 0 1,-1 0-16,28 0 15,0 0 79,-1 0-78,1 0-1,0 0-15,-1 0 16,1 0 0,0 0-16,-55 0 15,0 0-15,0 0 16,0 0-16,27 0 16,28 0-1,0 0 1,-1 0-1,1 0 1,-28 0-16,28 0 16,0 0-16,-1 0 15,1 0 1,0 0 15,0 0-15,-28 0-16,28 0 15,-1 0-15,1 0 16,0 0-16,-1 0 16,1 0-1,0 0 17,-1 0-17,1 0-15,0 0 16,-1 0-16,1 0 15,-27 0-15,26 0 16,1 0 0,0 0-1,-1 0 1,-26 0-16,-28 0 16,0 0-16,54 0 15,1 0-15,0 0 16,0 0 78,-1 0-48,1 0-46,0 0 16,-28 0 0,28 0-16,-28 0 15,28 0 1,-28 0 0,1 0-16,26 0 15,1 0-15,-28 0 16,28 0-1,0 0 1,-1 0 0,1 0-1,0 0 1,-1 0 375,1 0-376,0 0-15,-1 0 16,1 0-1</inkml:trace>
  </inkml:traceGroup>
</inkml:ink>
</file>

<file path=ppt/ink/ink1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59.396"/>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3334FB3-300E-4AF8-8394-F673C28CF899}" emma:medium="tactile" emma:mode="ink">
          <msink:context xmlns:msink="http://schemas.microsoft.com/ink/2010/main" type="inkDrawing" rotatedBoundingBox="8984,13267 14119,13206 14120,13259 8985,13320" semanticType="strikethrough" shapeName="Other">
            <msink:sourceLink direction="with" ref="{FCB4A7F6-1214-46DE-B1DD-129F76A09352}"/>
          </msink:context>
        </emma:interpretation>
      </emma:emma>
    </inkml:annotationXML>
    <inkml:trace contextRef="#ctx0" brushRef="#br0">0 87 0,'55'0'16,"-28"0"-1,1 0 1,-1 0-16,0 0 15,-27-27-15,28 27 16,26 0 31,-26 0-31,54 0-1,-28 0-15,1 0 16,-1 0-1,-26 0-15,26 0 16,1 0-16,-28 0 16,1 0 15,-1 0 0,0 0-15,0 0-16,1 0 15,-1 0 1,0 0 15,1 0-15,-1 0-16,0 0 16,1 0-1,-1 0 1,0 0-1,1 0-15,26 0 16,-26 0 0,-1 0-1,0 0 17,0 0-1,1 0-31,-1 0 15,0 0 17,1 0-32,-1 0 15,0 0 1,1 0-16,-1 0 16,28 0-1,-28 0-15,0 0 0,1 0 16,-1 0-1,0 0-15,28 0 16,-28 0 0,0 0 15,1 0 0,-1 0-31,0 0 16,28 0-1,-28 0 1,1 0-16,-1 0 16,0 0-16,1 0 15,-1 0 1,0 0 0,28 0-16,-1 0 15,1 0-15,-28 0 16,1 0-1,-1 0 64,0 0-64,1 0-15,-1 0 16,0 0-1,1 0-15,26 0 16,-27 0-16,1 0 16,26 0-16,-26 0 15,-1 0-15,28 0 16,-28 0 0,0 0-16,1 0 15,-1 0-15,0 0 16,1 0-16,26 0 15,-27 0-15,1 0 16,26 0-16,-26 0 16,-1 0-1,0 0-15,1 0 16,-1 0-16,0 0 16,1 0-16,26 0 15,1 0-15,-28 0 16,28 0-16,-28 0 15,0 0 17,28 0-1,-28 0-15,1 0-16,-1 0 15,0 0 1,1 0-1,-1 0-15,0 0 16,0 0 0,28 0-16,-28 0 15,1 0 1,-1 0 62,0 0-62,1 0-16,-1 0 31,0 0-15,-27-27-1,55 27-15,-28 0 16,28 0-1,-28-28-15,0 28 16,1 0 0,-1 0-1,0 0-15,1 0 16,-1 0 0,0 0-1,1 0 16,-1 0-15,0 0 0,1 0-1,26 0 17,-26 0-1,-1 0 0,0 0-31,0 0 31,1 0-31,26 0 16,-26 0 0,26 0-1,1 0-15,-28 0 16,1 0-16,-1 0 15,0 0 1,1 0 0,-1 0 15,0 0-31,0 0 16,1 0-16,-1 0 15</inkml:trace>
  </inkml:traceGroup>
</inkml:ink>
</file>

<file path=ppt/ink/ink13.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44.06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A5BDF1FA-02A0-4C72-9E49-318562AA3078}" emma:medium="tactile" emma:mode="ink">
          <msink:context xmlns:msink="http://schemas.microsoft.com/ink/2010/main" type="writingRegion" rotatedBoundingBox="10198,12325 12846,12713 12778,13183 10129,12795">
            <msink:destinationLink direction="with" ref="{1B07C860-84B4-4CC4-88EE-54AA5AA34C43}"/>
            <msink:destinationLink direction="with" ref="{B690E880-0DE7-4B10-AA7E-9E33F9DC3FC9}"/>
            <msink:destinationLink direction="with" ref="{43CF3633-5CD9-4A9B-B230-C3F90C1096B8}"/>
            <msink:destinationLink direction="with" ref="{445D8A75-A2D9-407C-9975-999A7CC0B390}"/>
          </msink:context>
        </emma:interpretation>
      </emma:emma>
    </inkml:annotationXML>
    <inkml:traceGroup>
      <inkml:annotationXML>
        <emma:emma xmlns:emma="http://www.w3.org/2003/04/emma" version="1.0">
          <emma:interpretation id="{B5D47E33-D139-45EA-98EE-5CDA4B9F060D}" emma:medium="tactile" emma:mode="ink">
            <msink:context xmlns:msink="http://schemas.microsoft.com/ink/2010/main" type="paragraph" rotatedBoundingBox="10198,12325 12846,12713 12778,13183 10129,12795" alignmentLevel="1"/>
          </emma:interpretation>
        </emma:emma>
      </inkml:annotationXML>
      <inkml:traceGroup>
        <inkml:annotationXML>
          <emma:emma xmlns:emma="http://www.w3.org/2003/04/emma" version="1.0">
            <emma:interpretation id="{554BA6DC-A120-4266-AA64-062DA6F45D7D}" emma:medium="tactile" emma:mode="ink">
              <msink:context xmlns:msink="http://schemas.microsoft.com/ink/2010/main" type="line" rotatedBoundingBox="10198,12325 12846,12713 12778,13183 10129,12795"/>
            </emma:interpretation>
          </emma:emma>
        </inkml:annotationXML>
        <inkml:traceGroup>
          <inkml:annotationXML>
            <emma:emma xmlns:emma="http://www.w3.org/2003/04/emma" version="1.0">
              <emma:interpretation id="{BF505063-2C2B-4351-80E7-88B486FB784B}" emma:medium="tactile" emma:mode="ink">
                <msink:context xmlns:msink="http://schemas.microsoft.com/ink/2010/main" type="inkWord" rotatedBoundingBox="10198,12325 12846,12713 12778,13183 10129,12795"/>
              </emma:interpretation>
              <emma:one-of disjunction-type="recognition" id="oneOf0">
                <emma:interpretation id="interp0" emma:lang="" emma:confidence="1">
                  <emma:literal/>
                </emma:interpretation>
              </emma:one-of>
            </emma:emma>
          </inkml:annotationXML>
          <inkml:trace contextRef="#ctx0" brushRef="#br0">2321-246 0,'28'0'47,"-1"-55"-47,28 28 16,-1 27-16,-26-27 15,-1 27-15,28-28 16,-28 28-16,0 0 16,1 0-16,26 0 15,1 0-15,-28 0 16,28 0-16,-28 0 15,0 0 17,28 0-17,-28 0 1,1 0 0,-1 28-16,0-28 31,0 0 31,-27 27-62,55-27 16,-28 0-16,1 27 16,26-27-16,28 27 15,-27-27-15,27 0 16,-55 0-16,0 0 15,28 0-15</inkml:trace>
          <inkml:trace contextRef="#ctx0" brushRef="#br0" timeOffset="1516.3005">2731-410 0,'27'0'156,"28"0"-140,0 0-16,-28-27 16,0 27-16,1-28 15,-1 28 48</inkml:trace>
          <inkml:trace contextRef="#ctx0" brushRef="#br0" timeOffset="4071.6183">2758-574 0</inkml:trace>
          <inkml:trace contextRef="#ctx0" brushRef="#br0" timeOffset="5403.0476">2786-656 0</inkml:trace>
          <inkml:trace contextRef="#ctx0" brushRef="#br0" timeOffset="-9815.794">956-656 0,'27'0'110,"0"0"327,1 0-437,26 0 16,28 0-16,-54 0 16,26 27-16,-26-27 15,-1 0-15,0 0 16,1 0-1,26 0 1,-27 0 0,1 0-1,-1 0-15,-27 28 16,27-28 15,1 0-15,-1 0 15,0 0-31,1 0 47,26 0-16,-26 0-15,-1 0-16,0 0 15,1 0-15,-1 0 16,0 0 0,0 0-16,28 0 15,-28 0-15,1 0 16,-1 0-16,28 0 16,-28 0-1,28 0 1,-55 27-16,27-27 15,0 0-15,1 0 16,-1 0-16,0 0 63,28 0-32,-28 0-31,-27 27 15,55-27-15,-28 0 16,0 0-16,1 28 16,26-28-1,-26 0 1,-1 0-16,0 0 16,1 0-16,-1 27 15,0-27-15,0 0 63,1 27-48,-1-27-15,28 0 16,-28 0-16,0 0 16,28 0-16,-28 28 15,1-28-15,-1 0 16,0 0-1,0 0 17,1 0-32,-1 0 31</inkml:trace>
        </inkml:traceGroup>
      </inkml:traceGroup>
    </inkml:traceGroup>
  </inkml:traceGroup>
</inkml:ink>
</file>

<file path=ppt/ink/ink14.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39.608"/>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3CF3633-5CD9-4A9B-B230-C3F90C1096B8}" emma:medium="tactile" emma:mode="ink">
          <msink:context xmlns:msink="http://schemas.microsoft.com/ink/2010/main" type="inkDrawing" rotatedBoundingBox="9969,12863 12150,12656 12160,12771 9979,12977" semanticType="underline" shapeName="Other">
            <msink:sourceLink direction="with" ref="{A5BDF1FA-02A0-4C72-9E49-318562AA3078}"/>
          </msink:context>
        </emma:interpretation>
      </emma:emma>
    </inkml:annotationXML>
    <inkml:trace contextRef="#ctx0" brushRef="#br0">1694-1475 0,'-28'0'141,"1"0"-110,-28 0-16,28 0 17,0 0-1,-1 0-31,1 0 31,0 0-15,-28 0-1,28 0 1,0 0 15,-1 0-15,28 28-16,-27-28 16,0 0-16,-1 0 15,1 0-15,-28 0 16,28 27-1,-28-27 1,28 0 0,0 27-1,0-27 1,-1 0 0,1 0-16,27 28 15,-27-28 1,-1 0-16,1 0 15,0 0-15,-1 0 16,-26 27-16,26-27 16,1 0-16,0 27 15,-1-27 1,1 0 0,0 0-1,0 0 1,-28 0-1,28 0 1,-1 28 0,1-28-16,0 0 15,-1 0-15,1 0 16,-28 0-16,28 0 16,0 0-16,-1 0 15,-26 0 1,27 0-16,-1 0 15,1 0-15,0 0 16,-1 0 0,1 27-16,0-27 15,-1 0-15,1 0 16,0 0 0,27 27-1,-55-27-15,28 0 16,-1 0 15,1 0-15,0 0-1,54 0 220,0 0-204,1 0 16,-1-27 250,-27 0-282,27 27-15,-27-28 16,28 28 0,-1 0 77,0 0-77,1 0 0,-1 0-1,0 0-15,1 0 16,-1 0-1,28 0 1,-28 0 0,27 0-16,1 0 15,0 0-15,-1 0 16,-26 0-16,26 0 16,-26 0-16,-1 0 15,0 0 1,1 0-16,-1 0 15,0 0 1,0 0-16,1 0 47,-56 0 15,1 0-62,0 0 16,0 0 15,-1 0-15,1 0 0,-55 0-16,0 0 15,0 0-15,0 0 16,55 0-16,-28 0 15,28 0 1,0 0 0,-1 0-16,1 0 31,0 0-31,-28 0 16,28 0-1,-1 0-15,1 0 16,0 0-1,-1 0 32,1 0-31,0 0-16,0 0 16,-1 0-16,1 0 31,0 0-31,-1 0 15,1 0-15,0 0 16,54 0 156,0 0-156,1 0-1,-1 0-15,0 0 16,1 0-16,26 0 15,-27 0-15,1 0 16,-1 0 0,0 0-16,28 0 15,-28 0 1,1 0 0,-1 0-16,0 0 31,1 0-16,26 0 1,-26 0 0,26 0-1,-54-27-15,27 27 16,1 0-16,-1 0 16,0 0-1,55-27-15,-54 27 16,26 0-1,-26 0 1,-1 0-16,0 0 31,1 0-31,-1 0 16,0 0 0,-27-28 77,-27 28-77</inkml:trace>
  </inkml:traceGroup>
</inkml:ink>
</file>

<file path=ppt/ink/ink15.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4:42.55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45D8A75-A2D9-407C-9975-999A7CC0B390}" emma:medium="tactile" emma:mode="ink">
          <msink:context xmlns:msink="http://schemas.microsoft.com/ink/2010/main" type="inkDrawing" rotatedBoundingBox="10105,12712 12399,12727 12398,12781 10104,12766" semanticType="strikethrough" shapeName="Other">
            <msink:sourceLink direction="with" ref="{A5BDF1FA-02A0-4C72-9E49-318562AA3078}"/>
          </msink:context>
        </emma:interpretation>
      </emma:emma>
    </inkml:annotationXML>
    <inkml:trace contextRef="#ctx0" brushRef="#br0">-355-1447 0,'28'0'172,"-1"0"-172,0 0 16,55 0-16,-27 0 15,-1 0-15,28 0 16,-54 0-16,26 0 16,1 0-16,-1 0 15,1 0-15,-28 0 16,1 0-16,-1 0 15,28 0 17,-1 0-17,-26 0-15,26 0 16,-26 0 0,26 0 155,-27 0-171,1 0 16,-1 0-16,55 0 16,-55 0-16,28 0 15,-28 0-15,28 0 16,0 0-16,-28 0 16,0 0-16,0 0 15,1 0 1,-1 0 31,0 0-32,1 0 17,-1 0-17,0 0-15,28 0 16,0 0-16,-1 0 15,1 0-15,-28 0 16,28 0-16,-1 0 16,-26 0-16,-1 0 15,0 0 1,1 0 0,-1 0-1,0 0 1,1 0-16,-1 0 15,27 0 1,-26 27 0,-1-27-1,0 0 1,-27 27 156,-27-27-157</inkml:trace>
  </inkml:traceGroup>
</inkml:ink>
</file>

<file path=ppt/ink/ink16.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5:03.623"/>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A3F19AB9-EC47-427F-88AE-DF8C9B8A2DB9}" emma:medium="tactile" emma:mode="ink">
          <msink:context xmlns:msink="http://schemas.microsoft.com/ink/2010/main" type="writingRegion" rotatedBoundingBox="9204,13246 14146,13206 14159,14898 9217,14937"/>
        </emma:interpretation>
      </emma:emma>
    </inkml:annotationXML>
    <inkml:traceGroup>
      <inkml:annotationXML>
        <emma:emma xmlns:emma="http://www.w3.org/2003/04/emma" version="1.0">
          <emma:interpretation id="{3D4FD4A7-7C4C-4F1C-9B46-A46BE54D2CA1}" emma:medium="tactile" emma:mode="ink">
            <msink:context xmlns:msink="http://schemas.microsoft.com/ink/2010/main" type="paragraph" rotatedBoundingBox="9204,13246 14146,13206 14147,13400 9205,13440" alignmentLevel="1"/>
          </emma:interpretation>
        </emma:emma>
      </inkml:annotationXML>
      <inkml:traceGroup>
        <inkml:annotationXML>
          <emma:emma xmlns:emma="http://www.w3.org/2003/04/emma" version="1.0">
            <emma:interpretation id="{FCB4A7F6-1214-46DE-B1DD-129F76A09352}" emma:medium="tactile" emma:mode="ink">
              <msink:context xmlns:msink="http://schemas.microsoft.com/ink/2010/main" type="line" rotatedBoundingBox="9204,13246 14146,13206 14147,13400 9205,13440">
                <msink:destinationLink direction="with" ref="{43334FB3-300E-4AF8-8394-F673C28CF899}"/>
                <msink:destinationLink direction="with" ref="{4BA361D0-4D0A-44B8-A099-51027EC47EBB}"/>
              </msink:context>
            </emma:interpretation>
          </emma:emma>
        </inkml:annotationXML>
        <inkml:traceGroup>
          <inkml:annotationXML>
            <emma:emma xmlns:emma="http://www.w3.org/2003/04/emma" version="1.0">
              <emma:interpretation id="{40C10710-5AFD-4E04-AFAB-9A32E877A4E3}" emma:medium="tactile" emma:mode="ink">
                <msink:context xmlns:msink="http://schemas.microsoft.com/ink/2010/main" type="inkWord" rotatedBoundingBox="9204,13246 11552,13227 11554,13421 9205,13440"/>
              </emma:interpretation>
              <emma:one-of disjunction-type="recognition" id="oneOf0">
                <emma:interpretation id="interp0" emma:lang="" emma:confidence="1">
                  <emma:literal/>
                </emma:interpretation>
              </emma:one-of>
            </emma:emma>
          </inkml:annotationXML>
          <inkml:trace contextRef="#ctx0" brushRef="#br0">0 0 0,'27'27'469,"1"-27"-469,-1 0 31,0 0 31</inkml:trace>
          <inkml:trace contextRef="#ctx0" brushRef="#br0" timeOffset="2639.3354">191 82 0,'27'0'94,"1"0"-78,-1 0 15,0 0-15,28 0-1,0 0-15,-28-28 16,0 28-16,28 0 15,-28-27-15,0 27 16,1 0 0,81 0 296,-27 0-312,-55 0 16,1 0-1,-1 0-15,0 0 16,1 0 0,-1 0 15,0 0-15,0 0-1,1 0 16,-1 0-15,0 0-16,1 0 16,-1 0-1,0 0 32,1 0-31,-1 0-1,-109 0 267,55 0-282,-28 0 15,28 0-15,-1 0 16,1 0 0,0-27 30,0 27-30,-1 0 15,1 0-15,0 0 0,-1 0-16,1 0 15,0 0 1,-1 0-1,1 0 17,0 0-17,-1 0 1,1 0-16,0 0 16,-1 0-16,-26 0 15,27 0 1,-1 0-16,1 0 15,0 0 1,-1 0 0,1 0-1</inkml:trace>
          <inkml:trace contextRef="#ctx0" brushRef="#br0" timeOffset="3795.9472">683 109 0</inkml:trace>
          <inkml:trace contextRef="#ctx0" brushRef="#br0" timeOffset="4467.4486">1256 109 0,'0'-27'78,"-27"27"-63,-28 0-15,28 0 16</inkml:trace>
          <inkml:trace contextRef="#ctx0" brushRef="#br0" timeOffset="5707.6982">1147 54 0,'27'0'188,"28"-27"-173,0 27-15,-28 0 16,0 0-16,1 0 16,-1 0-16,0 0 31,0 0-15,1 0-1,-1 0 1,0 0 31,1 0-32,-1 0 32,0 0 31,1 0-62,-56 0 156,-26 0-157,-1 0-15,28 0 16,-28 0-16,1 0 16,-1 0-16,28 0 15,-1 0 1,1 0 0,0 0-16,-1 0 15,1 0 1,0 0-16,-1 0 15,1 27 1,0-27 31,-1 0-31,1 0-1</inkml:trace>
          <inkml:trace contextRef="#ctx0" brushRef="#br0" timeOffset="7806.1677">1502 109 0,'55'0'266,"-1"0"-251,-26-27-15,-1 27 16,0 0 0,1 0-16,-1 0 15,0 0 16,-54 0 110,27-28-125,-27 28-16,-1 0 15,1 0 1,0 0 0,-1-27-16,1 27 15,0 0-15,-1 0 16,1 0 15,0 0-15,-1 0-16,-26 0 15,-1 0-15,1 0 16,26 0-16,1 0 16,0 0-1,-1 0 79,1 0-32</inkml:trace>
          <inkml:trace contextRef="#ctx0" brushRef="#br0" timeOffset="8815.2157">1420 109 0</inkml:trace>
          <inkml:trace contextRef="#ctx0" brushRef="#br0" timeOffset="10194.9957">1529 109 0,'110'-27'110,"-56"27"-95,-26 0-15,26-28 16,-26 28-16,-1-27 16,0 27-1,0 0 95,1 0-95,-1 0 1,0 0 15,1 0 0,-1 0-15,0 0 0,1 0-16,-1 0 31,-27-27-31,27 27 16,1 0-1,-1 0 1,0 0-1,1 0-15,-1 0 32,0 0 46,0 0-47,1 0-15</inkml:trace>
          <inkml:trace contextRef="#ctx0" brushRef="#br0" timeOffset="11851.9854">1803 109 0</inkml:trace>
          <inkml:trace contextRef="#ctx0" brushRef="#br0" timeOffset="13399.9817">2021 163 0</inkml:trace>
        </inkml:traceGroup>
        <inkml:traceGroup>
          <inkml:annotationXML>
            <emma:emma xmlns:emma="http://www.w3.org/2003/04/emma" version="1.0">
              <emma:interpretation id="{11F44206-7D03-4924-A209-0F01D0857040}" emma:medium="tactile" emma:mode="ink">
                <msink:context xmlns:msink="http://schemas.microsoft.com/ink/2010/main" type="inkWord" rotatedBoundingBox="13137,13245 14146,13238 14147,13300 13137,13307">
                  <msink:destinationLink direction="with" ref="{5BDDA54C-985E-406B-90A2-A1D1C7BA8160}"/>
                </msink:context>
              </emma:interpretation>
            </emma:emma>
          </inkml:annotationXML>
          <inkml:trace contextRef="#ctx0" brushRef="#br0" timeOffset="-2367.0724">4943 54 0,'-54'-27'125,"26"27"-109,28-27-16,-27 27 31,0 0-31,0 0 16,-1 0-1,1 0-15,-28 0 16,1 0-16,26 0 16,1 0-1,0 0 1,-1 0 15,-26 0-15,26 0-1,1 0 1,0 0-16,0 0 16,-1 0 15,-26 0 0,26 0-15,-26 0-16,26 0 15,1 0-15,0 0 16,-1 0 15,1 0 1,0 0-32,-1 0 15,1 0 16,0 0 32</inkml:trace>
        </inkml:traceGroup>
      </inkml:traceGroup>
    </inkml:traceGroup>
    <inkml:traceGroup>
      <inkml:annotationXML>
        <emma:emma xmlns:emma="http://www.w3.org/2003/04/emma" version="1.0">
          <emma:interpretation id="{9E3C4192-BAEA-49C8-81D8-56EDACE58F73}" emma:medium="tactile" emma:mode="ink">
            <msink:context xmlns:msink="http://schemas.microsoft.com/ink/2010/main" type="paragraph" rotatedBoundingBox="10086,13907 12538,14199 12440,15023 9987,14731" alignmentLevel="2"/>
          </emma:interpretation>
        </emma:emma>
      </inkml:annotationXML>
      <inkml:traceGroup>
        <inkml:annotationXML>
          <emma:emma xmlns:emma="http://www.w3.org/2003/04/emma" version="1.0">
            <emma:interpretation id="{69005086-0F5C-4561-B8FE-D84B7BE0FF07}" emma:medium="tactile" emma:mode="ink">
              <msink:context xmlns:msink="http://schemas.microsoft.com/ink/2010/main" type="line" rotatedBoundingBox="10086,13907 12538,14199 12440,15023 9987,14731"/>
            </emma:interpretation>
          </emma:emma>
        </inkml:annotationXML>
        <inkml:traceGroup>
          <inkml:annotationXML>
            <emma:emma xmlns:emma="http://www.w3.org/2003/04/emma" version="1.0">
              <emma:interpretation id="{F270025D-D71E-4424-A8E5-005BAF30B988}" emma:medium="tactile" emma:mode="ink">
                <msink:context xmlns:msink="http://schemas.microsoft.com/ink/2010/main" type="inkWord" rotatedBoundingBox="10086,13907 12538,14199 12440,15023 9987,14731"/>
              </emma:interpretation>
              <emma:one-of disjunction-type="recognition" id="oneOf1">
                <emma:interpretation id="interp1" emma:lang="" emma:confidence="1">
                  <emma:literal/>
                </emma:interpretation>
              </emma:one-of>
            </emma:emma>
          </inkml:annotationXML>
          <inkml:trace contextRef="#ctx0" brushRef="#br0" timeOffset="-44160.5533">1256 928 0,'28'0'141,"-1"0"-141,0 28 16,1-28-1,26 0 1,-27 0-16,1 0 15,-1 0-15,28 0 16,-28 0-16,0 0 16,1 0-1,26 27 1,-26-27 0,26 0-16,-26 0 15,-1 27-15,27-27 16,1 0-16,-28 0 15,1 0-15,-1 0 16,0 0 15,28 0-15,-28 0 0,1 27 15,-1-27-31,0 0 47,1 0-32,26 0 17,-27 0-32,1 0 15,-1 0-15,0 0 16,1 0-16,-1 0 47,0 0-47,1 0 15,-1 0 1,0 0 15,1 0-15,26 0-1,1 0-15,-1 0 16,-26 0 15,-1 0-31,0 0 16,-27-27-16,28 27 16,-1 0-1,0 0 1,1-27-16,-1 27 15</inkml:trace>
          <inkml:trace contextRef="#ctx0" brushRef="#br0" timeOffset="-39745.885">2895 901 0,'-55'0'203,"-27"0"-188,1 0-15,53 0 16,1 0-16,-55 0 16,55 0-16,-1 0 31,1 0-16,0 0-15,-1 0 16,-26 0 0,-1 0-16,28 0 15,-28 0 1,28 0 0,-28 0-16,1 0 15,26 0 1,1 0-16,0 0 15,-28 0-15,0 0 16,1 0-16,27 0 16,-1 0-16,-26 0 15,26 0 1,1 0 15,0 0-15,-1 0 31,1 0-32,0 0 1,-1 0 15,1 0 0,0 0-15,-1 0 0,1 0-1,0 0 1,0 0 0,-1 0-16,1 0 15,0 0-15,-1 0 16,1 0-1,0 0 48,-28 0-63,0 0 16,28 0-16,0 0 15,-1 0 1,1 0 15,0 27-15,0-27-1,-1 0 48,1 28-48,0-28 1,27 27 0,0 0 62,0 0-63,0 1 1,0-1-16,0 0 16,27 1 15,-27-1-31,27 0 16,-27 1-16,55-1 15,-28-27 1,0 27-16,1-27 15,-1 28 17,0-28-17,1 0-15,-1 0 16,0 0 15,28 27-15,-28-27-16,1 0 15,-1 0-15,0 0 16,1 0-16,-1 0 16,0 0-16,0 0 31,1 0-31,26 27 16,-26-27-16,26 0 15,-26 0 1,26 0-16,-26 0 15,26 0 1,-26 0-16,-1 0 16,0 0-1,0 0 1,1 0 0,-1 0-16,0 0 15,1 0-15,-1 0 16,0 0-1,1 0 32,-1 0-31,28 0-16,-28 0 16,28 0-16,-28 0 15,-27-27 1,27 27-16,-27-27 31,27 27-31,1 0 47,-1 0 0,0 0-32,1 0 1,-1 0 15,0 0-15,-27-28 0,28 28-16,-1 0 15,0 0-15,1 0 16,26 0-16,-26-27 15,-1 27-15,27 0 16,-26-27-16,-1 27 16,28 0-16,-28 0 15,0 0 1,1 0-16,-28-28 16,27 28-16,28 0 15,-28-27-15,27 27 16,1 0-16,-28 0 15,1 0-15,-1 0 16,-27-27 47,27 27-48,-81 0 126,-28 0-141,54 0 15,1 0-15,-27 0 16,-1 0-16,0 0 16,-27 0-16,55 0 15,-28 0-15,28 0 16,-27 0-16,-1 0 16,28 0-16,-1 0 15,1 0-15,0 0 16,-1 0-16,-26 0 15,-1 0-15,28 0 16,-1 0-16,-53 0 16,26 0-16,-27 0 15,27 0-15,-54 0 16,82 0-16,-28 0 16,28 0-16,-55 0 15,27 0-15,28 0 16,0 0-16,-28 0 15,28 0 1,-1 0-16,1 0 16,-28 0-16,28 0 15,0 0 17,0 0-32,-1 0 15,1 0-15,0 0 16,-1 0-1,1-28-15,0 28 16,-1 0-16,1 0 16,0 0-16,-1 0 15,1 0 1,109 55 218,-27 27-218,27-55-16,-55 28 16,28-55-16,-1 27 15,-54 1-15,27-28 16,-27 27-16,55-27 15,-28 0 1,1 27-16,-1-27 16,0 0-16,1 27 15,26-27-15,-26 0 16,26 0-16,-26 0 16,-1 0-16,0 0 15,28 0 1,-28 0-16,0 0 15,1 0-15,26 0 16,-26 0-16,-1 0 16,28 0-16,-28 0 31,0 0-15,1 0-1,-1 0 1,0 0 46</inkml:trace>
          <inkml:trace contextRef="#ctx0" brushRef="#br0" timeOffset="-37584.9594">2786 1529 0,'-28'0'0,"1"0"16,0 0-16,0 0 15,-1 0 1,28-27 0,-27 27 15,27-28 0,-27 28-15,-1 0 31,1 0 15,0 0-62,-1 0 16,1 0-16,-28 0 15,1 0 1,-1 0-16,1 0 16,-1 0-16,28 0 15,-28 0-15,28 0 16,-1 0-1,1 0 1,0 0 47,-1 0-17,1 0-30,0 0 0,-1 0-1,1 0-15,0 0 16,0 0-16,-1 0 16,1 0 15,0 0-31,-1 0 15,-26 0 1,26 0-16,1 0 16,-28 0-16,28 0 15,0 0 17,-1 0-1,1 0 16,54 28 250,28-1-282,-28 0-15,1-27 16,-1 0-16,0 28 15,1-28 282,-1 0-281,0 0 0,1 0-1,-1 0 16</inkml:trace>
          <inkml:trace contextRef="#ctx0" brushRef="#br0" timeOffset="-33234.4492">3250 1666 0,'-27'0'16,"-1"0"31,28-28-47,-27 28 15,0 0 32,-28 0-31,28-27-16,0 27 16,-1-27-16,1 27 31,0 0-16,-1 0 17,1 0-17,0 0 48,-1 0-63,1 0 31,0 0-15,-1 0 46,1 0-62,0 0 16,-55 0-16,55 0 15,-1 0-15,1 0 16,0 0-16,-1 0 16,1 0 15,0 0-15,-1 0-16,1 0 15,0 0 329,-1 0-328,1 0-16,0 0 15,0 0 16,-1 0 1,1 0-17,0 0 17,-1 0-1,1 0-16,0 0 1,-1 0 15,1 0 1,0 0-32,-1 0 15,1 0 1,0 0 15,-1 0 250,1 0-281,0 0 16,0 0 0,-1 0-1,56 0 141,-1 0-124,27 0-17,1 0 1,-28 0-16,28-28 16,-28 28-16,1 0 15,26 0-15,28-27 16,-54 27-1,-1-27-15,27 27 16,-26 0-16,-1 0 16,0 0-1,1 0-15,26 0 16,-26 0 0,-1 0-16,0 0 15,28 0-15,-28 0 16,1 0-1,-1 0 1,0 0-16,0 0 16,1 0-1,-1 0-15,0 0 94,1 0-47,-1 0-31,0 0-1,1 0 32,-56 0 94,1 0-141,0 0 15,-28 0 1,-27 0-16,-27 0 16,27 0-16,55 0 15,-1 0-15,1 0 16,-28 0-16,28 0 15,-28 0 1,28 0 0,-27 0-1,26 0-15,1 0 16,0 0 78,-1 0-63,1 0 63,0 0-79</inkml:trace>
        </inkml:traceGroup>
      </inkml:traceGroup>
    </inkml:traceGroup>
  </inkml:traceGroup>
</inkml:ink>
</file>

<file path=ppt/ink/ink17.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5:19.993"/>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BA361D0-4D0A-44B8-A099-51027EC47EBB}" emma:medium="tactile" emma:mode="ink">
          <msink:context xmlns:msink="http://schemas.microsoft.com/ink/2010/main" type="inkDrawing" rotatedBoundingBox="11470,13300 14037,13290 14038,13318 11471,13328" semanticType="underline" shapeName="Other">
            <msink:sourceLink direction="with" ref="{FCB4A7F6-1214-46DE-B1DD-129F76A09352}"/>
          </msink:context>
        </emma:interpretation>
      </emma:emma>
    </inkml:annotationXML>
    <inkml:trace contextRef="#ctx0" brushRef="#br0">0 84 0,'27'0'297,"28"0"-282,-28 0-15,0 0 16,1 0-1,-1-28 17,0 28-1,1 0-31,-1 0 16,0 0-1,1 0 16,-1 0-15,0 0-16,1 0 16,-1 0-1,0 0-15,0 0 16,1 0 15,-1 0-31,0 0 16,1 0-1,-1 0-15,0 0 16,1 0 0,-1 0-1,0 0 1,1 0 0,-1 0-1,0 0 1,0 0 15,1 0-15,-1 0-1,0 0 17,28 0-17,-28 0 1,1 0-1,-1 0 17,0 0-17,1 0 1,-1 0 46,0 0-62,1 0 16,-1 0-16,0 0 16,0 0-1,1 0 1,-1 0 0,0 0 15,1 0 0,-1 0-15,0 0-1,1 0 17,-1 0-17,0 0 1,1 0-1,-1 0 17,0 0-17,1 0 1,-1 0 0,0 0 15,0 0-16,1 0 1,-1 0-16,0 0 16,1 0-1,-1 0 1,0 0 0,1 0 30,-1 0-14,0 0-17,1 0 32,-1 0-16,0 0 1,1 0-17,-1 0 17,0 0-17,0 0 16,1 0-15,-1 0 15,0 0 16,1 0 0,-1 0-31,0 0 15,1 0 31,-1 0-30,0 0-1,1 0-15,-1 0 46,0 0-31,1 0 16,-1 0 0,0 0 0</inkml:trace>
  </inkml:traceGroup>
</inkml:ink>
</file>

<file path=ppt/ink/ink18.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45:25.11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BDDA54C-985E-406B-90A2-A1D1C7BA8160}" emma:medium="tactile" emma:mode="ink">
          <msink:context xmlns:msink="http://schemas.microsoft.com/ink/2010/main" type="inkDrawing" rotatedBoundingBox="11826,13294 13985,13376 13983,13427 11824,13345" semanticType="underline" shapeName="Other">
            <msink:sourceLink direction="with" ref="{11F44206-7D03-4924-A209-0F01D0857040}"/>
          </msink:context>
        </emma:interpretation>
      </emma:emma>
    </inkml:annotationXML>
    <inkml:trace contextRef="#ctx0" brushRef="#br0">0 0 0,'27'0'234,"1"0"-218,-1 0 0,0 0 15,0 0-16,-27 28 1,28-28-16,-1 0 16,0 0-1,1 0-15,-28 27 16,27-27 0,0 0 15,28 0 281,27 0-312,-55 0 16,0 0 0,1 0-1,-1 0 16,28 0-15,-28 0 0,0 0-1,1 0 1,-1 0 0,0 0 15,1 0-16,-1 0 17,0 0-32,1 0 31,-1 0 0,0 0-15,0 0-16,1 0 31,-1 0 16,-27 27-31,55-27-16,-28 0 15,0 0 32,1 0-31,-1 0-16,0 0 15,1 0 1,-1 0-16,0 0 31,1 0-15,-1 0 15,27 0-15,-26 0-1,26 0 1,-26 0 15,-1 0-15,0 0-1,1 0 1,-1 0 0,0 0-16,1 0 15,-1 0 1,0 0 0,28 0-1,-28 0 1,0 0-1,1 0-15,-1 0 16,0 0-16,1 0 16,-1 0-1,0 0-15,1 0 32,-1 27-17,0-27-15,1 0 31,-1 0-15,0 0 0,1 0 31</inkml:trace>
  </inkml:traceGroup>
</inkml:ink>
</file>

<file path=ppt/ink/ink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08:34.50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A99A7534-47BF-4692-B7BA-B67C1F2D34F8}" emma:medium="tactile" emma:mode="ink">
          <msink:context xmlns:msink="http://schemas.microsoft.com/ink/2010/main" type="writingRegion" rotatedBoundingBox="4416,10108 9739,10759 9510,12634 4186,11984"/>
        </emma:interpretation>
      </emma:emma>
    </inkml:annotationXML>
    <inkml:traceGroup>
      <inkml:annotationXML>
        <emma:emma xmlns:emma="http://www.w3.org/2003/04/emma" version="1.0">
          <emma:interpretation id="{BA87E2B5-2ED1-4577-9754-D170CC8D40A6}" emma:medium="tactile" emma:mode="ink">
            <msink:context xmlns:msink="http://schemas.microsoft.com/ink/2010/main" type="paragraph" rotatedBoundingBox="4416,10108 9739,10759 9510,12634 4186,11984" alignmentLevel="1"/>
          </emma:interpretation>
        </emma:emma>
      </inkml:annotationXML>
      <inkml:traceGroup>
        <inkml:annotationXML>
          <emma:emma xmlns:emma="http://www.w3.org/2003/04/emma" version="1.0">
            <emma:interpretation id="{B21B6CDD-9534-4C9B-9443-4988BB450FBB}" emma:medium="tactile" emma:mode="ink">
              <msink:context xmlns:msink="http://schemas.microsoft.com/ink/2010/main" type="line" rotatedBoundingBox="4416,10108 9739,10759 9510,12634 4186,11984"/>
            </emma:interpretation>
          </emma:emma>
        </inkml:annotationXML>
        <inkml:traceGroup>
          <inkml:annotationXML>
            <emma:emma xmlns:emma="http://www.w3.org/2003/04/emma" version="1.0">
              <emma:interpretation id="{733B8506-0883-41AD-A60D-485871874C8B}" emma:medium="tactile" emma:mode="ink">
                <msink:context xmlns:msink="http://schemas.microsoft.com/ink/2010/main" type="inkWord" rotatedBoundingBox="4233,11607 4248,11607 4248,11622 4233,11622"/>
              </emma:interpretation>
              <emma:one-of disjunction-type="recognition" id="oneOf0">
                <emma:interpretation id="interp0" emma:lang="" emma:confidence="1">
                  <emma:literal/>
                </emma:interpretation>
              </emma:one-of>
            </emma:emma>
          </inkml:annotationXML>
          <inkml:trace contextRef="#ctx0" brushRef="#br0">-3360 5763 0</inkml:trace>
        </inkml:traceGroup>
        <inkml:traceGroup>
          <inkml:annotationXML>
            <emma:emma xmlns:emma="http://www.w3.org/2003/04/emma" version="1.0">
              <emma:interpretation id="{F5D183F2-EB80-48FB-B09D-1EEBD68907AD}" emma:medium="tactile" emma:mode="ink">
                <msink:context xmlns:msink="http://schemas.microsoft.com/ink/2010/main" type="inkWord" rotatedBoundingBox="4688,10142 9739,10759 9510,12634 4459,12017"/>
              </emma:interpretation>
              <emma:one-of disjunction-type="recognition" id="oneOf1">
                <emma:interpretation id="interp1" emma:lang="" emma:confidence="0">
                  <emma:literal>\</emma:literal>
                </emma:interpretation>
                <emma:interpretation id="interp2" emma:lang="" emma:confidence="0">
                  <emma:literal>u</emma:literal>
                </emma:interpretation>
                <emma:interpretation id="interp3" emma:lang="" emma:confidence="0">
                  <emma:literal>n</emma:literal>
                </emma:interpretation>
                <emma:interpretation id="interp4" emma:lang="" emma:confidence="0">
                  <emma:literal>h</emma:literal>
                </emma:interpretation>
                <emma:interpretation id="interp5" emma:lang="" emma:confidence="0">
                  <emma:literal>s</emma:literal>
                </emma:interpretation>
              </emma:one-of>
            </emma:emma>
          </inkml:annotationXML>
          <inkml:trace contextRef="#ctx0" brushRef="#br0" timeOffset="19319.8457">682 4971 0,'0'27'0,"28"-27"32,-1 0-17,-27 27 1,27-27 31,-27 28-47,0-1 15,28-27-15,-28 27 16,27-27 0,0 0 30,-27 28-30,28-28 0,-28 27-16,0 0 47,27-27-32,0 28 1,0-28 15,-27 27 0,28-27-15,-1 0-16,-27 27 16,27 1-16,1-28 15,-28 27 1,27-27-1,0 27 17,1 1-1,-1-1-15,0 0 62,1-27-63,-28 27 1,27-27 31,-27 28 0,27-28-32,-27 27 1,28-27 15,-28 27 32,27-27-48,0 0 63</inkml:trace>
          <inkml:trace contextRef="#ctx0" brushRef="#br0" timeOffset="-7839.5284">327 4807 0,'0'27'125,"28"1"-110,26 26-15,-26 1 16,26-1-16,-54-26 16,55-1-16,-55 0 15,27-27-15,0 28 16,-27-1 15,28-27-15,-28 27-1,27-27 1,-27 28-16,27-1 16,-27 0-1,28-27 17,-28 28-17,27-28 16,-27 27-15,27-27 15,-27 27-15,28-27-16,-1 28 16,0-1 15,28 0-16,-28 0 1,0 1 0,1-1 15,-1-27-15,0 27 46,1 1-31,-28-1-15,27-27 0,0 0-16,-27 27 15,28-27 1,-1 28-1,0-28 1,-27 27 0,28-27-16,-1 27 15,0-27 1,-27 28 0,28-28 15,-28 27-16,27-27-15,0 0 16,0 27 0,28 1-16,-28-28 15,1 0-15,-1 0 16,-27 27 0</inkml:trace>
          <inkml:trace contextRef="#ctx0" brushRef="#br0" timeOffset="9506.9702">163 4944 0,'28'27'62,"-1"27"-62,0-54 16,28 55-16,-28-28 16,1-27-1,-28 28 1,27-1-16,0 0 15,1 1-15,-28-1 16,27-27 0,-27 27-1,27 28 17,-27-28-32,27-27 0,1 28 15,-28-1 16,0 0-15,27-27 15,-27 27 16,27-27-47,-27 28 63,28-28-63,-1 0 0,-27 27 15,0 0 17,27-27-32,1 0 15,-1 28 1,0-28-1,1 0 17,-1 27-17,0-27 17,1 27-17,-1 1 1,27-28-1,-54 27-15,28-27 32,-1 27-1,0-27 0,-27 28-31,0-1 16,28-27-16,-1 0 15,0 27 1,1-27 0,-1 28-16,0-28 15,-27 27-15,28-27 32,-56 0 171,1-27-203,0 27 0,-1 0 31,1-28-31,-28 1 16,1 0-16,-1 27 15,1-28-15,26 28 16,1-27 15,0 27 0,27-27-31,-28 27 16,1-28-16,-28-26 31,55 26-31,-27 1 16,0 0-1,-1-1-15,28 1 16,-27 27 0,27-27-16,-27 0 31,27-1-15,-28 1-1,1 0-15,0-1 16,0-26-16,-1 26 15,1 1-15,27 0 16,-27 27-16,27-28 16,0 1-16,-28 27 15,28-27-15,-27 27 16,27-28 15,-27 1-15,-1 0-16,1 27 15,-28 0-15,55-27 16,-27 27-16,0 0 78,27-28-47,0 110 94,0-27-125,27 27 16,-27-55-16,27 28 16,-27-28-16,28 0 15,-28 1-15,27-1 16,-27 0 0,27-27-1,1 55-15,-1-28 16,0 0-16,1 28 15,-1-28-15,-27 1 16,27-28-16,-27 27 16,28-27-16,-1 27 62,0 1-46,0-28 15,1 27 0,-1-27-15,0 0 0,1 0-1,-1 0 1,0 0-1,-27 27 1,28-27 15,-1 0 1,0 0-1,1 0-16,-1 0 1,-27 28-16,27-28 16,1 0-16,-28 27 31,27-27-15,0 0 77,-27 27-93,27-27 63,-27 28-63,0-1 0,28 0 15,-28 0 17,0 1-1,0-1 0,0 0-15,-28-27-1,28 28 1,-27-28 15,0 0 94,27-28-15,-27-26-95,27-28-15,-28 82 16,28-27-16,0-1 16,0 1-1,0 0-15,0-1 31,0 1-15,0 0 47,28 27-48,-28-28 1,-55 28 93,28 55-93,-1-55-16,1 27 15,0 1 17,-1-28-17,28 27-15,0 0 16,0 1 15,28-1 16,-1-27-31,-27 27-1,27-27 1,-27 27 31,28-27-47,-1 0 15,0 0 17,-27-27 61,-54 0 48,26 0-141,-54 27 16,55-28-16,0 1 15,-1 27 1,28 27 78,0 1-94,0-1 15,28 0 1,-28 0-16,27 1 16,0-1-16,1 28 15,-1-28 1,0-27-1,1 27 48,-28-54-1,0 0-46,0-1 0,0 1-1,0 0-15,-28-1 16,1 28 0,27-27-16,-27 27 15,-1-27 1,1 0-16,0-1 15,-1 28-15,28-27 16,-27 27-16,0 0 16,-1 0 15,1 0 16,27 27 0,0 1-47,0-1 15,27-27 1,-27 27 0,28-27-16,-28 27 15,27-27 16,0 0 16,-27-27-15,0 0-32,0 0 15,-27-1-15,0 1 16,-1 0-16,28-1 15,-54 1-15,27 0 16,-1 27 15,28-28-31,-27 28 16,0 0 0,27-27-1,-28 27 16,28 27 48,28 1-64,-1-1-15,28 0 16,-28 1-16,0-28 15,0 0 32,-27-28-31,0 1 0,0 0-16,0-1 15,0 1-15,-27 27 16,0-55-1,0 1 1,-28 26-16,28 1 16,-1 0-1,1 27 48,0-27-48,27 54 64,27 0-64,-27 0 1,27-27-1,1 0 32,-28-27-31,0 0 0,0 0-16,0-1 15,0 1 1,0 0-1,0-1 1,-28 28-16,28-27 16,-27 27-16,27-55 15,-27 55-15,-1 0 16,1-27 0,0 27 46,-1 0-31,28 27-31,0 1 16,0-1-16,0 0 16,0 1-1,0-1-15,28 28 16,-28-28-16,0 0 15,27-27-15,0 27 16,-27 1 0,28-28-1,-28-28 95,0 1-95,0 0 1,0 0-16,-55-1 16,55 1-16,-27 0 15,27-1-15,-28 28 16,28-27-16,-27 0 15,27-1 17,-27 28-1,27 28 16,0-1-16,0 0-31,0 1 16,27 26-16,0-26 15,-27-1 1,28 0-16,-28 0 16,27-27-1,0 0 32,1 0-31,-28-54 15,0-1-15,0 1-16,-28 54 15,1-55-15,27 28 16,-27-1-16,-1 28 15,1-27-15,0 0 16,27-1 62,-28 28-78,1 0 16,27 28 15,0-1-15,27-27-16,-27 27 15,0 1 1,55-1-16,-55 0 0,27 1 16,1-1-16,-28 0 15,27-27-15,-27-27 156,-27 27-124,27-27-17,-28 27 48,1 0-32,27 27 32,0 0-63,0 28 15,0-28-15,27 0 16,-27 1-16,0-56 187,-54 28-187,54-27 16,-28 27-16,28-27 16,-27 27 15,27-27-31,-27 27 78</inkml:trace>
          <inkml:trace contextRef="#ctx0" brushRef="#br0" timeOffset="11450.273">-164 5162 0,'27'0'63,"0"27"-32,1 1-15,-1 26-1,0-26 1,1-28-16,-28 27 16,27 0-1,-27 1 1,27-1 0,0 0-1,-27 0 1,28-27-1,-28 28-15,27-1 141,0-27-125,-27 27 46</inkml:trace>
          <inkml:trace contextRef="#ctx0" brushRef="#br0" timeOffset="14011.7922">-82 5572 0,'-28'0'250,"1"0"-250,0 0 31,27-28 344</inkml:trace>
          <inkml:trace contextRef="#ctx0" brushRef="#br0" timeOffset="17071.3374">-137 5490 0</inkml:trace>
          <inkml:trace contextRef="#ctx0" brushRef="#br0" timeOffset="1005.4473">-3087 5790 0</inkml:trace>
          <inkml:trace contextRef="#ctx0" brushRef="#br0" timeOffset="-47434.6795">-2977 5572 0,'0'27'172,"0"0"-157,0 1 32,0-1 125,0 0-125,0 1-47,0-1 62,0 0 32,0 1 0,0-1-78,-28-54 171,28-28-171,0 28-1,0-1 17,0 1-17,28 27 126,26 0-126,-27 0-15,1 0 16,-1 0 0,0 0 15,1 0 0,-1 0 0,0 0-15,1 0 62,-1 0 16,28 0-94,-28 0 16,0 0-16,1 0 15,-1 0-15,0 0 31,0 0-15,1 0 0,-1 0-16,0 0 15,1 0 1,26 0 0,-26 0-1,-1 0-15,0 0 16,28 0-16,-28 0 15,1 0-15,-1 0 32,27 0-1,-26 0-31,26 0 31,-26 0-15,-1 0 15,0 0-31,1 0 16,-1 0-16,0 0 15,1 0-15,54 0 16,-55 0-16,0-27 16,28 27-16,-28 0 15,0 0-15,1 0 16,-1 0-16,0 0 31,1 0-31,-1 0 16,0 0-1,1 0 17,-1 0-17,0 0 16,1 0-31,-1 0 47,0 0 0,0 0 16,-27-28-32,28 28-31,-1 0 16,0 0-1,-27-27 1,28 27-1,-1-27 1,0 27 0,1 0-16,-28-28 31,27 28 0,-27-27-15,0 54 406,0 1-407,-27-28-15,27 27 16,0 0-16,-28-27 16,28 28-1,0-56 251,0 1-251,28 27 1,-28-27 31,27 27-16,-27-28 32,27 1-32,-27 0-15,55 27-1,-55-28-15,27 28 31,-27 28 282,-27-1-297,0 0-1,-1-27 48,28 28-48,-27-28 32,27 27-31,-27-27 156,-1 0-172,1 27 15,0-27-15,-1 0 16,1 0 0,0 0-1,-1 0 16,1 0 251,-27 0-282,-1 0 15,28 0 1,-1 0-16,1 0 16,0 0-1,-1 0 79,1 0-63,27-27 16,0 0 47,0-1-63,55 1-31,-28 0 16,0-1-1,1 28 17,-1 0-32,-27-27 15,27 27-15,-27-27 16,28 27-1,-1-27 1,0 27 156,0-28-156,1 28-1,-1-27-15,0 0 16,1 27-1,-1-28 1</inkml:trace>
          <inkml:trace contextRef="#ctx0" brushRef="#br0" timeOffset="-38462.2144">-2868 5736 0,'27'0'16,"0"0"15,1 0 0,-1 0-15,0 27-16,1-27 16,-1 0-1,-27 27-15,27-27 16,-27 28-16,28-28 16,-1 0-1,-27 27 1,-27-27 328,-1 0-313,1 0 188,27-27-204,-27 27 1,27-28-1,-28 28-15,1 0 32,27-27-1,-27 27 188,-1 0-219,-26-27 15,81 81 345,28-26-345,-28-1-15,0 0 16,-27 0-16,28-27 109,-1 0-93,0 0 78,1 0 15,-1 0-46,-27-27-1,0 0-46,0 0 15</inkml:trace>
          <inkml:trace contextRef="#ctx0" brushRef="#br0" timeOffset="-35782.811">-2704 5790 0,'27'0'188,"0"0"-188,1 0 31,26 0 16,-26 0-47,-1 0 16,0 0-1,0 0 17,1 0 30,-1 0-46,0 0-1,1 0 32,-1 0-16,0 0-15,1 0 0,-1 0-1,0 0 1,1 0 0,-1 0-1,0 0 110,1 0-47,-1 0-46,0 0-17,0 0 79,1 0-63,-1 0 0,0 0-15,1 0 31,-1-27-31,0 27 155,1-27-171,-1 27 16,0 0-16,1 0 16,-1 0-1,0 0 1,-27-28 0,28 28-1,-1 0 1,0 0-16,0 0 15,1-27-15,-1 27 32,0 0 140,1 0-172,-1 0 15,0 0 16,1 0 16,-1 0-47,0 0 219,-27-27-203,28 27-1</inkml:trace>
          <inkml:trace contextRef="#ctx0" brushRef="#br0" timeOffset="-42177.9305">-1229 5681 0,'27'0'125,"0"-27"-125,28 27 16,-28 0-1,0 0 1,-27-28 0,28 28 62,-1 0 0,-27-27-62,-27 27 155,-1 0-46,1-27-109,0 27 0,-1 0-1,1 0 79,-27 0 62,-1 0-156,55-28 16,-27 28-16,-1 0 203,1 0-187,0 0-16,-1 0 31,1 0 47,0 0-62,-1 0-1</inkml:trace>
          <inkml:trace contextRef="#ctx0" brushRef="#br0" timeOffset="-3726.3348">-1229 5626 0,'27'0'375,"0"0"-359,0 28-16,1-28 15,-1 0 32,0 0-15,1 0-32,-1 0 15,0 0 16,28 0-15,-28 0 15,1 0 32,-56 0 187,1 0-188,0 0-46,-1 0 0,1 0 15,0 0 31,-1 0 32,1 0-78,0 0-1,-1 0 1,1 0-16,0 0 62,0 0-30,-1 0-17,1 0-15,0 0 32,-1 0 139,1 0-155,0 0 0,54 0 249,0 0-249,1 0-16,-1 0 16,0 0-1,1 0 1,-1 0 46,0 0 63,0 0-109,1 0 0,-1 0 15,0 0-16,1 0 1</inkml:trace>
          <inkml:trace contextRef="#ctx0" brushRef="#br0" timeOffset="-2634.9714">-1120 5763 0</inkml:trace>
          <inkml:trace contextRef="#ctx0" brushRef="#br0" timeOffset="-44936.9678">-874 5572 0</inkml:trace>
          <inkml:trace contextRef="#ctx0" brushRef="#br0" timeOffset="-44733.3367">-874 5572 0</inkml:trace>
          <inkml:trace contextRef="#ctx0" brushRef="#br0" timeOffset="-23635.2514">437 6610 0,'27'0'78,"0"0"-63,0 0 1,1 0-16,-1 0 31,0 0 1,1 0-17,-1 0 1,0 0 31,28 0-32,-28 0 1,28 0-16,-28 27 16,1-27-1,-1 0 1,0 0 46,0 0-30</inkml:trace>
          <inkml:trace contextRef="#ctx0" brushRef="#br0" timeOffset="-25413.8855">109 4780 0,'0'27'47,"-28"0"-31,28 1-1,-27-28 1,27 27-16,-27-27 16,27 27-1,-27-27 1,27 28 0,-28-1-1,28 0 16,-27-27-31,0 27 63,-1-27-47,28 28-16,-27-1 15,0 0 48,-1 1-32,1-28-15,27 27-1,-27 0-15,27 1 172,-28-28-141,28 27 47,0 0 188,28-27-266,-28 28 16,27-28 15,0 0-15,-27 27-16,28-27 31,-28 27-16,27 1 17,-27-1-17,27-27 17,1 27 46,-1 0-47,0 1-15,1-1 15,-28 0-31,27 1 62,0-1-46,0-27 15,-27 27-15,28 1 15,-1-28-15,0 27-1,-27 0 1,28-27 0,-1 28 30,-27-1-30,27-27 0,1 27-1,-1-27 17,-27 28-17,27-28 1,-27 27-1,28 0 1,-1-27 0,-27 27 15,27-27 16,1 28 0,-1-28-16,0 0-31,-27 27 16,27-27-16,-27 27 46,28-27 48,-1 0-47,0 28-31,1-28 15,-28 27 0,27-27 0,-27 27 1,27-27-17,-27 28 17,28-28 30,-1 27-15,0 0 47,-27 1 31,0-1-110,28-27 1,-28 27 62,0 1-47,0-1 63,0 0-47,-28-27-31,28 27 93,-27-27-93,0 0 62,-1 0-63,1 28 17,0-28-17,-1 27 32,1-27-31,0 0 31,-1 0-16,28 27-31,-27-27 15,0 0-15,27 28 16,-27-28 78,27 27-79,-28-27 1,28 27 31,0 1 265,28-28-312,-1 27 16,0-27 187,28 0-203,-28 0 16,0 0-1,1 0 1,-1 0-16,0 0 16,1 0-1,-1 0 17,0 0 61,1 0-30,26 0-48,-26 0-15,-1 0 16,27 0-16,-26 0 16,-1 0-16,28 0 15,-28 0 1,0 0 0,1 0 77,-1 0-77,0 0 31,55 0-47,-27 0 15,-28 0-15,0 0 16,1 0 0,-28 27-16,54-27 62,-26 0-46,-1 0-1,0 0-15,1 0 32,-1 0 15</inkml:trace>
          <inkml:trace contextRef="#ctx0" brushRef="#br0" timeOffset="-32831.9427">136 4670 0,'-27'0'47,"-1"0"-31,1 0-1,0 0 1,-28 0 15,1 28-15,26-1-16,-26 0 15,26-27 17,28 28-17,-27-1 1,0-27-1,-28 55-15,0-55 16,28 27-16,0 0 31,0-27-31,27 28 32,-28-28-32,1 27 15,-28 0 1,28-27-16,0 0 15,27 27-15,-28-27 16,28 28 0,-27-1-1,0-27 17,27 27 14,-28-27-30,28 28 0,-27-28 15,27 27-15,0 0 15,-27-27 0,27 28-15,-27-28 31,27 54 328,0-26-360,0-1 16,0 0 94,0 1-109,-28-1 0,28 0 15,0 0 156</inkml:trace>
          <inkml:trace contextRef="#ctx0" brushRef="#br0" timeOffset="-12969.3907">1338 5381 0,'27'0'31,"0"27"0,-27 0-15,0 0-16,0 1 16,28-1-1,-28 0-15,27-27 16,-27 55-16,0-28 15,27 1 1,-27-1-16,0 0 16,55-27-16,-55 28 15,27-1-15,-27 0 16,0 1 0,0-1-16,28-27 15,-28 27 1,27 0-1,-27 1 1,27-1-16,-27 0 16,28 1-1,-28-1 17,27 0-32,-27 1 31,27-1-31,-27 0 31,28-27-31,-28 28 16,0-1 15,27 0 0,-27 1-15,0-1 15,0 0 0,27-27 1,-54 0 218,0 0-235,-1 0-15,1 0 16,0 0-16,-1 0 15,1 0-15,0 0 16,-1 0 0,1 0-16,0 0 15,-1 0 17,1 0 14,0 0-46,-1 0 16,-26 0-16,-1 0 16,28 0-16,0 0 15,-1 0 32,1 0-31,0 0-16,-1 0 15,1 0 1,0 0 0,-1 0-1,1 0 48,0 0-32,27 27-31,-28-27 16,1 0-16,0 0 15,27 28-15,-27-28 16,54-28 375,0 28-376,55 0-15,-82-27 16,27 27-16,1-27 15,26 27 1,-26-55-16,-1 55 16,0-27 77,-27 0-77,0-1 0,0 1-16,28 27 15,-28-27 1,27-1 0,-27 1-1,0 0 1,0-1-1,27 1 1,-27 0-16,0-1 16,0 1-1,0 0 17,0 0-17,28 27-15,-28-28 16,0 1-1,0 0 1,0-1 0,0 1-1,27 0 1,-27-1 0,0 1-1,27 27-15,-27-27 31,-27 81 94,27-26-125,-27-1 16,-1 0 0,1-27-1,27 28-15,-27-1 16,-1 0-16,1-27 16,27 28-16,-27-28 15,-1 27 1,28 0-1,-27-27 17,0 27-32,27 1 47,-28-28-32,28 27 16,-27-27 1,27 27-17,-27 1 17,-1-28-17,28 27-15,-27 0 31,27 1-15,-27-1 0,27 0 15,0 1-15,-27-28-1,54 0 188,0 0-187,0 0-16,1 0 16,-1-28 15,-27 1 0,27 27 0,-27-27 1,28 27-32,-28-28 15,0 1-15,27 27 31,-27-27-15,27-28 31,1 55-47,-28-27 16,27-28-16,0 55 15,-27-27 1,28 27-16,-28-27 15,27-1-15,0 1 16,1 0 0,-1 27-1,-27-28 1,0 56 140,0-1-156,0 28 16,0-1-16,-27-27 15,-1 1-15,1 26 16,0-26 0,27-1-16,0 0 15,-28 1-15,1-28 16,27 27 0,0 0-1,-27-27-15,27 28 16,0-1-1,-28-27-15,28 27 16,0 1 0,-27-28-1,27 27 95,0 0-79,0 0 0,-27 1 0,27-1-15,-28-27 0,56-55 93,26 1-109,-26-1 16,-28 1-16,27 26 15,-27 1 1,27 27 0,-27-27-1,28 27-15,-28-28 16,0 1 15,27 27 32,-27-27-63,27 27 15,-27-28 1,28 28-16,-28 28 140</inkml:trace>
          <inkml:trace contextRef="#ctx0" brushRef="#br0" timeOffset="-19961.0963">1474 5244 0,'0'27'16,"0"1"-1,28-28 1,-1 27 15,-27 28-15,27-55-16,-27 27 16,0 0-16,0 0 15,28 1-15,-28-1 16,0 28-1,27-55-15,0 27 16,-27 28-16,0-1 16,28-26-1,-28-1 1,0 0 15,0 1-31,27-1 16,0-27-16,-27 27 15,0 0 1,28-27 0,-28 28-16,0-1 31,0 0-15,27 1-1,-27-1 1,0 0-1,0 1 17,27-1-17,0 0 17,-27 1-17,0-1 16,0 0-15,28-27 15,-28 28-31,0-1 32,27-27 14,-27 27-14,0 0-17,0 1 32,27-28-47,1 0 16,-28 27-1,0 0 48,0 1-47,-28-1 30,1-27-30,0 0 15,-1 0-15,1 0 0,0 0-1,0 0 1,-1 0-16,1 0 15,0 0 1,-1 0 31,-26 0-31,26 0-1,1 0 16,0 0-15,-1 0 0,1 0 46,-28 0-46,28 0-1,0 0 1,0 0 0,-1 0-1,-26 27 1,-1-27-16,28 0 31,-1 0-15,1 0-1,0 0 1,-1 0 15,1 0 47,0 0-78,-1 0 16,1 0 250,-55 0-251,0 0-15,55 0 16,0 0-16,-1 0 16,1 28-1,82-28 220,-28 0-220,0 0 1,1 0-16,54 0 15,27 0-15,-55 0 16,1 0-16,0 0 16,-28 0 46,0 0-31,1 0-31,-1 0 32,0 0-17,1 0-15,-1 0 16,0 0-16,0 27 16,1-27-16,26 0 0,-26 0 15,-1 0 1,28 0-1,-1 0-15,1 0 16,-28 0-16,1 0 16,-56 0 218,1 0-218,0 0-16,-1 0 31,1 0 0</inkml:trace>
          <inkml:trace contextRef="#ctx0" brushRef="#br0" timeOffset="-18318.8752">1447 5326 0,'27'0'16,"-27"27"-16,28 1 63,-1-28-63,-27 54 15,27-27-15,1 1 16,-28-1-16,27 0 15,-27 28-15,27-55 16,1 27-16,-28 1 16,27-1-16,0 55 15,-27-27-15,28-28 16,-1 27-16,-27-26 16,27-1-16,0 0 15,-27 1 1,0-1-16,28-27 15,-28 27 1,0 1 0,27-1-1,0 0 1,-27 1 0,0-1 15,28-27-16,-28 27-15,0 1 16,0-1 0,0 0-1,27-27-15,-27 27 16,0 1 15,0-1 0</inkml:trace>
          <inkml:trace contextRef="#ctx0" brushRef="#br0" timeOffset="-10757.7457">1529 6009 0,'27'0'78,"-27"27"-62,0 0 0,0 1-16,0-1 31,0-54 63,0-28-79,0 28-15,0-28 16,0 28-16,0-1 16,0 1-16,0 0 15,0 0-15,-27 54 125,-28 27-109,28 1-16,-28-28 15,55 28-15,-54-28 16,27 28-16,-1 0 16,1-55-16,27 27 15,-27-27-15,27 27 16,54-81 93,-54 26-93,28 1-16,26-28 16,-54 28-16,0 0 15,27 27-15,-27-28 16,0 1-16,28 27 94,-28 55-79,0-1 1,0 1-16,0-28 15,0 1 1,-28-1-16,28 0 16,0 1-16,28-56 93,-1 28-77,-27-54-16,27 54 16,-27-28-16,28 28 31</inkml:trace>
        </inkml:traceGroup>
      </inkml:traceGroup>
    </inkml:traceGroup>
  </inkml:traceGroup>
</inkml:ink>
</file>

<file path=ppt/ink/ink3.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07:31.222"/>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DD69EC7F-A891-4AA9-9EB6-00265D212191}" emma:medium="tactile" emma:mode="ink">
          <msink:context xmlns:msink="http://schemas.microsoft.com/ink/2010/main" type="inkDrawing" rotatedBoundingBox="9156,10246 9698,8818 10669,9186 10127,10614" semanticType="scratchOut" shapeName="Other">
            <msink:sourceLink direction="with" ref="{9ABEC603-BD34-4FB3-97DA-C00F5886FAAA}"/>
          </msink:context>
        </emma:interpretation>
      </emma:emma>
    </inkml:annotationXML>
    <inkml:trace contextRef="#ctx0" brushRef="#br0">2157 3004 0,'27'0'16,"83"55"0,-1 27-16,-27-55 15,-55 28-15,28-28 16,-28-27 0,-27 28-1,55-1 16,-55 0-31,27-27 16,0 27-16,1-27 16,-28 28-16,27-28 31,-27 27-15,27-27-1,-27 27 1,28-27-1,-1 0 1,-27 28-16,27-28 16,1 27 31,-28 0-16,27-27-16,-27 28 1,27-28 0,1 0-1,-28 27 1,0 0 187,-28 1-187,28-1-1,-27-27-15,0 27 32,-1-27-17,28 28-15,-27-28 16,0 27 15,27 0-15,-55-27-1,55 27-15,-27-27 16,27 28 62,-28-28-78,28 27 16,-54-27-16,54 27 15,-28-27-15,28 28 16,-27-28 0,27 27-16,-27-27 31,0 27-31,27 1 15,-28-28 1,1 27 31,0-27-16,27 27-31,-28-27 16,1 28-1,27-1 1,-27-27 31,27 27-31,-28-27-1,1 27 1,0 1 15,27-1-15,-28-27-16,1 0 31,27 27-15,-27-27-16,-1 28 31,1-28 0,27 27-15,-27 0-16,0-27 15,27 28-15,-28-28 16,1 0 31,27 27 62,-27-27-62,-1 27-31,1 1-1,27-1 1,-27-27 31,27 27-32,-28-27 17,28 28-17,0-1 173,0-54-1,28-28-171,-1 0 0,0 28-16,-27 0 15,0-1 1,0 1-16,0 0 15,28 27 1,-28-28-16,0-26 16,27 26-16,-27-26 15,27-1-15,-27 28 16,0 0-16,0-1 16,28 1-16,-28 0 15,0-1 16,0 1 1,0 0-32,0-1 31,0 1-15,0 0-1,0 0 1,0-1 15,0 1-15,0 0-1,0-1 1,-28 28 0,28-27-16,0 0 15,0-1 1,-27 1-16,27 0 15,0-1 1,0 1-16,-27 27 16,27-27-1,0-1 1,0 1 0,0 0-16,0 0 31,0-1 47,0 1-47,0 0-15,0 54 124,0 28-140,0-28 16,27 27-16,0-26 16,-27 26-16,28-26 15,-28 54-15,0-28 16,27 1 0,0-28-16,-27 28 15,0-28-15,0 0 16,27 1-16,-27-1 15,0 0 1,0 1 0,0-1-1,28 0 1,-28 1-16,0-1 16,0 0-1,0 1 1,0-56 140,0-54-140,0 55-16,0-28 15,0 28-15,0-28 16,0 1-16,0 27 16,0-1-16,-28-26 15,28-1-15,-27 28 16,27-1-16,0 1 15,0 0-15,0-28 16,0 28-16,-27-1 16,27 1-16,0-55 0,0 55 15,0 0 1,0-1-16,0 1 16,0 54 109,0 28-110,27 0-15,0-28 16,-27 27-16,28 1 15,-1 0-15,0-1 16,-27-26-16,28 26 16,-1-26-16,-27-1 15,0 28-15,27-28 16,-27 0 0,28 0-16,-28 28 15,27-28-15,-27 28 16,27-28-1,1-27-15,-28 28 16,0-1 0,0 0-16,0 1 15,0-1 17,27-27-17,-27-27 95,0-1-95,-27-54-15,27 55 16,0 0-16,-28-28 15,28 0-15,-27 28 16,27-27-16,0-1 16,-27 0-16,27 28 15,-28 0-15,28-1 16,0 1-16,0 0 16,0-1-1,0 1-15,0 0 31,0 54 79,0 28-95,28-1-15,-28-26 16,27 54-16,0-55 16,-27 28-16,28-1 15,-1 1-15,0-28 16,1 28-16,-28-28 16,27-27-16,-27 27 15,0 1-15,27-1 16,-27 0 15,0 1-15,27-28-1,-54-55 95,27 0-110,0 1 15,0-1-15,-27-27 16,27 28-16,0-1 16,-27 0-16,27 28 15,0 0-15,0-1 16,0-26-1,0 26 1,-28 28-16,28-27 16,28 109 62,-28-27-63,27-28-15,0 28 16,-27-1-16,27-54 16,-27 28-16,28-28 15,-28 27-15,0 0 16,0 0-16,27 1 16,-27-1-16,27 28 15,-27-28 16</inkml:trace>
  </inkml:traceGroup>
</inkml:ink>
</file>

<file path=ppt/ink/ink4.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17:03.736"/>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81507DAC-E66C-4E59-BE2F-CB0C78EE10E7}" emma:medium="tactile" emma:mode="ink">
          <msink:context xmlns:msink="http://schemas.microsoft.com/ink/2010/main" type="writingRegion" rotatedBoundingBox="8876,6773 9122,6773 9122,7088 8876,7088"/>
        </emma:interpretation>
      </emma:emma>
    </inkml:annotationXML>
    <inkml:traceGroup>
      <inkml:annotationXML>
        <emma:emma xmlns:emma="http://www.w3.org/2003/04/emma" version="1.0">
          <emma:interpretation id="{8E679909-46E9-4E15-94B2-809F67D2D542}" emma:medium="tactile" emma:mode="ink">
            <msink:context xmlns:msink="http://schemas.microsoft.com/ink/2010/main" type="paragraph" rotatedBoundingBox="8876,6773 9122,6773 9122,7088 8876,7088" alignmentLevel="1"/>
          </emma:interpretation>
        </emma:emma>
      </inkml:annotationXML>
      <inkml:traceGroup>
        <inkml:annotationXML>
          <emma:emma xmlns:emma="http://www.w3.org/2003/04/emma" version="1.0">
            <emma:interpretation id="{EE74F077-9391-440B-9FA8-58337B99F681}" emma:medium="tactile" emma:mode="ink">
              <msink:context xmlns:msink="http://schemas.microsoft.com/ink/2010/main" type="line" rotatedBoundingBox="8876,6773 9122,6773 9122,7088 8876,7088"/>
            </emma:interpretation>
          </emma:emma>
        </inkml:annotationXML>
        <inkml:traceGroup>
          <inkml:annotationXML>
            <emma:emma xmlns:emma="http://www.w3.org/2003/04/emma" version="1.0">
              <emma:interpretation id="{EB06BFE1-6C59-4ED4-8385-C236755AC12B}" emma:medium="tactile" emma:mode="ink">
                <msink:context xmlns:msink="http://schemas.microsoft.com/ink/2010/main" type="inkWord" rotatedBoundingBox="8876,6773 9122,6773 9122,7046 8876,7046"/>
              </emma:interpretation>
              <emma:one-of disjunction-type="recognition" id="oneOf0">
                <emma:interpretation id="interp0" emma:lang="" emma:confidence="1">
                  <emma:literal/>
                </emma:interpretation>
              </emma:one-of>
            </emma:emma>
          </inkml:annotationXML>
          <inkml:trace contextRef="#ctx0" brushRef="#br0">246 273 0,'0'-27'281,"-55"-28"-265,28 28-16,0-28 16,-28 28-16,55-1 15,-27 28-15,27-27 16,-27 27-1,27-27 1,-28 27 0,28 27 452,0 0-468,0 1 16,28-28-16,-28 27 31,0 0 1,27-27-17,-27 28 1,0-1-16,0 0 344,27-27-313,-27 28-16</inkml:trace>
        </inkml:traceGroup>
        <inkml:traceGroup>
          <inkml:annotationXML>
            <emma:emma xmlns:emma="http://www.w3.org/2003/04/emma" version="1.0">
              <emma:interpretation id="{5B2D1692-3F52-4CCF-8E10-5B6310FF9674}" emma:medium="tactile" emma:mode="ink">
                <msink:context xmlns:msink="http://schemas.microsoft.com/ink/2010/main" type="inkWord" rotatedBoundingBox="9067,7073 9082,7073 9082,7088 9067,7088"/>
              </emma:interpretation>
              <emma:one-of disjunction-type="recognition" id="oneOf1">
                <emma:interpretation id="interp1" emma:lang="" emma:confidence="0">
                  <emma:literal>.</emma:literal>
                </emma:interpretation>
                <emma:interpretation id="interp2" emma:lang="" emma:confidence="0">
                  <emma:literal>'</emma:literal>
                </emma:interpretation>
                <emma:interpretation id="interp3" emma:lang="" emma:confidence="0">
                  <emma:literal>*</emma:literal>
                </emma:interpretation>
                <emma:interpretation id="interp4" emma:lang="" emma:confidence="0">
                  <emma:literal>,</emma:literal>
                </emma:interpretation>
                <emma:interpretation id="interp5" emma:lang="" emma:confidence="0">
                  <emma:literal>l</emma:literal>
                </emma:interpretation>
              </emma:one-of>
            </emma:emma>
          </inkml:annotationXML>
          <inkml:trace contextRef="#ctx0" brushRef="#br0" timeOffset="2574.8818">191 300 0</inkml:trace>
        </inkml:traceGroup>
      </inkml:traceGroup>
    </inkml:traceGroup>
  </inkml:traceGroup>
</inkml:ink>
</file>

<file path=ppt/ink/ink5.xml><?xml version="1.0" encoding="utf-8"?>
<inkml:ink xmlns:inkml="http://www.w3.org/2003/InkML">
  <inkml:definitions/>
  <inkml:traceGroup>
    <inkml:annotationXML>
      <emma:emma xmlns:emma="http://www.w3.org/2003/04/emma" version="1.0">
        <emma:interpretation id="{8DD1F350-27E8-4710-B32F-972A22647634}" emma:medium="tactile" emma:mode="ink">
          <msink:context xmlns:msink="http://schemas.microsoft.com/ink/2010/main" type="writingRegion" rotatedBoundingBox="19655,10083 22324,10239 22237,11729 19568,11573"/>
        </emma:interpretation>
      </emma:emma>
    </inkml:annotationXML>
  </inkml:traceGroup>
</inkml:ink>
</file>

<file path=ppt/ink/ink6.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33:57.44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E3E75634-1229-4989-936A-AFFF08BAD896}" emma:medium="tactile" emma:mode="ink">
          <msink:context xmlns:msink="http://schemas.microsoft.com/ink/2010/main" type="writingRegion" rotatedBoundingBox="22396,13201 19472,13309 19357,10172 22281,10065"/>
        </emma:interpretation>
      </emma:emma>
    </inkml:annotationXML>
    <inkml:traceGroup>
      <inkml:annotationXML>
        <emma:emma xmlns:emma="http://www.w3.org/2003/04/emma" version="1.0">
          <emma:interpretation id="{6329E368-0885-4681-9219-FEE956850155}" emma:medium="tactile" emma:mode="ink">
            <msink:context xmlns:msink="http://schemas.microsoft.com/ink/2010/main" type="paragraph" rotatedBoundingBox="22396,13201 19472,13309 19413,11692 22337,11585" alignmentLevel="1"/>
          </emma:interpretation>
        </emma:emma>
      </inkml:annotationXML>
      <inkml:traceGroup>
        <inkml:annotationXML>
          <emma:emma xmlns:emma="http://www.w3.org/2003/04/emma" version="1.0">
            <emma:interpretation id="{4E9552CA-CACB-4352-8250-D9B3834480DD}" emma:medium="tactile" emma:mode="ink">
              <msink:context xmlns:msink="http://schemas.microsoft.com/ink/2010/main" type="line" rotatedBoundingBox="22396,13201 19472,13309 19413,11692 22337,11585"/>
            </emma:interpretation>
          </emma:emma>
        </inkml:annotationXML>
        <inkml:traceGroup>
          <inkml:annotationXML>
            <emma:emma xmlns:emma="http://www.w3.org/2003/04/emma" version="1.0">
              <emma:interpretation id="{F58A4CC9-F108-4E73-A17F-13D70FD4B8D9}" emma:medium="tactile" emma:mode="ink">
                <msink:context xmlns:msink="http://schemas.microsoft.com/ink/2010/main" type="inkWord" rotatedBoundingBox="22396,13201 19472,13309 19413,11692 22337,11585"/>
              </emma:interpretation>
            </emma:emma>
          </inkml:annotationXML>
          <inkml:trace contextRef="#ctx0" brushRef="#br0">3086 5353 0,'0'27'203,"0"28"-203,0-28 16,0 1-16,0-1 15,0 0 16,0 1-15,0-1 0,0 0 15,-27 1 16,27-1-32,0 0 17,0 1 46,-27-28 62,27-28-140,0 1 16,0 0-16,0-1 16,0 1-1,0 0 1,0-1 0,0 1-1,0 0 1,0-1-1,0 1 267,0 0-267,0-1 1,0 1 15,27 27 16,-27-27 500,0 0-516</inkml:trace>
          <inkml:trace contextRef="#ctx0" brushRef="#br0" timeOffset="3634.061">3114 5299 0</inkml:trace>
          <inkml:trace contextRef="#ctx0" brushRef="#br0" timeOffset="1828.7922">3114 5353 0</inkml:trace>
          <inkml:trace contextRef="#ctx0" brushRef="#br0" timeOffset="1625.3579">3114 5353 0</inkml:trace>
          <inkml:trace contextRef="#ctx0" brushRef="#br0" timeOffset="16545.1873">3004 5845 0,'28'0'78,"26"0"-62,-26 0 0,26 0-1,-27 0-15,1 0 16,-1 0 15,0 0-15,1 0 46,-1 0-15,0 0-31,1 0-1,-1 0 17,28 0-32,-1 0 15,-26 27-15,26-27 16,-27 0-16,1 0 15,-1 0-15,0 0 32,1 0-1,26 0-31,1 27 16,-28-27-16,28 0 31,0 0-31,-28 0 15,27 28-15,1-28 16,-28 27-16,1-27 16,26 0-16,-26 0 15,-1 0 1,0 0-16,1 0 0,26 0 16,-26 0-16,-1 0 15,27 27-15,28 1 16,-54-28-16,54 0 15,0 27-15,27-27 16,-27 0-16,-55 0 16,0 0-16,-27 27 15,28-27-15,-1 0 188,0 0-188,1 0 15,26 0-15,-81 0 204,0 0-189,-1 0 1,1-27-16,0 27 15,-1 0-15,1 0 63,0 0-47,-1 0-1,1 0 1,27-27-16,-27 27 31,0 0 16,-1-28 0,1 28-32,0 0 1,-1 0 0,1 0 15,0 0 16,-1 0 15,28-27-30,-27 27-17,-28 0 1,28 0-1,0 0 1,-1-27 15,1 27-15,0 0-16,0-28 0,-28 28 0,0 0 16,28 0-16,0 0 15,-28 0 1,55-27-1,-27 27 1,-1 0 15,-26 0-15,26 0 0,1 0-16,0 0 15,0 0-15,-1-27 16,1 27-16,0 0 15,-1-28 1,1 28-16,0 0 16,-1 0-1,1 0 1,0 0 15,-1 0-15,1 0-1,0 0-15,-1 0 16,1 0 0,0 0 15,0 0 0,-1 0-31,1 0 31,0 0 1,-28 0 15,-27 0-32,0 0-15,55 0 16,-1 0-16,1 0 15,0 0 79,0 0-94,-1 0 16,1 0 31,0 0 0,-1 0-32,1 0-15,0 0 250</inkml:trace>
          <inkml:trace contextRef="#ctx0" brushRef="#br0" timeOffset="19722.8548">3195 5736 0,'28'0'140,"54"0"-124,-28 0-16,-54 27 16,28-27-16,-1 0 15,0 0-15,1 0 16,26 0-1,1 0-15,27 0 16,-28 0-16,-26 0 16,-1 0-16,0 0 15,1 0-15,-1 0 16,0 0 0,1 0-1,-1 0-15,0 0 16,1 0 15,-1 0-15,0 0-1,0 0 17,1 0-32,-1 0 15,0 0 1,1 0-1,-1 0-15,0 0 16,1 0 0,-1 0-1,0 0-15,1 0 16,26 0 0,-26 0 15,-1 0 0,-27 27-31,27-27 16,0 0-16,1 0 15,26 0 1,-26 27 0,-1-27 15,0 0-16,1 0-15,26 28 16,-26-28-16,-1 27 16,0-27-1,1 0 17,-1 0 14,0 0-14,-27 27-32,27-27 15,1 0 1,-1 28-16,28-28 16,-28 0-1,-27 27 141</inkml:trace>
          <inkml:trace contextRef="#ctx0" brushRef="#br0" timeOffset="21372.9597">4670 5626 0,'28'0'141,"26"0"-125,1 0-16,-28 0 15,1 0 63,-1 0-62,0 0 15,-27-27-31,27 27 63,-27-27-32,0-1 78,-27 28-93,0-27 0,0 27-16,-1 0 31,1 0 0,0 0-15,-1 0-1,1 0 1,0 0-16,-1 0 31,1 0-15,27 27-1,-27-27 1,-1 0-16,28 28 16,0-1 15,-27-27 0,27 27 63,0 1-78,0-1-1</inkml:trace>
          <inkml:trace contextRef="#ctx0" brushRef="#br0" timeOffset="25390.1089">4862 6172 0,'0'28'16,"0"-1"-1,0 28 1,0-28 0,0 0 15,0 28-16,0-28-15,0 1 16,0-1-16,0 28 16,0-28-16,0 0 15,0 0-15,27-27 16,-27 28-16,0-1 16,0 0-1,27 1 1,-27-1-1,0 0 1,0-81 62,-54-28-78,26-27 16,28 27-16,0-82 31,-27 109-31,27 28 16,0-1-1,0 1 1,0 0 46,0 109-15,-27-28-31,27 28-16,0-27 16,0 0-16,0-1 15,0 1-15,0-1 16,0-26-16,0-1 15,0 28-15,0-28 16,0 0-16,0 1 16,0-1-16,0 0 15,0-54 63,-28-110-62,28 83-16,-27-28 16,27 27-16,0 1 15,-27-28-15,27 54 16,0-26-16,0 26 16,0-26-16,-28 54 15,28-28-15,-54 110 110,54-27-95,-28 0-15,1-1 16,27 1-16,0 0 15,0-28-15,0 0 16,0 0-16,0 1 16,-27-56 62,27-81-78,-28 27 15,28 0-15,0 28 16,0-1-16,0 0 16,0 1-16,0 27 15,-27 163 95,0-81-110,0 54 15,27-54-15,0 27 16,0-55-16,-28 55 16,28-55-16,0 0 15,0 1-15,0-165 94,0 55-94,0-27 16,0 27-16,0 27 15,0-27-15,0 55 16,0 0-16,0 0 15,0-1 1,0 110 93,0-27-93,-27-1-16,27 28 16,0-54-16,0 26 15,-27-54-15,27 28 16,0-1 0,0-82 46,-28-54-46,28 0-16,0 54 15,0 1-15,0 26 16,0 1-16,0 0 16,-27 81 77,0 1-93,-28-1 16,28 56 0,27-83-16,0 0 15,-28 28-15,28-28 16,0 1-16,0-1 15,-27-54 79,27-83-94,0 28 16,0 28-16,0 26 15,0-26-15,0 27 16,0-1 0,0 1 46,0 109-15,0 0-47,0-28 16,0 1-16,0-28 15,0 1 1,0-1-16,0 0 16,0 28 187,0 27-188,0-28-15,0 28 16,0-27-16,0-28 16,0 1-16,0-1 15,0 0-15,0-109 78,0 28-62,0-1-16,0 0 16,0 1-16,0 27 15,0-1-15,0 1 16,0 0-1,0-1-15,0 1 32,0 109 61,27-27-93,-27-1 16,28 1-16,-28-28 16,0 0-16,0 1 15,27-1 1,0-27 15,-27-27 32,28-55-63,-28 27 15,0 1-15,0 26 16,0 1-16,0 0 16,0 54 77,0 28-77,0-28-16,0 55 16,0-55-16,0 0 15,0 1 1,0-56 62,27-54-78,-27 28 16,0-1-16,0 28 31,0 0-31</inkml:trace>
          <inkml:trace contextRef="#ctx0" brushRef="#br0" timeOffset="29409.2009">2977 5954 0,'55'0'94,"54"0"-94,-27 0 16,0 0-16,0 0 15,-28 0-15,1 0 16,0 0-1,-28 0-15,0 0 16,28 0-16,-1 0 16,-26 0-1,-1 0 1,0 0-16,1 0 16,26 0-1,-26 0 1,26 0-16,1 0 15,-1 27 1,-26-27-16,-1 0 16,0 0 15,-81 55 63,-28-28-79,55-27-15,-55 28 16,27-28-16,0 0 16,-27 0-16,0 0 15,1 0 1,-29 0-16,28 0 15,0 0-15,28 0 16,-1 0-16,1 0 16,26 0-16,1 0 15,-28 0-15,28-28 16,0 28-16,-28-27 16,28 27-16,-28 0 15,28-27-15,-1 27 16,1 0-16,54 0 156,55 27-156,-54 0 16,-1-27-16,82 28 15,-54-1 1,54 0-16,0-27 16,-27 27-16,0-27 15,-27 28-15,27-28 16,-55 0-1,0 27-15,1-27 16,-1 0 0,0 0-1,1 0 1,-1 0 0,0 0-1,1 0 32,-1 0-31,0 0-16,-27 27 15,28-27-15,-1 0 16,0 0 0,1 0-16,-1 0 15,0 0 1,-27 28-1,27-28 1,1 0-16,26 0 16,1 0-16,-28 0 31,1 0 0,-1 27 32,-27 0-32,-55-27 0,-54 28-31,-82-28 16,-28 0-16,110 27 15,27-27-15,28 0 16,26 0-16,-26 0 16,26 0-16,1 0 15,0 0-15,-28 0 16,28 0 0,-1 0 15,1 0-16,0 0-15,0 0 16,-1 0-16,1 0 31,0 0-15,-1 0-16,1 0 31,0 0 32,54 0 15,0 0-78,55 0 15,0 0-15,0 0 32,0 0-32,0 0 0,27 0 0,-54 0 31,-28 0-31,0 0 16,1 0-16,-1 0 15,0 0 1,1 0-1,-1 0-15,0 0 16,1 0-16,26 0 16,-54 27-16,28-27 15,26 0 1,-26 0 0,-1 0 15,27 0-16,1 28 1,0-28-16,-28 27 16,28-27-16,-28 0 15,0 0-15,1 0 110,-83 27-1,0-27-109,1 28 16,-28-28-16,-27 0 15,27 0-15,0 0 16,0 0-16,54 0 16,-26 0-16,26 0 31,1 0-31,0 0 15,-28 0 1,28 0 0,0 0-16,-1 0 15,1 0-15,-28-28 16,28 28 0,0 0-16,-1 0 15,1 0 1,0 0 15,-1 0 0,28-27 1,-27 27-17,27-55 157,27 55-172,1 0 16,-28-27-16,0 0 93,0-28-77,0 28 0,0-28-16,0 28 15,0-1 1,0 1 0,109 27 155,-27 27-155,0 1-16,0-28 16,0 27-16,0 0 15,-28 1-15,-26-28 16,-1 0-16,28 0 16,-28 0-16,28 0 15,-28 0-15,27 0 16,28 0-16,-27 27 15,-28-27-15,1 0 16,54 0-16,-55 0 16,0 0-1,1 0-15,-1 0 32</inkml:trace>
          <inkml:trace contextRef="#ctx0" brushRef="#br0" timeOffset="12943.4757">2267 6200 0,'0'27'219,"55"55"-203,-55-27-16,54-28 15,-27 28-15,-27-28 16,28 0 0,-28 1-16,0-1 15,27-27 1,-27 27 0,27-27 15,-27 27-16,28-27 1,-28 28 0,27-1 15,-27 0 0,27-27-31,1 28 31,-1-1-15,0-27 0,-27 27-1,28-27-15,-28 28 16,54-28 15,-54 27-31,27 0 0,1-27 31,-1 28-15,-27-56 437,0-26-437,-27 26-16,-1 1 15,28 0-15,-27 27 16,0 0-16,27-28 16,0 1-16,-27 27 15,27-27 1,-28 27-16,28-28 16,-27 28-16,27-27 15,-27 27-15,27-27 16,-28 27-16,28-27 15,-27 27-15,27-28 16,-27 28 15,27-27-15,-28 27-16,28-27 16,-27 27-1,27-28-15,-27 28 16,27-27 31,-28 27-32,28-27 17,0-1-32,-27 28 15,27-27 16,-27 27 16,27-27-31,0-1 15,-27 28 16,27-27-16,27 82 110,27-1-141,-54-26 16,28 26-16,-1-54 15,-27 28-15,27-28 16,-27 54-16,28-54 15,-1 28-15,-27-1 16,0 0-16,27-27 16,-27 27-1,28-27 17,-1 0-1,-27 28-31,27-28 15,-27 27 1,28-27 15,-28 27-31,0 1 47,27-28-31,0 27 15,0-27-15,1 27 15,-1-27-15,-27 28-1,27-28 1,1 0-1,-28 27 1,27-27 31,-27-27 219,0-1-251,0 1-15,0 0 16,0-1-16,0 1 15,0 0 1,0-1 0,0 1 15,0 0 0,0 0 16,0-1-31,0 1 15,0 0 0,0-1-15,0 1-1,0 0 1,27-1 15,-27 1 1,0 0-17,0-1 63,0 1-15,28 54 62,-28 55-110,0-27-15,0 27 16,0-55-16,0 1 16,0-1-16,0 55 15,0-55 1,0 0-16,0 1 16,0-1-1,0 0 1,0 1-1,0-1 1,0 0 0,0-54 187,0-28-188,0 1-15,0-1 16,0 28-16,0-55 16,27 55-16,-27-1 15,27-26-15,-27 26 16,0-26 0,28 54-16,-28-28 15,0 1-15,27 0 16,-27-1-16,27 28 15,-27-27-15,0 0 16,0-1 0,0 1-1,28 27-15,-28-27 16,0 0 0,0-1 30,0 1 33,0 0-48,0-1-16,0 1 1,0 0 0,0-1-1,0 1 1,0 0 0,0-1-1,0 1 16,0 0-15,0 0 31,-28 27 187,-26 81-234,-1-26 16,55-28-16,-27 28 16,-1-28-16,28 1 15,0 26-15,-27-54 16,27 55-1,-27-28-15,27 28 16,0-28 0,0 28-16,0-28 15,0 0-15,0 1 16,0-1-16,0 0 16,0 1-1,0-1 1,0 0-1,0 1 32,-28-28-31,28 27 0,0 0-1,0 0 32,0-81 31,0-28-78,0 27 16,0 1-16,0-28 15,0 27-15,0 0 16,0-26-16,0 53 16,0 1-16,0-28 15,0 1-15,0 26 16,0 1 0,0 0-1,0-1 1,0 1-1,0 0 32,0 81 47,0 28-78,-27-27-16,27 0 15,-27-1-15,-1 28 16,1-27-16,27-1 16,0 1-16,-27-28 15,27 28-15,-27 0 16,27-28-16,0 0 15,0 1-15,0-1 16,0 0 0,0-109 109,0 0-125,0 28 15,0-1-15,0 0 16,0-27-16,0 28 16,0 27-16,0-1 15,0-26-15,27 26 16,-27 1-16,0 0 15,0-1 1,0 1 0,0 54 109,0 28-125,0-28 15,0 1-15,0 54 16,-27-55 15,27 27-31,-28-54 16,28 55-16,-27-55 15,27 27-15,0 1 16,-27-1-16,27 0 78,0-54 47,-28 0-109,28-28-16,0 28 15,0-1 1,0 1-16,0 0 16,0 0-16,0-1 15,0 1 17,0 0-1,-27 27 219,0 54-235,-1-26-15,28-1 16,-27 0-16,0-27 16,27 55-16,-28-55 15,28 27-15,0 0 16,-27 1 0</inkml:trace>
          <inkml:trace contextRef="#ctx0" brushRef="#br0" timeOffset="5846.8565">3059 5435 0,'-27'0'156,"27"27"-125,-28-27-31,28 28 16,-27-28 15,27 27 0,-27-27 1,27 27-17,-28-27-15,28 28 16,-27-28-1,0 27 1,-1-27 15,28 27-31,-27-27 32,0 28 46,27-1-47,-28-27-15,28 27 15,-27-27-16,0 0-15,27 28 16,-27-28 0,27 27-1,-28-27 1,28 27 0,-27-27 15,0 27-16,-1-27 32,28 28-31,-27-28 0,27 27 15,-27-27 0,-1 27-15,28 1-1,-27-28 1,27 27 0,-27-27 15,27 27-16,-28 1 32,28-1 0,-27-27-31,27 27 15,-27-27 0,27 28 16,-27-28 31</inkml:trace>
        </inkml:traceGroup>
      </inkml:traceGroup>
    </inkml:traceGroup>
    <inkml:traceGroup>
      <inkml:annotationXML>
        <emma:emma xmlns:emma="http://www.w3.org/2003/04/emma" version="1.0">
          <emma:interpretation id="{905AF15D-CA5F-47E3-B6C9-77B6C17A710B}" emma:medium="tactile" emma:mode="ink">
            <msink:context xmlns:msink="http://schemas.microsoft.com/ink/2010/main" type="paragraph" rotatedBoundingBox="22237,11729 19568,11573 19655,10083 22324,10239" alignmentLevel="1"/>
          </emma:interpretation>
        </emma:emma>
      </inkml:annotationXML>
      <inkml:traceGroup>
        <inkml:annotationXML>
          <emma:emma xmlns:emma="http://www.w3.org/2003/04/emma" version="1.0">
            <emma:interpretation id="{F3635BE1-C41D-4F42-9196-6CB805FF71AA}" emma:medium="tactile" emma:mode="ink">
              <msink:context xmlns:msink="http://schemas.microsoft.com/ink/2010/main" type="line" rotatedBoundingBox="22237,11729 19568,11573 19655,10083 22324,10239"/>
            </emma:interpretation>
          </emma:emma>
        </inkml:annotationXML>
        <inkml:traceGroup>
          <inkml:annotationXML>
            <emma:emma xmlns:emma="http://www.w3.org/2003/04/emma" version="1.0">
              <emma:interpretation id="{DDFEF6FC-9FA5-451E-B796-FFAC31DAA973}" emma:medium="tactile" emma:mode="ink">
                <msink:context xmlns:msink="http://schemas.microsoft.com/ink/2010/main" type="inkWord" rotatedBoundingBox="22237,11729 19568,11573 19655,10083 22324,10239"/>
              </emma:interpretation>
            </emma:emma>
          </inkml:annotationXML>
          <inkml:trace contextRef="#ctx0" brushRef="#br0" timeOffset="-244837.7378">3277 3769 0,'28'0'172,"-28"27"-78,0 1-94,27-28 31,-27 27-31,0 0 32,0 1-17,0-1 1,0 0 15,0 1-15,0-1 15,0 0 297,0 0-328,0 1 16,-27-28-1,27 27 1,-28 0 46,28 1-46,0-56 250,0 1-251,0 0 17,0-1 14,0 1 64,0 0-79,0 0-15,0-1-1,0 1 32,0 0 16,-27 27 562,-28 0-610,28 0 1,0 0 0,27 27 15,-27-27 0,27 27-15,-28-27 15,28 28 0,-27-28-15,27 27-1,-27-27 1,27 27 0,0 0 31,-28-27-32,28 28 1,28-83 124,-1 28-124,-27 0 15,27 27-15,-27-28 0,0 1 124,28 0-109,-1-1 1,-27 1-17,0 0 32,27 27-16,-27 27 563,0 0-594,-27-27 16,0 0-1,27 28-15,-28-1 16,1-27 15,27 27-31,0 1 16,-27-28 0,27 27-16,-28-27 46,28 27-46,-27-27 16,27 27 0,-27 1-1,-1-28 1,28 27-16,-27 0 47,0-27-16,27 28-15,0-1 15,-28-27-15,28 27 30,-27 1-30,0-1 15,-1 0-15,1 1 15,27-1-15,-27-27-1,27 27 1,-27-27-16,-1 28 16,1-1-1,0 0 17,-1-27-1,1 0-31,27 27 15,-27-27-15,-1 28 16,1-1 15,0-27-31,27-27 235,27-55-220,0 55-15,1-1 16,-1-26-16,0 26 16,1 1-16,-1 0 15,0 27 1,1-28-16,-28 1 15,27 27-15,0-27 16,0 27 0,1-28-1,-1 28 1,-27-27-16,55 0 16,-28-1-1,0 28 16,1-27-15,-28 0 15,27 27 172,-27 82-93,-55-55-95,28 55-15,0-55 16,-28 28-16,28 0 16,-1-28-16,1 0 15,0 1 1,27-1 0,-27-27-16,27 27 31,-28 0-31,1-27 15,0 28 1,27-1 0,-28-27-16,28 27 78,-27-27-63,27 28 251,55-1-250,-28-27-16,0 27 62,1 1-46,-1-1 15,-27 0-15,27-27-16,0 28 15,-27-1 1,28-27-16,-28 27 16,27-27-1,-27 28 1,0-1-1,27-27-15,1 0 16,-28 27 0,27-27 31,-27 27-32,27-27 16,-27 28-31,28-1 16,-1-27 47,-27 27-63,27-27 15,1 0 79,-1 28 359,-27-1-437,27-27-1,-27 27-15,28-27 32,-28 28 46,0-56 312,0 1-390,0 0 16,0-1 0,0 1-1,0 0 16,0-1 1,0 1-17,0 0 1,0 0 0,0-1 15,0 1-16,0 0 1,0-1 0,0 1-1,0 0 17,0-1-17,0 1 16,27 27 16,55 0 156,0 27-203,-28 1 16,-26-28-16,26 27 16,-26-27-1,-1 0 17,0 0-17,1 0 1,26 0-1,-27 0-15,1 0 16,-1 0 0,0 0-1,1 0 32,-1 0-31,0 0-16,1 0 15,-1 0-15,0 0 16,1 0 0,-1 0-16,0 0 15,1 0 1,-1 0 0,-27 27-16,27-27 62,-27 28-62,0-1 16,0 28-1,-27-55 1,0 54-16,-28-54 16,0 27-16,-27 1 15,28-1-15,-1-27 16,28 0-16,-1 0 15,1 0 1,0 0 0,0 0-16,-1 0 15,1 0 1,0 0 15,-1-27-31,-26 27 16,26 0-16,1 0 15,0 0-15,-1 0 16,1-28-16,0 28 16,-1 0-1,1 0-15,0 0 16,27-27 0,-27 27 93,-1 0-62,56 0 0,108 0-32,-81 0 1,-1 0-16,28 0 16,28 0-16,-56 0 15,1 0-15,-28 0 16,0 0-16,28 0 15,-28 0-15,1 0 16,-1 0-16,28 0 16,-28 0-16,0 0 15,1 0 17,-1 0-17,0 0-15,0 0 16,1 0-1,-1 0 1,0 0 15,1 0-31,26 0 16,-26 0-16,54 0 16,-28 0-16,-26 0 15,26 0-15,-27 0 16,1 0-16,-1 0 15,-109 0 79,0-27-94,28 27 16,-28 0-16,0 0 15,27 0-15,-27 0 16,28 0-16,-56 0 16,28 0-16,0 0 15,0 0-15,1 0 16,26-27-16,0 27 16,28 0-16,0 0 15,-1 0-15,1 0 16,0 0-1,-1 0-15,1 0 16,-28 0-16,-26 0 16,26 0-16,28-28 15,-1 28-15,1 0 110,54 0-1,110 0-109,-1 28 16,-26-28-16,108 27 15,-109 0-15,28-27 16,-55 27-16,-27-27 16,-28 0-16,0 0 15,28 0-15,-28 0 16,0 0-16,1 28 15,26-28-15,-26 0 16,-1 0-16,28 27 16,-1-27-16,1 0 15,-1 0-15,-26 0 16,-1 0-16,0 0 16,1 0-16,26 0 15,-26 0-15,26 0 16,1 0-16,0 0 15,-1 0-15,-27 0 16,1 0 15,-1 0-15,0 0 0,1 0 15,-1 0-16,-27-27 314,0-1-314,0-53-15,0 53 16,0 1-16,0-28 15,0 28-15,0 0 16,0-1-16,0 1 16,0 0 15,0-1-31,0 1 16,0 0 15,0-1 0,0 1 0,0 0-15,0 0 0,0-1-1,0 1 1,0 0-16,0-1 15,0 1 17,0 0-32,0-1 15,0 1 1,0 0 0,0-1-16,0 1 31,-55 27 203,1 0-218,26 27-16,-53-27 15,53 0-15,1 28 16,0-28-16,-28 0 16,28 27-1,-1-27 1,1 0-16,0 0 16,-28 0-1,0 0-15,1 0 16,27 0-16,-1 0 15,-26 0-15,26 0 16,1 0 0,0 0-16,-1 0 15,-54 0-15,55 0 16,0 0-16,-1 0 16,1 0-16,0 0 15,0 0-15,-28 0 16,0 0-1,28 0 1,0 0 0,-1 0-16,-26 0 15,-1 0-15,28 0 16,-1 0-16,1 0 16,0 0-16,0 0 15,-1-27 1,-26 27-1,-1 0 1,0 0-16,28 0 16,0 0-16,-1 0 15,1 0-15,0-28 32,-1 28-17,-26 0 1,27 0-16,-1-27 15,1 27-15,0 0 16,81 0 156,55 27-156,-27-27-16,-27 28 15,27-28-15,-55 0 16,28 0-1,27 0-15,-28 27 16,28-27-16,-27 0 16,27 27-16,-27-27 15,27 28-15,-55-28 16,27 0-16,-26 0 16,-1 0-16,0 0 15,28 0 1,-28 0-1,28 0 1,0 0-16,-28 0 16,0 0-16,1 0 15,-1 0 17,0 0-17,28 0-15,27 0 16,0 0-16,0 0 15,-55 0-15,0 0 16,1 0-16,-1 0 16,-54 0 93,-1 0-93,1 0-16,0-28 15,-1 28-15,1 0 16,-28 0 0,1 0-16,-1 0 31,-27-27-31,0 27 15,28 0-15,-1 0 16,28 0 0,-1 0-16,-26-27 15,-28 27-15,27 0 16,1 0-16,-1 0 16,0 0-16,1-28 15,26 28 1,1 0-1,0 0-15,-1 0 16,28-27 0,-27 27-16,0 0 15,-1 0-15,-26 0 16,27 0 0,-28 0-16,28 0 140,-28 0-140,-54 0 16,-1 0-16,83 0 15,0 0-15,-28 0 16,28 0 0,82 0 156,54 0-157,-27 0-15,-28 0 31,28 0-31,0 0 16,0 0-16,27 0 16,-54 0-16,0 0 15,-28 0-15,0 0 16,28 0-16,-28 0 16,1 0-16,26 0 15,-27 0-15,1 27 16,-1-27-16,55 0 15,-55 0 1,1 0 31,-1 0-31,0 28-16,1-28 15,-1 0-15,0 0 16,1 0-16,-28 27 15,27-27 1,0 0 0,0 0-1,1 0 1,-1 0-16,0 27 16,28-27-16,-28 0 15,1 0-15,-1 0 16,0 0-1,1 28 17,-1-28-32,0 0 15,1 0 17,-1 0-1,0 0-31,0 0 15,1 0 1,-110 0 172,0 0-173,27 0-15,-27 0 16,55 0-16,0 0 15,-28 0-15,28 0 16,-1 0 15,1 0-31,0-28 16,-55 28-16,55 0 16,-1 0 30,1 0 142,-28 0-172,-27 0-16,55 0 15,-28 0-15,1 0 16,27 0-1,-1 0-15,1 0 16,0 0 0,-1 0-16,1 0 15,54 0 63,110-27-62,-55 27 0,54-27-16,-81 27 15,27-28-15,0 28 16,0 0-16,-55 0 16,0 0-16,1 0 15,-1 0-15,0 0 31,1 0-15,26 0-16,-26 0 16,-1 0-1,0 0 79,1 0-78,-1 0-1,0 0 17,0 0-17,1 0 1,-28 28 156,-55-1-157,1-27-15,-28 0 16,0 0-16,0 0 16,-28 0-16,1 0 15,55 0-15,-1 0 16,-27 0-16,0 0 15,27 0-15,1 0 16,27 0-16,-28 0 16,0 0-16,28 0 15,0 0 1,-1 0-16,-54 0 16,55 0-16,0 0 15,-1 0-15,-53 0 16,53 0-16,1 0 15,0 0-15,-1 0 16,1 0-16,0 0 16,-1 0-1,1 0 17,0 0-32,-1 0 15,28 27-15,-54-27 16,26 0-16,1 0 15,0 0-15,0 0 16,-1 0-16,1 0 16,0 0 46,163 28 266,28-28-328,82 82 32,27-55-32,0-27 15,-82 55-15,-81-55 16,-29 0-16,1 0 15,-54 0-15,-1 0 16,28 0-16,-1 27 16,28-27-16,0 0 15,-55 27 1,1-27 0,-1 0-16,0 0 46,-136 0 79,-82 0-125,54 0 16,-108 0-16,-1-54 16,-27-1-16,54 0 15,28 28-15,109 27 16,27-27-16,28 27 16,0 0-16,27-28 15,-55 28-15,28 0 16,0 0-16,-28 0 15,-27 0-15,55 0 16,-1 0-16,1 0 16,-55 0 124,27 0-124,28 0-16,0 0 16,0 0-1,-1 0 95,1 0-64,0 0-14,-1 55-32,28-28 15,-27-27 1,27 28-16,0-1 16,-27 0-16,27 28 15,-28-55 1,1 27-16,27 0 15,-27 1 1,27-1 0,0 0-1,0-109 173,27 55-188,0 0 15,28-28 1,-28 1-16,28-1 16,-55 28-16,55-1 15,-55 1-15,0 0 16,27 27-16,0 0 62,-27 54 48,-27 28-95,27-27-15,-27 0 16,-1-28-16,28 27 16,-27 1-16,0-55 15,27 55-15,-28-55 16,28 27-16,0 0 16,0 1-1,-27-28 1,27 27-16</inkml:trace>
          <inkml:trace contextRef="#ctx0" brushRef="#br0" timeOffset="-236747.448">2895 4261 0,'-27'54'93,"-1"1"-93,1 0 16,-28-1-16,28-27 16,0 1-1,27-1 16,-27-27-31,27 27 16,0 1-16,-28-28 31,28 27-31,28-54 110,53-55-95,29 27-15,-28 1 16,0 26-16,-28-26 16,-26 26-1,-28 1-15,27 27 16,-27 55 93,-27-1-93,-28 28-16,28-27 15,-28-28-15,55 28 16,-55-1-16,28-26 16,0 26-16,-1-26 15,28-110 126,28 27-141,26 28 16,-54-28-16,28 55 31,-28-27-31,27 27 15,0-28-15,-54 110 110,0-54-95,27-1-15,-28-27 16,28 27-16,-27-27 16,27-54 62,55-1-63,-1-27-15,1 28 16,-28 26-16,28-26 16,-28 26-1,0 1 1,-27 54 78,0 28-94,-81 27 15,53 0-15,-26-28 16,26 1-16,1 0 16,-28-28-16,55 0 15,0-81 63,55-56-62,0 56-16,-1-1 16,-26 1-16,26 26 15,-27 1-15,1 27 16,-28-27-1,0 81 79,-28 1-78,1-1-16,0 1 15,0-28-15,-1 1 16,56-138 78,26 1-94,55 27 15,-81 28-15,26-1 16,-26 28-16,-1 27 16,-27-28-16,0 56 78,0 81-63,-27-27-15,-55 27 16,27 28-16,0-55 16,-26 0-16,53-28 15,1-26-15,0 26 16,27-27-16,-28-27 16,28 28 15,0-56 0,55-53-15,27-29-16,-28 56 15,28-1-15,-27 0 16,-28 28-16,1-28 16,-1 55-16,-27 82 125,-27-27-125,-1 27 15,1-27-15,0-28 16,27 0-16,-28 1 15,28-83 64,82 0-79,-27-54 15,27 54-15,-55 1 16,1 26-16,-1 1 15,-27 0-15,0 81 94,0 28-78,-55 0-16,28-27 15,0 54-15,-1-81 16,-26 26-16,54 1 16,-28-28-1,28-54 63,55-82-78,27-28 16,-27 28-16,54-28 16,-27 28-16,0 27 15,-28 55-15,-26-1 16,-1 1-16,-27 82 94,0 54-94,-27 0 15,-1 0-15,-26-27 16,54 28-16,-28-83 16,1 0-16,27 1 15,0-1 1,27-109 46,55-27-46,0-1-16,-27 56 16,54-1-16,-82 1 15,1 54-15,-28-28 16,27 28-1,-54 82 64,-1 27-79,-26 1 15,-1-28-15,28 27 16,-28-55-16,28-26 15,0 26-15,-1-54 47,28-27-15,28-82-32,26 0 15,-26 27-15,-28-55 16,27 110-16,-27-1 15,27-26-15,-81 81 79,-56 55-64,-26-27-15,54 27 16,-55-28-16,110 1 15,0-28-15,-1-27 16,1 28-16,27-110 78,0 0-78,27 0 16,1 0-16,26 27 15,-54 1-15,28 26 0,-1 1 16,-27 109 78,0-28-79,-27 56-15,-1-28 16,1-28-16,27 1 16,-27-28-16,27 1 15,0-1-15,-28-27 16,110-109 31,27-1-47,-27 1 15,28 0-15,-1 0 16,-54 54-16,-28 28 16,-27-1-16,27 28 15,-27 55 63,-27 27-78,-55 54 16,27-54-16,-27 55 16,55-55-16,-28 0 15,28 0-15,0-82 0,27 27 16,0-136 31,27 27-32,28 0-15,27-55 16,-28 55-16,-26 28 16,26 27-16,-54-1 15,28 1 1,-28 0 0,0 136 62,0-27-78,-28 27 15,1-27-15,-28 27 16,55-81-16,-27-1 16,0 27-16,27-81 62,27-82-62,28 27 16,27-27-16,-28 27 15,1 0-15,-1 0 16,-54 55-16,28 27 16,-28 109 77,0 0-93,-55 0 16,28 28-16,-28-1 16,1 1-16,-1-28 15,28-54-15,27-28 16,0 1-16,0-56 47,0-54-47,54-82 15,1 1-15,27-1 16,0 27-16,-28 28 16,-26 27-16,-1 27 31,0 28-31,-27 164 94,-54-28-79,-1 0-15,0 28 16,28-55-16,-28-1 15,28 1-15,27-54 16,55-165 47,27 28-63,27-28 15,0-27-15,28 1 16,-110 53-16,28 83 15,-55 0-15,0 54 63,0 28-47,0 27-16,-55 0 15,28 27-15,-28 0 16,1 0-16,-1-27 15,28 0-15,-1-55 16,28 1 0,0-56 31,0-81-47,28 0 15,26 0-15,28-28 16,-55 83-16,1-1 15,-28 28-15,0-1 16,27 28-16,-27 82 78,0 0-78,-27 0 16,-1 27-16,1-27 15,-27 28-15,54-83 16,0 0-16,0-109 63,54 0-48,1-27-15,27 27 16,-55 27-16,28-26 0,-55 53 15,0 137 79,0 28-94,-28-55 16,-26 27-16,26 0 15,1-27-15,27-54 16,0-56 31,27-54-47,28-27 16,0 0-16,-28 27 15,28-55-15,-1 110 16,-54-27-16,28 54 15,-28 81 48,-28-26-63,1 27 16,27-27-16,-27 27 15,-1-55-15,28 0 31,-27 1-31,27-83 63,0 0-47,27 1-16,1-1 15,-28 28-15,0-1 16,0 56 46,0 54-62,0-28 16,-28-26-16,1 54 16,-28-28-16,55-27 15,0 1-15,0-56 78,0-26-78,55-28 16,0 27-16,-28 28 16,0-28-16,1 55 31,-28 55 31,0 0-62,0-1 16,0 1-16,0-1 16,-28-26-16,28-1 15,0 0-15,-27 1 16,27-83 46,0 28-62,27-28 16,1 28-16,-1 0 16,-27-1-1,27 28 63,-27 28-62,0-83 328,0 28-344,0-1 15,-27 28-15,27-27 16,0-28 0,-27 55-16,27-27 15,0 0 1,-28 27-1,28 82 79,-27 0-78,0-28-16,-1 1 15,28-28-15,0 0 16,0 1 0,-27-28 31,27-28-32,0-26-15,0-28 16,0 27-16,0 1 15,0 26-15</inkml:trace>
        </inkml:traceGroup>
      </inkml:traceGroup>
    </inkml:traceGroup>
  </inkml:traceGroup>
</inkml:ink>
</file>

<file path=ppt/ink/ink7.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11:30:40.613"/>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728A4B38-9578-4BFB-AB7B-0D4F081C8D7B}" emma:medium="tactile" emma:mode="ink">
          <msink:context xmlns:msink="http://schemas.microsoft.com/ink/2010/main" type="writingRegion" rotatedBoundingBox="16262,5585 23239,9002 22299,10922 15322,7504"/>
        </emma:interpretation>
      </emma:emma>
    </inkml:annotationXML>
    <inkml:traceGroup>
      <inkml:annotationXML>
        <emma:emma xmlns:emma="http://www.w3.org/2003/04/emma" version="1.0">
          <emma:interpretation id="{8A639E7A-1B03-46F6-A536-6D5851C81799}" emma:medium="tactile" emma:mode="ink">
            <msink:context xmlns:msink="http://schemas.microsoft.com/ink/2010/main" type="paragraph" rotatedBoundingBox="16262,5585 23239,9002 22299,10922 15322,7504" alignmentLevel="1"/>
          </emma:interpretation>
        </emma:emma>
      </inkml:annotationXML>
      <inkml:traceGroup>
        <inkml:annotationXML>
          <emma:emma xmlns:emma="http://www.w3.org/2003/04/emma" version="1.0">
            <emma:interpretation id="{9873E415-CDFA-4AF8-90E7-0F18B25F0A40}" emma:medium="tactile" emma:mode="ink">
              <msink:context xmlns:msink="http://schemas.microsoft.com/ink/2010/main" type="line" rotatedBoundingBox="16262,5585 23239,9002 22299,10922 15322,7504"/>
            </emma:interpretation>
          </emma:emma>
        </inkml:annotationXML>
        <inkml:traceGroup>
          <inkml:annotationXML>
            <emma:emma xmlns:emma="http://www.w3.org/2003/04/emma" version="1.0">
              <emma:interpretation id="{FC9B8037-5116-4FE1-A346-CD2E4A07D3C2}" emma:medium="tactile" emma:mode="ink">
                <msink:context xmlns:msink="http://schemas.microsoft.com/ink/2010/main" type="inkWord" rotatedBoundingBox="16132,5850 17690,6613 17220,7573 15662,6809"/>
              </emma:interpretation>
              <emma:one-of disjunction-type="recognition" id="oneOf0">
                <emma:interpretation id="interp0" emma:lang="" emma:confidence="1">
                  <emma:literal/>
                </emma:interpretation>
              </emma:one-of>
            </emma:emma>
          </inkml:annotationXML>
          <inkml:trace contextRef="#ctx0" brushRef="#br0">0 0 0,'27'27'156,"-27"1"-140,28-1-16,-28 0 31,0 1-15,0-1-1,27 0 1,-27 1-1,0-1 17,0 0-17,0 0 1,0 1 31,27-28-32,-27 27 1,0 0 15,0 1-15,28-28 0,-28 27-1,0 0 16,27 1-15,-27-1 0,0 0-1,27 1 1,-27-1 0,0 0-1,27-27 16,-27 28-15,28-1 0,-28 0 15,27-27 16,-27 27-32</inkml:trace>
          <inkml:trace contextRef="#ctx0" brushRef="#br0" timeOffset="843.7504">218 355 0</inkml:trace>
          <inkml:trace contextRef="#ctx0" brushRef="#br0" timeOffset="3544.4363">218 300 0</inkml:trace>
          <inkml:trace contextRef="#ctx0" brushRef="#br0" timeOffset="2434.5323">300 355 0</inkml:trace>
          <inkml:trace contextRef="#ctx0" brushRef="#br0" timeOffset="5729.8409">137 601 0,'0'55'125,"0"-28"-109,0 0-16,0 0 15,0 1 1,0-1-16,0 0 16,0 1-16,0 26 15,0-26 1,0-138 109,0 56-125,-28 26 16,28-53-16,0 53 15,0 1-15,0 0 16,0-1-16,-27 1 15,27 0 1,0-1 0,-27 28-1,27 28 95,0-1-110,0 28 15,0-1-15,0-26 16,0-1-16,0 0 16,-55-191 93,0 55-93,28 54-16,27-27 15,-55 28-15,55 27 16,0-1-16,0 1 31,-27 27 16,27 27 0,0 28-47,0-1 15,0 28-15,27-54 16,-27 26 0,0-26-1,0-83 110,0-27-125,0 0 16</inkml:trace>
          <inkml:trace contextRef="#ctx0" brushRef="#br0" timeOffset="13091.6498">-191-27 0,'0'27'94,"0"55"-94,0-55 16,0 55-16,0-54 15,0-1-15,0 0 16,0 0 0,0-54 124,0 0-140,-27-28 16,-1 28-16,1-28 15,27 28 1,-27 0-16,-28-1 16,55 1-16,-27 27 15,-1-27 1,1 27-16,0 0 16,-28 0-16,28 0 15,-1 0-15,1 0 16,0 0-16,0 0 15,-28 0-15,0 27 16,28 0-16,-28 1 16,28-28-16,0 0 15,-1 0 17,1 0-32,0 27 0,-1-27 15,1 0 16,0 0 1,27 27-17,-27-27 1,-1 0 31,1 28-32,218-28 142,0-28-157,-81 28 15,-29-27-15,-53 27 16,-1-27 0,-109-1 62,-27 28-63,27-27-15,-55 27 16,55 0-16,55 0 16,0 0-16,0 0 15,-28 0 110,28 0-109,-1 0-16,1 0 15,0 0 1,-1 27 15,1-27 1,27 28-32,55-28 93,54 0-93,0 0 16,0 0-16,83 0 16,-1 27-16,-109-27 15,-55 27-15,28-27 16,-28 28 109,-27-1-110,-27 0 1,-1 1-16,-26-28 16,-1 0-16,-54 0 0,27 0 15,27 0-15,28 0 16,0 0-16,-1 0 16,-26 0-16,26 0 15,1 0-15,0 0 16,-1 0-16,1 0 15,0 0 1,0 0 0,-1 0-1,1 0 1,0 0 31,-1 0-32,1 0-15,0 0 32,-1 0-1,1 0-15,54 27 124,137 0-124,-55 0-16,-27 1 15,-27-28-15,0 0 16,-28 0-16,0 0 16,1 0-16,-1 0 15,0 0 1,1 0-16,26 0 16,1 0-1,-1 0-15,-26 0 16,-1 0-16,0 0 15,1 0 1,-1 0 0,0 0-1,1 0-15,-1 0 16,0 0 0,1 0 15,-28 27 0,27-27-15,0 0-16,0 0 31,-54 0 110,-27 27-141,-1-27 15,28 0-15,-1 0 16,1 28-16,0-28 15,-1 0-15,1 0 32,0 0-17,-1 0-15,1 0 16,0 0 0,-28 0-1,28 0-15,-28 0 16,28 0-16,0 0 15,-1 0 17,1 0-1,0 0-15,-1 0 15,1 0-16,-28 0 32,55-28-47,-27 28 16,0 0 15,-1 0-15,1 0 15,0 0 0,0 0-15,-1 0 0,1 0-16,0 0 46,109 0 158,-28 28-204,55-28 15,-27 0-15,-27 27 16,27-27-16,-55 0 15,1 0 1,-1 0-16,0 0 47,0 0-16,1 0-31,-1 0 16,28 0-16,-28 0 15,0 0 1,1 27 0,-1-27-16,0 0 15,1 28 1,-1-28 0,0 27-16,1-27 15,-1 0 16,0 0-31,-27 27 16,27-27-16,28 0 16,-28 28-16,1-1 15,-1-27-15,0 0 16,-27 27 93,-27 1-93,-28-28-16,28 0 16,0 0-16,-1 0 15,1 0-15,0 27 16,0-27-16,-28 0 15,28 0 1,-1 0-16,-26 0 0,26 0 16,-26 0-1,26 0 1,-26 0 0,26 0-16,-26 0 15,27-27-15,-28 27 31,0-28-31,1 28 16,-1 0-16,28 0 16,-55-27-16,54 27 15,1 0 1,0 0 15,0 0 16,-1 0 0,1 0-16,0 0-31,-1 0 16,138 0 140,-56-27-156,55 27 16,55-28-16,-54 28 15,-1 0-15,-55 0 16,-26 0-16,26 0 16,-26 0-1,-1 0 1,0 0-16,1 0 15,26 0 1,-26 0 0,-1 0 31,-54 0 124,-55 0-155,54 0-16,-26 28 16,-1-28-16,0 0 15,1 0-15,26 0 16,1 0-16,-27 0 16,26 0-16,1 0 15,-28 0-15,28 0 16,-28 0-1,28 0 1,0 0 15,-1 0-15,1 0 0,0 0 30,-1 0-14,28 27-17,-27-27-15,0 27 32,0-27-1,54 0 141,0 0-157,28 0 1,-28 0 0,0 0-16,1 0 15,26 0-15,1 0 16,0 0-16,-28 0 15,0 28-15,28-28 16,-28 0 0,0 0 15,1 0-15,-1 0-1,0 0 16,1 0 1,-1 0-1,0 0-15,1 0-1,-1 0 16,28 0-15,-28 0 15,0 0-15,1 0 0,-1 0-16,-27 27 15,54-27-15,-26 0 31,-1 0 16,-27 27 31,-27-27-62,-1 0-16,-26 0 16,27 0-16,-28 0 15,28 0 1,-1 0 0,1 0 15,0 0-31,-1 0 15,1 0 1,-28 0-16,1 0 16,-1 0-16,1 0 15,26-27-15,-26 27 16,-1 0-16,28 0 16,-1 0-1,1 0 1,0 0-1,27-27 1,-28 27 0,1 0 15,0 0-15,-1 0-1,56-28 204,26 28-203,-26 0-16,-1 0 15,55-27-15,-27 27 16,-28 0-16,28 0 15,-1 0-15,-27 0 16,1 0-16,-1 0 16,0 0-1,1 0 1,-1 0 0,0 0-16,1 0 15,-1 0 1,0 0-1,1 0 1,-1 27 0,0-27-1,1 0-15,-28 28 16,27-28-16,0 0 16,0 0-1,1 0 16,-1 0-15,0 0-16,1 0 16,-1 0-1,0 0-15,1 0 110</inkml:trace>
        </inkml:traceGroup>
        <inkml:traceGroup>
          <inkml:annotationXML>
            <emma:emma xmlns:emma="http://www.w3.org/2003/04/emma" version="1.0">
              <emma:interpretation id="{FDEEE0A1-F551-4CCF-B264-F625570AA5E8}" emma:medium="tactile" emma:mode="ink">
                <msink:context xmlns:msink="http://schemas.microsoft.com/ink/2010/main" type="inkWord" rotatedBoundingBox="20282,7554 23239,9002 22299,10922 19342,9473"/>
              </emma:interpretation>
              <emma:one-of disjunction-type="recognition" id="oneOf1">
                <emma:interpretation id="interp1" emma:lang="" emma:confidence="1">
                  <emma:literal/>
                </emma:interpretation>
              </emma:one-of>
            </emma:emma>
          </inkml:annotationXML>
          <inkml:trace contextRef="#ctx0" brushRef="#br0" timeOffset="257945.0231">2294 2895 0,'82'27'110,"-55"1"-110,1-1 15,-1 28-15,55-55 16,-55 54-16,1-54 16,-1 28-16,0-1 15,1 0 1,-1-27 0,0 28-1,0-28 1,1 27-1,-28 0-15,27-27 16,0 0-16,28 27 16,-28-27-1,1 28-15,-1-1 16,0-27 0,28 27-16,-28 1 31,1-28-31,26 0 15,-54 27-15,27-27 16,1 0-16,-1 0 16,0 27-1,1-27-15,-1 28 16,0-28 15,1 0 0,-28 27-15,27-27 0,0 0-1,1 0 17,-28-27 171,0-28-203,-28 0 15,1 28-15,27-28 16,0 28-16,0 0 16,0 0-16,0-1 15,-27 1 16,27 0 110,0-1-141,-28 1 16,1-28-16,27 28 15,0 0 32,0-1-31,0 1-1,-27 27 1,27-27 0</inkml:trace>
          <inkml:trace contextRef="#ctx0" brushRef="#br0" timeOffset="262260.2011">3250 1912 0,'0'27'78,"27"-27"-78,-27 27 31,28-27-15,-28 28 0,0-1-1,0 0 1,0 1 0,27-28-1,-27 27 1,0 0 15,0 1-15,0-1-1,0 0 17,0 1-1,0-1 0,0 0-15,0 1-1,0-1 1,0 0 0,-27-27-1,27 27-15,0 1 31,0-1 1,-28-27 171,1-27-203,0-28 15,-1 1-15,28 26 16,0 1 0,0 0-1,0-1-15,0 1 63,-27 27-32,27-27 63,0-28-94,0 28 15,0-1 1,0 1 234,0 0-234,0 54 171,-27-27-171,27 27 15,-27-27-15,27 28-16,-28-28 31,28 27 78,-27 0-77,27 1-1,0-1 0,-27-27-15,27 27-16,-28 1 31,1-28-15,27 27-1,-27 0 32,-1-27 0,28 28-16,-27-28-15,0 0 31,-1 0-32,28 27 1,-27-27 0,0 27-1,27 0 1,-28-27-1,1 28 1,0-1 15,0 0 16,27 1-31,-28-28-1,28 27 1,-27-27 0,0 27 15,-1 1 31,28-1-62,-27-27 16,0 0 0,27 27-1,-28-27 1,28 28 0,-27-28-1,27 27 1,-27 0-1,-1-27 1,1 28 0,0-28 31,27 27-32,-27-27 32,27 27 141,0 0-188,0 1 15,27-1 1,-27 0-1,27 1-15,0-1 32,1 0-32,-28 1 15,27-1-15,0 28 16,1-55 0,-28 27-16,27-27 15,-27 27-15,27-27 16,-27 28-16,0-1 15,28-27 1,-1 27 0,-27 0 31,27-27-32,1 28 32,-28-1-31,54-27-1,-54 27-15,55-27 16,-55 28-16,0-1 16,27-27-1</inkml:trace>
          <inkml:trace contextRef="#ctx0" brushRef="#br0" timeOffset="255538.4628">5244 2349 0,'0'27'141,"27"-27"-141,-27 55 15,0-28-15,0 0 16,0 1-16,0-1 15,0 0-15,0 1 16,0-1-16,0 28 16,0-28 15,27-27-15,-27 27-16,0 1 15,0-1 1,0 0-16,0 0 15,0 1 1,0-1 31,0 0-31,0 1-1,0-1 1,0 0-1,0 1 1,28-1 0,-28 0 15,0 1-15,0-1-1,0 0-15,0 1 16,27-28-16,-27 27 15,0 0 17,-27-54 108,-1 0-124,1-1-16,27-26 16,0-1-16,0 0 15,-27 1 1,27-1-1,0 28 1,0-1 0,0 1-1,0 0 1,0 0 15,0-1-15,0 1-1,0 0 1,0-1 0,0 1-1,0 0 17,0-1-17,-27 28 48,27-27-63,0 0 15,0-1 1,0 1 0,0 0 15,0-1-16,0 1 1,0 0 15,0 0 110,0-1 78,0 1-204,0 0 1,27 27 203,-27 27-219,0 0 15,0 1 1,0-1 15,27-27-15,-27 27-16,27-27 125,1 27-78,-28 1-16,0-1-31,27-27 16,-27 27-1,0 1 16,27-28 1,-27 27-32,0 0 15,0 1 1,28-28 31,-28 27-47,0 0 78,0 1-47,0-1-15,0 0 31,0 1 0,-28-1-16,28 0 0,-27-27-15,0 0-16,-1 0 15,1 0 1,0 0 0,-55-27-16,-27 0 15,27 27-15,27 0 16,-27 0-16,55 0 15,0 0-15,-1-28 16,-26 28 0,26 0-1,1-27-15,0 27 16,-1 0-16,1 0 16,0 0-1,-1 0 16,1 0-15,0 0 62,27 27-31,109 28-47,-54-28 16,-1 0-16,1-27 15,0 28-15,-1-1 16,-26-27-16,-1 0 16,0 0 15,-54 55 94,-28-28-110,28-27-15,-28 0 16,1 27-16,-56-27 16,56 28-16,26-28 15,1 0-15,0 0 32,27 27 14,136 28-30,-54-55-16,0 0 16,28 27-16,-56 0 15,28-27-15,-27 28 16,27-28-16,-55 27 16,28-27-16,-83 0 93,1 0-77,-28 0-16,28 0 16,0 0-16,-1 0 31,28-27 156,-82 27-140,28 0-31,27 0-16,-1 0 15,110 0 95,-55 0-110,55 0 15,-54 0-15,26 0 16,-26 0-16,-1 0 16,0 0-1,1 0 95,-28-28-95,27-26-15,0 26 16,-27 1-16,0 0 16,27 27-16,-27-28 78,-27 28-63,0 0-15,-55 0 16,27 28-16,-27-28 16,28 27-16,26 0 15,-26 1-15,27-1 16,-1-27-1,56 0 126,26 0-125,1 0-16,-28 0 15,0-27-15,55-28 16,-54 28-16,-1-1 16,-27 1-1,-109 27 79,27 0-78,0 0-16,-27-27 15,54 27-15,28 0 16,-1 0-16,1 0 15,0 0 1,-1 0 15,56 0 47,-1 0-78,28 0 16,-28 0-16,0 0 16,1 0-1,-83 0 63,0 0-62,1 0-16,-1 0 16,28 0-16,-1 0 15,1 0-15,0 0 16,0 0-16,-1 0 16,-26 0-16,26 0 15,-26 0-15,26 0 16,-26 0-16,26 0 31,1 0-15,0 0-1,-28 0-15,28 0 16,-28 0 0,28 0-16,-28 0 15,28 0 16,0 0-15,-1 0 0,1 0-16,-28 0 15,28 0 1,0 0 0,-1 0 15,1 0-16,0 0 1,0 0-16,-1-28 16,1 28-1,0 0 1,-1 0 0,1 0 15,27-27 47,-27 27 0,-1 0-78,1 0 16,0 0-1,-1 0 32,1 0-31,0 0-1,-1 0 17,1 0-1,136 0 172,1 0-187,-1 0-16,-27 0 15,-28 0 1,28 0-16,-27 0 16,0 0-16,-1 0 15,-26 0-15,54 0 16,-1 0-16,-26 0 15,0 0-15,-1 0 16,1 0-16,-28 0 16,28 0-1,-28 0 17,1 0-17,-1 0-15,0 0 31,0 0-15,1 0 15,-1 0-15,0 0-16,1 0 16,26 0-1,-26 0 1,-1 0-1,0 0-15,1 0 16,-1 0-16,0 0 16,28 0-16,-28 0 15,0 0 1,1 0 31,-1 0-32,0 0 17,1 0 15,-83 0 31,0 0-63,-26 0-15,-1 0 16,0 0-16,0 0 16,0 27-16,0-27 15,0 0-15,0 0 16,27 0-16,28 0 15,0 0-15,-55 0 16,54 0-16,1 0 16,-27 0-16,-1 0 15,0 0-15,1 0 32,26 0-32,-26 0 15,-1 0-15,0 0 16,28 0-1,0 0-15,0 0 16,-28 0-16,0 0 16,28 0-16,-28 0 15,1 0-15,-1 0 16,0 0 0,28 0-1,0 0 1,0 0-16,-1 0 15,-26 0-15,26 0 16,1 0-16,-28 0 16,28 0-1,-28 0-15,28 0 16,-28 0 0,28 0-16,-27 0 15,26 0-15,-26 0 16,26-27-16,1 27 15,0 0 1,54 0 172,0 0-173,1 27-15,-1-27 16,0 0-1,1 0 32</inkml:trace>
          <inkml:trace contextRef="#ctx0" brushRef="#br0" timeOffset="268153.1093">3250 2403 0,'0'28'31,"-27"-28"-31,-1 0 16,1 27-1,-27 0 1,26 1 0,1-28-16,0 54 15,-1-54-15,1 28 0,0 26 16,-28-54-1,55 28-15,-27-1 16,-1 0-16,1-27 16,0 28-16,-1-1 15,28 0-15,-27 0 16,0 1-16,0-1 16,27 0-1,0-81 110,54-1-125,28 1 16,-27-1-16,81-27 15,-54 55-15,0-28 16,-27 28-16,-28-1 16,0 1-1,-27 54 95,-82 28-95,55-28-15,0 1 16,-28-1-16,28 0 16,-28 1-16,1-1 15,26 28-15,-26-55 16,26 27-16,-26 0 15,26-27-15,1 0 16,27-54 109,0 26-125,0 1 16,0-28-16,0 28 15,0 0 1,27-1 0,1 28-1,-28-27-15,-55 27 110,28 0-95,0 27 1,136-27 62,0-27-78,-54 0 16,-1-28-16,1 55 15,0-27-15,-55-1 16,-28 28 124,-26 28-124,-1 26 0,28-54-16,-1 55 15,-26-55-15,54 27 16,-28-27-16,1 28 31,0-1-31,27 0 47,-28-27 0,28 28 15,-27-28-46,27 27-16,0 0 16,-27-27-16,0 0 15,27 28-15,27 53 375,27 29-359,-54-56-16,28 1 16,-1 27-16,0-55 15,-27 1-15,0-1 16,28-27 46,-28 27-46,54 0 0,-54 1-1,28-28 1,-1 27 15,0-27 0,-27 27-31,28-27 32,-1 0-32,-27 28 15,27-1 1,1-27-1,-28 27 1,27-27-16,0 0 16,-27 28-1,27-28 1,-27 27 0,28-27 15,-28 27-31,27-27 125,-27 28-110,27-28-15,1 0 32,-28-28 108,0-26-124,0 26-16,0 1 16,0 0-1,0-1 16,0 1-15,0 0-16,0-1 16,0 1-16,0 0 15,0 0 1,0-1-16,0 1 16,0 0-1,0-1 1,0-26-1,0 26 17,0 1-1,0-28 0,0 28-15,0-28-16,0 28 15,0 0-15,0 0 32,0-1-1,0 1 16,27 27 47,0 0-94,-27 55 15,0-1-15,0-27 16,0 1-16,0-1 15,28-27-15,-28 55 16,0-28 0,27-27-16,-27 27 15,0 1-15,27-28 16,-27 27-16,0 0 16,28-27-1,-28 28 1,0-1-1,0 0 64,0 1-64,0-1 32,0 0 0,0 0-16,-28-27-15,1 28-1,0-28 64,-1 0-64,1-55 1</inkml:trace>
          <inkml:trace contextRef="#ctx0" brushRef="#br0" timeOffset="272486.6716">3004 2922 0,'-27'0'94,"27"55"-31,0-28-48,55-27-15,-55 28 16,27-28-16,0 0 15,1 0 1,-1 0-16,0 0 16,0-55-16,1 0 15,-28-27-15,27 28 16,-27-28-16,0 55 31,0-28-31,0 28 0,0-1 16,0 1-16,0 0 15,-27 27 95,-1 0-95,1 0-15,27 27 16,-27-27-16,27 27 31,0 1-31,0-1 0,0 0 16,0 28 0,0-28-1,0 1 16,27-28-31,-27-28 125,-27 28-109,27-27-16,-27 27 16,-1 0 46,-26 0-46,26 55-16,-26-28 15,54 0-15,0 0 16,0 1 0,0-1-1,0 0 1,0 1 0,0-1-1,0-54 110,0-28-125,-28 55 31,28-27-15,-27 27 31,0 0-47,-1 0 31,1 27-31,0 28 16,27-1-1,0-26 1,0 26-16,0-26 16,0-1-1,0 0 1,0 1 15,27-28-31,0 0 16,-27 27-1,28-27 1,-1 0 15,-27-55-15,0 1-16,0 26 16,0-26-16,0 26 15,-27 28 1,27-27-1,-28 27 1,1-27 47,0 27-48,27 27 1,0 0-1,0 1-15,0-1 16,27 28 15,-27-28-15,27-27-16,-27 27 16,28-27-16,-1 28 31,0-28-16,1 0 48,-28-55-63,0-27 16,0 55-16,-28-1 15,28 1-15,0 0 16,-27 27-1,27 27 79,0 28-78,0-28-1,0 0 1,0 1 0,0-1-16,27 0 15,1 1 1,-1-1-16,-27 0 16,27-27-16,-27 27 31,28-27-16,-1-54 32,-27-1-47,0 1 16,0 26-16,0 1 16,0 0-1,0-1 1,0 56 124,0-1-140,0 0 16,0 1-16,0 26 16,0-26-1,0-1-15,0 0 16,0 0 62,-27-27 47,-1 0-94,28 28 251,28-28-236,-83-28 64,28 28-95,27-27-15,0 54 204,0 1-189,0 26-15,0 1 16,0 0-1,0-28 1</inkml:trace>
          <inkml:trace contextRef="#ctx0" brushRef="#br0" timeOffset="263968.4285">3032 1994 0,'0'27'47,"0"0"-32,0 1 32,0-1-16,-28-27-15,28 27 0,-27 1-1,0-1 1,-1-27-1,28 27 1,-27-27 0,27 28 15,-27-28-31,27 27 16,0 0 46</inkml:trace>
          <inkml:trace contextRef="#ctx0" brushRef="#br0" timeOffset="286577.3566">3551 2540 0,'54'0'110,"-27"0"-110,28 0 15,0 0-15,-1 0 16,1 0-16,27 0 15,-55 0-15,82 0 16,-27 0-16,-27 0 16,0 0-16,-28 0 15,0 0 48,1 0-48,-1 0 17,0 0-1,1 0 0,-56 0 110,-54 0-126,0 0-15,0 0 32,-27 0-32,55 0 0,26 0 0,-54 27 15,0-27-15,55 0 16,-28 0 0,28 0-1,0 0 16,-1 0-31,-26 0 16,-28 0-16,27 0 16,1 0-16,26 0 15,1 0-15,0 0 16,-1 0-16,1 0 0,0 0 16,-1 0-1,1 0 1,0 0-16,0 0 15,-1 0 1,1 0 0,27 28 202,27-28-218,55 0 16,-27 27-16,-1-27 16,28 27-16,28-27 15,-28 0-15,-1 0 16,-53 28-16,26-28 16,-26 0-16,-1 0 15,0 0-15,1 0 16,-1 0-16,0 0 15,1 0 1,-1 0-16,0 0 16,1 0-1,-1 0 1,0 0-16,0 0 31,1 0-15,-1 0-1,0 0 1,1 0 15,-1 0-15,0 0 125,1 0-141,-1 0 78,0 0-63</inkml:trace>
          <inkml:trace contextRef="#ctx0" brushRef="#br0" timeOffset="284153.173">5189 2240 0,'-27'0'16,"0"0"-1,-1 0 16,1 0 1,0 0-1,-1 0-15,1 0 15,0 0 31,-1 0-30,1 0-32,0 0 15,0 0 1,-1 0 15,1 0-15,0 0-1,-1 0-15,-26 0 16,26 0 15,1 0 0,-28 0-15,28 0 0,0 0-16,-1 0 15,1 0 1,27 27 0,-27-27-1,0 0 1,-1 0-1,1 0 1,0 0 0,-1 0-1,1 0 1,0 0 0,-1 0-1,1 0 16,0 0 1,-1 0-17,1 0 1,0 0 0,-1 0-16,1 0 31,0 0 0,0 0-15,-1 0-1,1 0 1,0 0 15,27 27-15,-28-27-1,1 0-15,0 0 16,27 28 0,0-1 124,27-27-124,0 0-16,28 27 16,0-27-16,-1 0 15,1 27-15,27-27 16,0 0-16,-28 0 15,1 0-15,-28 0 16,1 0-16,26 0 16,-27 28-16,28-28 15,-28 0 1,1 0 0,-1 0-16,0 0 15,1 0 1,26 0-1,-26 0 1,-1 0-16,0 0 16,28 0-1,-28 0 1,0 0 15,1-28-15,-1 28-1,0 0 1,1 0-16,-28-27 16,27 27-1,0 0 1,1 0 15,-28-27-31,27 27 78,-27 54 141,0 1-219,0-28 16,0 1-16,0-1 31,0 0-15,0 1-16,-27-28 125,-1 0-110,-26 0-15,-1 27 16,-27-27-16,28 0 15,26 0-15,1 0 16,-28 0-16,28 0 16,0 0-1,27 27 1,-55-27-16,28 0 16,-1 0-16,1 0 15,0 0-15,-1 0 16,1 0-16,0 28 31,0-28-31,-1 0 16,1 0-1,-28 0 1,28 0-16,0 0 16,-1 0-1,1 0 1,-28 0-1,28 0-15,-28 0 16,28 0 0,0 0-1,0 0-15,-1 0 16,1 0 0,27 27-1,-27-27-15,-1 0 16,1 0-16,0 0 15,-1 0-15,1 0 16,0 0 0,-1 0-1,1 0 1,0 0 0,-1 0-1,1 0 1,0 0 15,-28 0-15,28 0-16,-28 0 15,28 0 17,-28 0 14,28 27-30,0-27-16,-1 0 31,1 0 1,0 0-17,-1 0 16,1 0-15,0 0 0,54 0 140,0 28-156,-27-1 16,28-27-16,26 0 15,-54 27 1,55-27-16,-28 0 15,1 0-15,-1 27 16,55-27-16,-27 0 16,-1 0-16,-27 0 15,1 0 1,-28 28-16,27-28 47,0 0-47,1 0 15,-1 0-15,0 0 16,28 0 15,-28 0-15,1 0-16,-1 0 16,28 0-16,-28 0 15,0 0 1,0 0-16,1 0 15,-1 0 1,0 0 0,1 0-16,-1 0 15,0 0 1,1 0-16,-1 0 16,28 0-16,-28 0 15,0 0-15,1 0 235,-1 0-220,0 0 1,-54 0 156,0-28-172,-1 28 15,-54-27-15,0 27 16,0-27-16,0 27 31,55 0-31,0 0 16,-28 0-16,28 0 15,0 0-15,-1 0 16,28-27-16,-54 27 16,26 0-1,-26-28-15,26 28 16,-26 0-16,26 0 16,1 0-16,0 0 31,0 0-16,27-27 1,-28 27 0,1 0-1,0 0 17,-1 0-1,28-27-31,-27 27 15,0 0 1,-1 0 0,28-28 15</inkml:trace>
          <inkml:trace contextRef="#ctx0" brushRef="#br0" timeOffset="278751.0761">3387 2431 0,'27'0'31,"0"0"-15,1 0-1,-1 0 1,0 0 0,1 0-16,-1 0 15,0-28 1,0 28-1,1 0 1,-1 0 0,-27-27-1,27 27 1,1 0 0,-1 0-1,0 0-15,1 0 16,-28-27-1,27 27 1,0 0 0,1 0-1,-1 0-15,28 0 16,-28 0-16,0 0 16,0 0-16,1 0 31,-1 0 0,0 0-15,1 0-16,-1 0 15,-27 27 1,27-27 0,1 0-1,-1 0 1,0 0-1,1 0 17,-1 0-32,0 0 15,-27 27 1,28-27 0,-1 0-1,0 0-15,0 0 31,1 0-31,-1 0 16,28 0-16,-28 0 16,0 0-1,-27 28-15,28-28 16,-1 0-16,0 0 16,1 0-1,-28 27 1,27-27-1,0 0-15,1 0 16,-1 0 15,0 0-15,0 27 0,1-27-1,-1 0 16,0 0 1,1 0-17,-1 0 1,0 0 0,1 0 15,-1 28-16</inkml:trace>
          <inkml:trace contextRef="#ctx0" brushRef="#br0" timeOffset="246087.582">3660 3141 0,'27'0'63,"-27"-27"-63,27 27 15,1 0-15,-1 0 16,0 0 0,1 0-1,26 0-15,-26 0 16,54 0-16,-1 0 16,1 0-16,0 0 15,28 0-15,-28 0 16,-1 0-16,-53 0 15,26 0-15,-26 0 16,-1 27-16,28-27 16,-28 0-16,0 27 15,28-27-15,-55 28 16,27-28-16,28 0 31,-28 27-15,28-27-16,-28 27 15,28-27-15,-1 0 16,-26 27-16,-1-27 16,0 28-16,1-28 15,-1 0 1,0 0 0,0 0-1,1 0-15,26 27 31,28 0-31,-27-27 0,27 0 0,-55 0 16,1 28-16,-1-28 16,-54 0 156,-28 0-172,0 0 0,28-28 31,0 28-31,-1-27 0,1 27 0,0 0 31,-1 0-15,1 0-16,0-27 15,-55 27-15,0-28 0,0 1 0,27 27 16,1 0-16,-1 0 16,-27 0-16,28 0 15,-1 0-15,55-27 16,-27 27-16,-1 0 15,1 0 48,0 0-63,-1 0 0,1 0 16,-28 0 15,28 0-16,0 0 17,0 0 30,-1 0-62,1 0 16,-28 0-1,28 0 1,0 0-16,-1 0 16,1 0 15,0 0-31,-28 0 0,28 0 0,-28 0 16,28 0-16,0 0 125,-1 0-110,-26 0-15,-28 0 16,0 0-16,0-27 15,27 27-15,1-28 16,-1 28-16,0 0 16,1 0-16,26 0 15,1 0 1,0-27 0,-1 27-1,1 0 1,0 0-1,-1 0 126,1 0-125,0 0-16,0 0 62,108 0 126,1 0-173,0 0-15,28 0 16,-28 0-16,-1 27 16,-26-27-16,27 0 15,-27 28-15,-1-28 16,1 0-16,0 0 15,26 0-15,1 27 16,-54-27-16,26 0 16,1 27-16,-28-27 15,1 0 1,-1 0 0,0 0 15,1 0-31,-1 0 15,0 0 1,0 0-16,1 0 16,26 0 15,1 0-31,-28 0 16,1 0-16,-1 0 15,28 0-15,-28 0 16,0 0-16,55 0 15,-27 0-15,54 27 16,-54-27-16,-1 28 16,-26-28-16,-1 0 15,27 27-15,-26-27 16,-1 0 0,0 0 30,1 0-30,-1 0-16,0 0 16,1 0-1,-1 0 1,0 27 0,1-27-1,-1 0 1,0 0-1,1 0 17,-1 0-32,0 0 31</inkml:trace>
          <inkml:trace contextRef="#ctx0" brushRef="#br0" timeOffset="276354.3925">3223 3223 0</inkml:trace>
          <inkml:trace contextRef="#ctx0" brushRef="#br0" timeOffset="276526.343">3223 3223 0</inkml:trace>
        </inkml:traceGroup>
        <inkml:traceGroup>
          <inkml:annotationXML>
            <emma:emma xmlns:emma="http://www.w3.org/2003/04/emma" version="1.0">
              <emma:interpretation id="{C0E1ADD2-CE6E-4395-9068-588E5F1170D8}" emma:medium="tactile" emma:mode="ink">
                <msink:context xmlns:msink="http://schemas.microsoft.com/ink/2010/main" type="inkWord" rotatedBoundingBox="21961,9034 21973,9040 21966,9055 21954,9049"/>
              </emma:interpretation>
              <emma:one-of disjunction-type="recognition" id="oneOf2">
                <emma:interpretation id="interp2" emma:lang="" emma:confidence="0">
                  <emma:literal>.</emma:literal>
                </emma:interpretation>
                <emma:interpretation id="interp3" emma:lang="" emma:confidence="0">
                  <emma:literal>'</emma:literal>
                </emma:interpretation>
                <emma:interpretation id="interp4" emma:lang="" emma:confidence="0">
                  <emma:literal>*</emma:literal>
                </emma:interpretation>
                <emma:interpretation id="interp5" emma:lang="" emma:confidence="0">
                  <emma:literal>,</emma:literal>
                </emma:interpretation>
                <emma:interpretation id="interp6" emma:lang="" emma:confidence="0">
                  <emma:literal>l</emma:literal>
                </emma:interpretation>
              </emma:one-of>
            </emma:emma>
          </inkml:annotationXML>
          <inkml:trace contextRef="#ctx0" brushRef="#br0" timeOffset="289429.6716">4780 2677 0</inkml:trace>
        </inkml:traceGroup>
      </inkml:traceGroup>
    </inkml:traceGroup>
  </inkml:traceGroup>
</inkml:ink>
</file>

<file path=ppt/ink/ink8.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10T08:10:15.34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790EC047-4B2E-41A4-9E39-32AD008F8352}" emma:medium="tactile" emma:mode="ink">
          <msink:context xmlns:msink="http://schemas.microsoft.com/ink/2010/main" type="writingRegion" rotatedBoundingBox="19535,13211 22154,13641 21929,15015 19310,14585"/>
        </emma:interpretation>
      </emma:emma>
    </inkml:annotationXML>
    <inkml:traceGroup>
      <inkml:annotationXML>
        <emma:emma xmlns:emma="http://www.w3.org/2003/04/emma" version="1.0">
          <emma:interpretation id="{AB09468B-F25B-439F-B322-36F53A087746}" emma:medium="tactile" emma:mode="ink">
            <msink:context xmlns:msink="http://schemas.microsoft.com/ink/2010/main" type="paragraph" rotatedBoundingBox="20046,13294 22158,13702 22031,14358 19920,13951" alignmentLevel="2"/>
          </emma:interpretation>
        </emma:emma>
      </inkml:annotationXML>
      <inkml:traceGroup>
        <inkml:annotationXML>
          <emma:emma xmlns:emma="http://www.w3.org/2003/04/emma" version="1.0">
            <emma:interpretation id="{26D11334-CEC6-4F3E-93C9-5070598E9F18}" emma:medium="tactile" emma:mode="ink">
              <msink:context xmlns:msink="http://schemas.microsoft.com/ink/2010/main" type="line" rotatedBoundingBox="20046,13294 22158,13702 22031,14358 19920,13951"/>
            </emma:interpretation>
          </emma:emma>
        </inkml:annotationXML>
        <inkml:traceGroup>
          <inkml:annotationXML>
            <emma:emma xmlns:emma="http://www.w3.org/2003/04/emma" version="1.0">
              <emma:interpretation id="{D7460E03-77C2-47ED-965E-55F4F664FE1E}" emma:medium="tactile" emma:mode="ink">
                <msink:context xmlns:msink="http://schemas.microsoft.com/ink/2010/main" type="inkWord" rotatedBoundingBox="20046,13294 22158,13702 22031,14358 19920,13951"/>
              </emma:interpretation>
              <emma:one-of disjunction-type="recognition" id="oneOf0">
                <emma:interpretation id="interp0" emma:lang="" emma:confidence="1">
                  <emma:literal/>
                </emma:interpretation>
              </emma:one-of>
            </emma:emma>
          </inkml:annotationXML>
          <inkml:trace contextRef="#ctx0" brushRef="#br0">0 0 0,'27'0'141,"-27"28"-126,0-1-15,0 0 16,0 0-1,0 1-15,0-1 32,0 0-1,0 1 16,0-1-16,0 0-15,0 1 77,0-1-46,0 0-15,0 1-17,0-1 16,0 0 1,0 1 15,0-1-16,0 0 47,28-27 203,-1 0-250,-27 27-31,27-27 16,1 0 0,-1 0 15,0 0 0,1 0 32,-1 0-48,0 0 1,1 0 15,-1 0-15,-27 28-16,27-28 15,0 0 1,1 27 0,26-27-1,-26 0 1,-1 0 0,0 27-16,1-27 15,-1 0-15,0 0 16,1 0-1,-1 0 17,-27 28-17,27-28-15,1 27 16,26-27-16,-27 0 16,1 0-16,26 27 15,-26 1 1,-1-28-1,0 0 1,1 0 15,-1 0-15,0 27 0,1-27-1,-1 0 1,28 0-1,-28 0 1,0 0 15,0 27-31,1-27 16,-1 0 0,0 28-16,1-28 15,-1 0 1,0 0 31,1 0 93,-1 0-108,0 0-1,-27 27-16,28-27-15,-1 0 16,0 0 0,1 0-1,-1 0 1,0 0 15,0 0-15,1 0-1,-28 27 1,54-27 0,-26 0-1,26 0-15,-26 0 32,26 0-17,-26 0 1,-1 0-1,0 0 17,-27-27 218,-27 0-188,27-1-46,-27 28-1,-1 0 1,1 0 0,0 0 15,-1 0-15,1 0-1,0 0 16,-1 0-15,1 0 15,0 0-31,-1 0 16,1 0-16,0 0 16,0 0-1,27-27 1,-28 27-16,1 0 62,0 0-15,-1 0-31,1 0-1,0 0 1,-1 0 0,1 0 15,0 0 0,-1 0-15,-26 0 15,26 0-15,1 0 15,0 0 0,0 0-15,-1 0-1,1 0 17,0 0-17,-1 0 1,1 0 0,-28 0-16,1 0 15,26 0-15,1 0 16,-28 0-16,1 0 15,-1 0 1,28 0 0,0 0-1,-1 0 17,1 0-17,0 0-15,-1 0 16,1 0 15,0 0-15,-1 0 109,28-27-32,-27 27-77,0-28 0,27 1-1,-28 27 1,1 0 93,27-27-77,0-1 30,27 28 1,1 0-48,26 0 1,-26 0-1,-1 0 1,0 0 0,1 0-16,26 0 15,-26 0 1,-1 0 0,0 0 62,1 0-63,-1 0 1,0 0 0,-27-27-1,27 27 1,1 0-1,-1 0 17,0 0-17,1 0 17,-1 0-17,0 0-15,1 0 16,-1 0-1,0 0 1,1 0 0,-1 0-1,0 0 1,1 0 0,-1 0-16,0 0 15,0 0-15,1 0 16,-1 0-16,0 0 15,55 27 1,-54-27-16,-1 0 16,0 0-1,1 0 1,-1 0 15,0 0 0,1 0-15,-1 0-16,-27 28 16,27-28-1,-109 0 204,28 0-219,-1 0 16,-27 0-16,27 0 15,1 0-15,26 0 16,-53 0-16,53 0 16,1 0-16,0 0 15,-1 0-15,-26 0 16,26 0-1,1 0 1,0 0-16,-1 0 16,1 0-1,0 0 1,-1 0 0,1 0-1,0 0-15,0 27 16,-1-27-1,1 0-15,0 0 32,-1 0 46,1 0-63,0 0-15,-1 0 16,1 0 0,0 0-16,-1 0 15,1 0 17</inkml:trace>
          <inkml:trace contextRef="#ctx0" brushRef="#br0" timeOffset="3251.0768">765 546 0,'-27'0'156,"-1"0"-125,1 0-15,0 0 0,-1 0-1,1 0 17,0 0-17,-1 0 1,1 0-1,27 28 32,-27-28-31,-1 0 171,1 0-187,-28 0 16,28 0 0,0 0 15,0 0 0,-1 0-15,1 0-16,0 0 15,-1 0 1,1 0-16,0 0 16,-1 0 31,1 0-32,0 0-15,-1 0 16,1 0-16,0 0 15,-28 0-15,28 0 94,54 0 78,1 0-156,-1 0-16,0 0 15,0 0-15,1 0 16,-1 0 0,0 0 15,1 0-16,-1 0 1,0 0 0,1 0-1</inkml:trace>
          <inkml:trace contextRef="#ctx0" brushRef="#br0" timeOffset="4438.4932">55 437 0,'54'28'172,"1"-1"-156,0 0-16,-1-27 15,1 27 1,-1 1-16,1-28 16,-28 0-16,1 27 15,26-27 1,-26 0 0,-1 0-1,0 27 16,1-27 1,-1 0-17,0 0 1,1 0-16,-1 0 16,0 0 15,0 0 0,1 0-15,-1 0-1,0 0 1,1 0-16,-1 0 16,0 0 15</inkml:trace>
        </inkml:traceGroup>
      </inkml:traceGroup>
    </inkml:traceGroup>
    <inkml:traceGroup>
      <inkml:annotationXML>
        <emma:emma xmlns:emma="http://www.w3.org/2003/04/emma" version="1.0">
          <emma:interpretation id="{2395FBD0-2E3A-4AED-8C74-67D8F5C2354B}" emma:medium="tactile" emma:mode="ink">
            <msink:context xmlns:msink="http://schemas.microsoft.com/ink/2010/main" type="paragraph" rotatedBoundingBox="19440,13792 21849,14187 21719,14980 19310,14585" alignmentLevel="1"/>
          </emma:interpretation>
        </emma:emma>
      </inkml:annotationXML>
      <inkml:traceGroup>
        <inkml:annotationXML>
          <emma:emma xmlns:emma="http://www.w3.org/2003/04/emma" version="1.0">
            <emma:interpretation id="{8A7544FA-94C2-43CF-BCA8-8D7C62D529E4}" emma:medium="tactile" emma:mode="ink">
              <msink:context xmlns:msink="http://schemas.microsoft.com/ink/2010/main" type="inkBullet" rotatedBoundingBox="19414,13946 20122,14062 20046,14529 19338,14413"/>
            </emma:interpretation>
            <emma:one-of disjunction-type="recognition" id="oneOf1">
              <emma:interpretation id="interp1" emma:lang="" emma:confidence="0">
                <emma:literal>↳</emma:literal>
              </emma:interpretation>
            </emma:one-of>
          </emma:emma>
        </inkml:annotationXML>
        <inkml:trace contextRef="#ctx0" brushRef="#br0" timeOffset="27868.1104">-109 874 0,'0'-27'0,"27"109"125,1-28-109,-28-26-16,0-1 15,0 28-15,27-28 16,-27 0-16,27 1 16,-27-1-16,0 0 15,-27-54 157,0 0-172,-1-1 16,28-54-16,-27 55 15,0 0-15,27-28 16,0 28-16,0 0 16,-28 27-16,28-28 15,0 1 16,-27 27-15,27-27-16,0-1 16,0 1-16,0 0 234,-27 27-234,-1-28 16,1 28 15,0 0-31,-1 0 16,-26 0-16,-1 0 15,1 0-15,26 28 16,-26-28-16,26 54 15,-26-54-15,54 28 32,0-1 15,0 0-47,0 1 15,0-1 16,0 0-15,0 0 0,27-27-16,-27 28 15</inkml:trace>
      </inkml:traceGroup>
      <inkml:traceGroup>
        <inkml:annotationXML>
          <emma:emma xmlns:emma="http://www.w3.org/2003/04/emma" version="1.0">
            <emma:interpretation id="{3B155856-6959-4354-B0DA-777A1261D14D}" emma:medium="tactile" emma:mode="ink">
              <msink:context xmlns:msink="http://schemas.microsoft.com/ink/2010/main" type="line" rotatedBoundingBox="20012,13886 21849,14187 21719,14980 19882,14679"/>
            </emma:interpretation>
          </emma:emma>
        </inkml:annotationXML>
        <inkml:traceGroup>
          <inkml:annotationXML>
            <emma:emma xmlns:emma="http://www.w3.org/2003/04/emma" version="1.0">
              <emma:interpretation id="{BE511912-068D-47DE-8A77-13F96EE2DD7D}" emma:medium="tactile" emma:mode="ink">
                <msink:context xmlns:msink="http://schemas.microsoft.com/ink/2010/main" type="inkWord" rotatedBoundingBox="19992,14007 20007,14010 20004,14025 19989,14023"/>
              </emma:interpretation>
              <emma:one-of disjunction-type="recognition" id="oneOf2">
                <emma:interpretation id="interp2" emma:lang="" emma:confidence="0">
                  <emma:literal>.</emma:literal>
                </emma:interpretation>
                <emma:interpretation id="interp3" emma:lang="" emma:confidence="0">
                  <emma:literal>'</emma:literal>
                </emma:interpretation>
                <emma:interpretation id="interp4" emma:lang="" emma:confidence="0">
                  <emma:literal>*</emma:literal>
                </emma:interpretation>
                <emma:interpretation id="interp5" emma:lang="" emma:confidence="0">
                  <emma:literal>,</emma:literal>
                </emma:interpretation>
                <emma:interpretation id="interp6" emma:lang="" emma:confidence="0">
                  <emma:literal>l</emma:literal>
                </emma:interpretation>
              </emma:one-of>
            </emma:emma>
          </inkml:annotationXML>
          <inkml:trace contextRef="#ctx0" brushRef="#br0" timeOffset="33308.8874">-54 710 0</inkml:trace>
        </inkml:traceGroup>
        <inkml:traceGroup>
          <inkml:annotationXML>
            <emma:emma xmlns:emma="http://www.w3.org/2003/04/emma" version="1.0">
              <emma:interpretation id="{2F0D8B68-67D3-4E25-A2DC-F84D935763CB}" emma:medium="tactile" emma:mode="ink">
                <msink:context xmlns:msink="http://schemas.microsoft.com/ink/2010/main" type="inkWord" rotatedBoundingBox="20130,13905 21849,14187 21719,14980 20000,14699"/>
              </emma:interpretation>
              <emma:one-of disjunction-type="recognition" id="oneOf3">
                <emma:interpretation id="interp7" emma:lang="" emma:confidence="1">
                  <emma:literal/>
                </emma:interpretation>
              </emma:one-of>
            </emma:emma>
          </inkml:annotationXML>
          <inkml:trace contextRef="#ctx0" brushRef="#br0" timeOffset="24367.0366">0 1120 0,'82'27'156,"-27"1"-140,27-28-16,-55 0 15,0 0-15,28 27 16,-28-27-16,0 0 15,1 0 1,-1 27 0,0-27-1,1 0 1,-1 0 15,0 0-15,1 0-1,-1 0 17,28 0-17,-28 0 1,0 0 0,1 0-16,-1 0 15,0 0 16,0 0-15,1 0-16,-28 28 16,27-28-16,0 0 15,1 0 1,-1 0-16,0 0 31,1 27-15,-1-27-1,0 0 1,1 0-16,-1 0 16,0 0-1,1 0 1,-28 27 0,27-27 15,0 0 16,0 0-32,-54 0 204,0 0-203,-28 0-1,28 0 1,0 0 0,-1 0-16,-26 0 15,26 0-15,-26 0 16,26 0-16,1 0 15,0 0 1,-1 0 0,1 0-1,27-27-15,-27 27 16,0 0-16,-1 0 16,1 0-1,0 0 1,-1 0-1,1 0-15,0 0 16,-1 0 0,56 27 171,26 28-187,-26-55 16,26 27-16,28 0 15,0-27-15,-27 0 16,-28 28-16,55-28 16,-55 0-16,55 27 15,-54-27-15,-1 0 16,0 0 0,0 0-16,1 0 15,-1 0 1,0 27-16,1-27 15,-1 0-15,0 0 16,1 0 0,-1 0-1,0 0 63,1 0-62,-1 0 0,0 28-1,1-28 1,-1 0 15,-27-28 250,0 1-265,0 0 0,0-1-16,0 1 15,0 0 17,-27 27-17,27-27-15,0-1 16,0 1-1,0 0 1,-28-1 15,28 1-15,0 0 0,0-1 62,0 1-31,0 0-47,0-1 31,0 1-16,28 27 32,-1 0 47,-27 27-78,27 28-16,0 0 15,-27-28-15,28 0 16,-28 28 0,0-28-1,0 1 1,0-1-1,0 0 17,0-54 140,0 0-157,0-1-15,0 1 16,0 0-16,0-1 15,0 1 17,0 0 124,0-1-156,0 1 16,0 0-16,0-1 15,0 1 1,0 0 15,0-1 0,0 1-31,0 0 16,0 0 46,0-1-30,0 56 77,0-1-93,0 0-16,0 0 15,0 1-15,-28-1 16,28 0-16,0 1 16,0 26-1,-27-26 1,27-1-16,0 0 15,-27 1 1,0-1 0,27 0-16,-28 1 15,28-1 1,-27 0-16,27 0 16,-27 1-16,27-1 31,0 0-16,-28-27-15,-26-54 110,54-1-95,0 1-15,0-1 16,0 0-16,0 1 16,0-1-16,0 28 15,0-1-15,0 1 16,0 0-16,0-1 16,0 1 15,0 82 94,0-1-125,0-26 15,0 54-15,0-55 16,0 28-16,0-28 16,0 0-1,-28-54 110,28-55-125,-27 27 16,27 1-16,0 26 16,0-26-16,0 26 15,0 1-15,0 0 31,0 54 110,0 28-141,0 27 16,0-28-16,0-26 15,-27 26-15,-1-26 16,1-1-16,27 0 16,0 1-1,0-1 1,-27-27 93,-1-55-109,1-27 16,27 55-16,0-55 15,0 27-15,0 28 16,0-28 0,0 28-16,0 0 15,0 81 79,0 1-78,0 0-16,-27-28 15,27 55-15,-27-27 16,27-1 0,0-26-1,-28-28 32,1 0 0,-28-110-31,1 28-16,54-27 15,0 27 1,0 0-16,0 55 15,0 0-15,0-1 16,0 1-16,0 109 141,0-27-141,0-1 15,0-27-15,0 1 16,0 26-16,0-26 16,0-1-1,0 0 1,0-54 93,-28 0-93,1-1-16,27-26 15,0 26-15,0 1 16,0 0-16,0 0 16,0-1 46,0 56-31,0-1-15,-27 27-16,-1-26 16,1 26-16,27-26 15,-27 26-15,27-26 16,0-1 0,0 0-16,0 1 15,-28-28 95,1-28-110,-27-26 15,26-1-15,28 28 16,0-28-16,0 28 15,0-1-15,0 1 16,0 0 0,28 81 109,-28 1-110,0-28-15,0 28 16,0-28-16,0 28 16,0-28-16,0 1 15,0-1 1,0-54 78,27-1-94,0-26 15,0-1-15,1 28 16,-28-1-16,27 1 15,0 0 17,-27-1-17,0 56 110,0 26-125,28 1 16,-28-28-16,0 1 0,27 54 0,-27-55 31,0 0-31,0 1 47,0-56 31,0-26-78,0-1 31,0 28-31,0-1 0,0 1 0,0 0 16,0-1 47,-27 28-1,-55 55-62,54-28 16,-26 55-16,54-54 15,-55-1-15,28 28 16,0-28-16,27 0 16,-28-27-16,1-27 109,27-28-93,0-27-16,-27 55 15,27-28-15,-28 28 16,28 0-16,0-1 15,0 1 1,0 0-16,-27 27 16,27-28-16,27 56 93,1-1-77,-28 0-16,27 28 16,-27-28-16,0 1 15,0-1-15,0 28 16,-27-110 93,-28 0-109,28-27 16,27-27-16,-28 82 16,28 0-16,0-1 15,0 1-15,-27 27 16,27-27-16,27 54 125,-27 28-110,0-1-15,0-27 16,0 1-16,0 26 16,0-26-1,0-1 1,0 0-16,-27-27 109,0-27-93,-1 0-16,1-1 16,0 1-16,0 0 15,27-1-15,0 1 16,-28 27-16,28-27 15,0 0 17,0 54 46,0 27-63,0-26-15,0 26 16,0-26-16,0-1 16,0 0-16,-54-81 125,26-1-110,1-27-15,0 28 16,27 26-16,-28 1 16,28 0-16,0-1 15,28 56 157,-28-1-172,27 0 16,0 1-16,-27-1 15,0 0-15,0 0 16,28 1 0,-28-1-1,0 0 126,0 1-126,0-1-15,0 28 16,0-28-16,0 0 16,0 1-16,0-1 15,0 0 17,-28-54 77,28-28-93,-27 28-16,27-55 15,-27 55-15,27-1 16,0 1-16,0 0 15,0-1-15,-28 28 16,28-27-16,0 0 16,0 0-1,0-1-15,-27 28 16,27-27-16,0 0 31,0-1 0,55 83 94,-55 27-125,54-55 16,-54 0-16,28 28 16,-28-28-1,27 1-15,-27-1 16,-27-27 187,-1 0-156,1 0-31,27 27-1,-27 1-15,-1-1 16,28 55-16,0-55 15,-27 1-15,27 26 16,0-27 0,0-81 93,0 27-93,0-1-16,0 1 15,0 0-15,0-1 16,0-26 0,0 26-1,0 1 1,0 0 15,0-1-15,-27 28-16</inkml:trace>
          <inkml:trace contextRef="#ctx0" brushRef="#br0" timeOffset="32714.9138">137 710 0</inkml:trace>
        </inkml:traceGroup>
        <inkml:traceGroup>
          <inkml:annotationXML>
            <emma:emma xmlns:emma="http://www.w3.org/2003/04/emma" version="1.0">
              <emma:interpretation id="{A7A21C40-BE8D-4DD2-83FC-00F67F8088E2}" emma:medium="tactile" emma:mode="ink">
                <msink:context xmlns:msink="http://schemas.microsoft.com/ink/2010/main" type="inkWord" rotatedBoundingBox="20268,14016 20431,14043 20428,14064 20264,14038"/>
              </emma:interpretation>
              <emma:one-of disjunction-type="recognition" id="oneOf4">
                <emma:interpretation id="interp8" emma:lang="" emma:confidence="0">
                  <emma:literal>-</emma:literal>
                </emma:interpretation>
                <emma:interpretation id="interp9" emma:lang="" emma:confidence="0">
                  <emma:literal>_</emma:literal>
                </emma:interpretation>
                <emma:interpretation id="interp10" emma:lang="" emma:confidence="0">
                  <emma:literal>.</emma:literal>
                </emma:interpretation>
                <emma:interpretation id="interp11" emma:lang="" emma:confidence="0">
                  <emma:literal>'</emma:literal>
                </emma:interpretation>
                <emma:interpretation id="interp12" emma:lang="" emma:confidence="0">
                  <emma:literal>~</emma:literal>
                </emma:interpretation>
              </emma:one-of>
            </emma:emma>
          </inkml:annotationXML>
          <inkml:trace contextRef="#ctx0" brushRef="#br0" timeOffset="33652.6375">219 738 0,'27'0'109,"0"0"-109,1 0 16,-1 0-16,0 0 16,0 27-16</inkml:trace>
        </inkml:traceGroup>
        <inkml:traceGroup>
          <inkml:annotationXML>
            <emma:emma xmlns:emma="http://www.w3.org/2003/04/emma" version="1.0">
              <emma:interpretation id="{38FA2932-DD35-49E1-B92A-4584430D6F27}" emma:medium="tactile" emma:mode="ink">
                <msink:context xmlns:msink="http://schemas.microsoft.com/ink/2010/main" type="inkWord" rotatedBoundingBox="20401,14007 20416,14010 20413,14025 20398,14023"/>
              </emma:interpretation>
              <emma:one-of disjunction-type="recognition" id="oneOf5">
                <emma:interpretation id="interp13" emma:lang="" emma:confidence="1">
                  <emma:literal/>
                </emma:interpretation>
              </emma:one-of>
            </emma:emma>
          </inkml:annotationXML>
          <inkml:trace contextRef="#ctx0" brushRef="#br0" timeOffset="32386.9317">355 710 0</inkml:trace>
        </inkml:traceGroup>
        <inkml:traceGroup>
          <inkml:annotationXML>
            <emma:emma xmlns:emma="http://www.w3.org/2003/04/emma" version="1.0">
              <emma:interpretation id="{7DF7FB3D-A243-48CF-90C6-3F1E6A4A8FB8}" emma:medium="tactile" emma:mode="ink">
                <msink:context xmlns:msink="http://schemas.microsoft.com/ink/2010/main" type="inkWord" rotatedBoundingBox="20539,14056 21278,14177 21273,14213 20533,14092"/>
              </emma:interpretation>
              <emma:one-of disjunction-type="recognition" id="oneOf6">
                <emma:interpretation id="interp14" emma:lang="" emma:confidence="0">
                  <emma:literal>um</emma:literal>
                </emma:interpretation>
                <emma:interpretation id="interp15" emma:lang="" emma:confidence="0">
                  <emma:literal>m</emma:literal>
                </emma:interpretation>
                <emma:interpretation id="interp16" emma:lang="" emma:confidence="0">
                  <emma:literal>im</emma:literal>
                </emma:interpretation>
                <emma:interpretation id="interp17" emma:lang="" emma:confidence="0">
                  <emma:literal>m.</emma:literal>
                </emma:interpretation>
                <emma:interpretation id="interp18" emma:lang="" emma:confidence="0">
                  <emma:literal>mir</emma:literal>
                </emma:interpretation>
              </emma:one-of>
            </emma:emma>
          </inkml:annotationXML>
          <inkml:trace contextRef="#ctx0" brushRef="#br0" timeOffset="34278.2734">492 765 0,'27'0'16,"0"0"62,-27 27-63,28-27-15,54 28 16,0-28-16,-1 27 16,1-27-16,0 0 15,-27 0-15,0 27 16,-28-27 0,28 28 218,-1-28-218</inkml:trace>
        </inkml:traceGroup>
      </inkml:traceGroup>
    </inkml:traceGroup>
  </inkml:traceGroup>
</inkml:ink>
</file>

<file path=ppt/ink/ink9.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10T08:10:28.56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8AC49B14-E297-4D95-9663-EB1A2C469250}" emma:medium="tactile" emma:mode="ink">
          <msink:context xmlns:msink="http://schemas.microsoft.com/ink/2010/main" type="inkDrawing" rotatedBoundingBox="20019,13354 20524,14939 19395,15300 18889,13715" shapeName="Other"/>
        </emma:interpretation>
      </emma:emma>
    </inkml:annotationXML>
    <inkml:trace contextRef="#ctx0" brushRef="#br0">956 164 0,'0'27'78,"-28"0"-62,1 1 0,27-1-16,-27-27 15,-1 0-15,1 27 16,0 1-1,-1-28 1,1 27 0,27 0-16,-27-27 15,27 28 1,-28-28-16,1 27 16,0-27-1,-1 54 16,1-54-31,27 28 16,-27-28 0,0 0-16,-1 27 15,1-27 1,-28 27-16,28 1 16,0-28-16,-28 0 15,55 27-15,-27-27 16,-1 0-16,28 27 15,-27-27 17,27-27 61,0 0-77,0-1 0,0 1-16,27 0 15,1 27-15,-1-55 16,0 28-16,1 0 16,-1 27-16,0-28 15,-27 1-15,28 27 16,-1-27-16,0 27 15,-27-28-15,28 28 16,-1-27-16,0 0 16,28-1-1,-28 1 1,-27 0-16,27 27 16,28-28-1,-28 28 1,1-27-1,-1 27 17,0-27-17,1-1 1,-1 28 0,-27-27-1,27 27 1,1 0-1,-1-27 17,-27 54 186,-27 28-218,-1-1 16,1-54-16,0 28 16,-28 26-16,0-26 15,1 26-15,26-26 16,-26-1-16,26 0 16,1-27-16,0 55 15,0-55 1,27 27-16,-28-27 15,1 27-15,0-27 16,-1 28-16,1-1 16,-28 0-16,28 1 15,-55-1-15,55-27 16,-28 27-16,28 1 16,0-28-16,27 27 15,-28-27-15,1 0 47,27 27-47,-27 1 78,27-1-47,0 0 110,27-27-141,-27 28 16,27-28-1,1 27 1,-1-27-16,0 27 16,0-27-1,1 0 48,-1 27-48,0-27 17,-27 28-17,28-28-15,-1 0 16,-27 27-1,27-27-15,-27 27 16,28-27 0,-1 0-1,-27 28 1,27-28-16,1 0 16,-28 27-16,27-27 15,0 27-15,28-27 16,-28 28-16,0-28 15,1 27 1,-1-27-16,0 0 47,-27 27-16,28-27 79,-1 28-110,28-1 15,-28 0 1,0-27-16,1 0 15,-28 28 1,27-28 15,-27 27-15,0 0-16,27-27 31,1 27-31,-1-27 16,-27 28-16,27-28 15,-27 27 32,27-27 0,-27 27-31,28-27 15,-28 28-31,27-28 16,-27 27-1,27 0 1,-27 1 0,0-1-1,0 0 1,28-27-1,-28 28 1,0-1-16,0 0 47,-28-54 125,1 0-172,0-1 15,-1-26-15,1 54 16,0-55-16,0 28 16,-28-1-16,55 1 15,-27 27-15,-1-27 16,1-1 15,0 28 0,27-27-31,0 0 32,-28 0-17,28-1 1,-27 1 0,27 0-1,-27-1 1,-1 28-1,28-27 1,-27 0 0,27-28-1,-27 28-15,-1-1 16,28 1-16,-27 0 16,27-1-16,-27 28 15,0-27-15,27 0 16,-28 27 15,28-27 0,-27 27-15,0-28 0,-1 28-1,-26 0-15,-1-27 16,0 0-16,1 27 15,-1-28 1,1 28-16,26 0 16,1 0-16,0 0 15,27 55 142,0-28-126,27-27-16,-27 28 1,27-28 0,-27 27 15,28-27-31,-28 27 16,27-27-1,-27 27-15,27-27 31,0 28-31,1 26 16,-1-54 0,-27 28-1,27-28-15,1 27 16,-28 0 0,27 1-1,0-1 1,1 0-1,-1 1 1,0-28 0,-27 27-16,28 0 31,-1-27-31,28 55 16,-28-28-16,27 28 15,1-55-15,0 27 16,-28 0-16,0-27 15,-27 28-15,28-28 16,-28 27 62,27-27-47,0 0-15,-27 27-16,28-27 31,-28 28-31,27-28 94,-27 27-78,27 0-1,1-27 1,-28 28 0,27-28-1,-27 27-15,27-27 16,-27 27-1,27-27 1,-27 27-16,28-27 47,-28-27 94,0-27-126,0-28-15,-28 0 16,1-55-16,-27 55 15,26 28-15,28 26 16,-27-54-16,0 28 16,27 26-1,0 1-15,0 0 16,0-1-16,-28 1 16,28 0-16,0 0 15,0-1 16,0 1-15,-27 27 0,27-27 77,-27-1-30,27 1-47,0 0-1,0-1 16,0 110 94,27-54-125,-27 54 16,27-1-16,-27 1 16,0-27-16,0-28 15,0 1-15,0 26 16,0-26 0,0-1-1,0 0 16,0-54 63,0-55-78,-27 0-16,0 0 15,27 0-15,0 28 16,0-1-16,0 28 16,-28-1-16,28 1 15,0 0-15,0-1 16,0 1 15,0 0 47,0-1 0,0 1-62,0 0 0,0-1-1,0 1 17,0 0-1,0 0-31,0-1 15,0 1 1,28 54 203,-1 1-204,-27-1-15,27 0 16,-27 0-16,28 1 16,-28-1-16,0 0 15,0 28 1,0-28 0,0 1-16,0 26 15,0-26 1,0-1-1,0 0-15,0 1 79,0-83-33,-28 0-46,28 28 16,0-28-16,0 28 16,0 0-16,0-1 15,0 1 1,0 0-16,0-1 16,0 56 93,0 54-93,0-28-16,0 1 15,0 0-15,0-28 16,0 55-16,0-55 15,0 28 1,0-28 0,-27-136 93,0 82-93,-28-28-16,55 0 15,-27 1-15,-1 26 16,28-26-16,0-1 16,-27 28-16,0-1 15,27 1-15,0 0 16,0 0 46,0 81-30,0 1-17,0-1-15,0 1 16,54 0-16,-54-1 15,28-26 1,-28-1 0,0 0 15,-28-27 78,1-54-109,0 26 16,27 1-16,-28 0 16,28-1-1,0 1-15,-27 27 16,27 27 109,0 28-125,0 0 15,0-28-15,0 0 16,0 1-16,0-1 31,0-54 63,0-55-94,-27 27 16,27 0-1,0 28 17,0 54 93,54 1-110,-26 26-15,-1-54 16,-27 28-16,27-28 15,1 0 1,-28 27 0</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pPr>
              <a:defRPr/>
            </a:pPr>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pPr>
              <a:defRPr/>
            </a:pPr>
            <a:endParaRPr lang="de-DE" altLang="de-DE"/>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noProof="0" smtClean="0"/>
              <a:t>Textmasterformate durch Klicken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pPr>
              <a:defRPr/>
            </a:pPr>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pPr>
              <a:defRPr/>
            </a:pPr>
            <a:fld id="{F97753DD-58D0-4F89-86C5-CF72303A70FE}" type="slidenum">
              <a:rPr lang="de-DE" altLang="de-DE"/>
              <a:pPr>
                <a:defRPr/>
              </a:pPr>
              <a:t>‹Nr.›</a:t>
            </a:fld>
            <a:endParaRPr lang="de-DE" altLang="de-DE"/>
          </a:p>
        </p:txBody>
      </p:sp>
    </p:spTree>
    <p:extLst>
      <p:ext uri="{BB962C8B-B14F-4D97-AF65-F5344CB8AC3E}">
        <p14:creationId xmlns:p14="http://schemas.microsoft.com/office/powerpoint/2010/main" val="24759584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9541EC27-A52F-44FB-A960-AB093CD12434}"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err="1" smtClean="0"/>
              <a:t>Shaping</a:t>
            </a:r>
            <a:r>
              <a:rPr lang="de-DE" altLang="de-DE" sz="1200" dirty="0" smtClean="0"/>
              <a:t> </a:t>
            </a:r>
            <a:r>
              <a:rPr lang="de-DE" altLang="de-DE" sz="1200" dirty="0" err="1" smtClean="0"/>
              <a:t>of</a:t>
            </a:r>
            <a:r>
              <a:rPr lang="de-DE" altLang="de-DE" sz="1200" dirty="0" smtClean="0"/>
              <a:t> a </a:t>
            </a:r>
            <a:r>
              <a:rPr lang="de-DE" altLang="de-DE" sz="1200" dirty="0" err="1" smtClean="0"/>
              <a:t>steel</a:t>
            </a:r>
            <a:r>
              <a:rPr lang="de-DE" altLang="de-DE" sz="1200" dirty="0" smtClean="0"/>
              <a:t> </a:t>
            </a:r>
            <a:r>
              <a:rPr lang="de-DE" altLang="de-DE" sz="1200" dirty="0" err="1" smtClean="0"/>
              <a:t>metal</a:t>
            </a:r>
            <a:r>
              <a:rPr lang="de-DE" altLang="de-DE" sz="1200" dirty="0" smtClean="0"/>
              <a:t> </a:t>
            </a:r>
            <a:r>
              <a:rPr lang="de-DE" altLang="de-DE" sz="1200" dirty="0" err="1" smtClean="0"/>
              <a:t>part</a:t>
            </a:r>
            <a:r>
              <a:rPr lang="de-DE" altLang="de-DE" sz="1200" dirty="0" smtClean="0"/>
              <a:t> </a:t>
            </a:r>
            <a:r>
              <a:rPr lang="de-DE" altLang="de-DE" sz="1200" dirty="0" err="1" smtClean="0"/>
              <a:t>with</a:t>
            </a:r>
            <a:r>
              <a:rPr lang="de-DE" altLang="de-DE" sz="1200" dirty="0" smtClean="0"/>
              <a:t> </a:t>
            </a:r>
            <a:r>
              <a:rPr lang="de-DE" altLang="de-DE" sz="1200" dirty="0" err="1" smtClean="0"/>
              <a:t>laser</a:t>
            </a:r>
            <a:r>
              <a:rPr lang="de-DE" altLang="de-DE" sz="1200" dirty="0" smtClean="0"/>
              <a:t> </a:t>
            </a:r>
            <a:r>
              <a:rPr lang="de-DE" altLang="de-DE" sz="1200" dirty="0" err="1" smtClean="0"/>
              <a:t>cutting</a:t>
            </a:r>
            <a:r>
              <a:rPr lang="de-DE" altLang="de-DE" sz="1200" baseline="0" dirty="0" smtClean="0"/>
              <a:t> </a:t>
            </a:r>
            <a:r>
              <a:rPr lang="de-DE" altLang="de-DE" sz="1200" baseline="0" dirty="0" err="1" smtClean="0"/>
              <a:t>instead</a:t>
            </a:r>
            <a:r>
              <a:rPr lang="de-DE" altLang="de-DE" sz="1200" baseline="0" dirty="0" smtClean="0"/>
              <a:t> </a:t>
            </a:r>
            <a:r>
              <a:rPr lang="de-DE" altLang="de-DE" sz="1200" baseline="0" dirty="0" err="1" smtClean="0"/>
              <a:t>of</a:t>
            </a:r>
            <a:r>
              <a:rPr lang="de-DE" altLang="de-DE" sz="1200" baseline="0" dirty="0" smtClean="0"/>
              <a:t> </a:t>
            </a:r>
            <a:r>
              <a:rPr lang="de-DE" altLang="de-DE" sz="1200" baseline="0" dirty="0" err="1" smtClean="0"/>
              <a:t>punching</a:t>
            </a:r>
            <a:r>
              <a:rPr lang="de-DE" altLang="de-DE" sz="1200" baseline="0" dirty="0" smtClean="0"/>
              <a:t> </a:t>
            </a:r>
            <a:r>
              <a:rPr lang="de-DE" altLang="de-DE" sz="1200" dirty="0" smtClean="0"/>
              <a:t>(</a:t>
            </a:r>
            <a:r>
              <a:rPr lang="de-DE" altLang="de-DE" sz="1200" dirty="0" err="1" smtClean="0"/>
              <a:t>Reduced</a:t>
            </a:r>
            <a:r>
              <a:rPr lang="de-DE" altLang="de-DE" sz="1200" dirty="0" smtClean="0"/>
              <a:t> </a:t>
            </a:r>
            <a:r>
              <a:rPr lang="de-DE" altLang="de-DE" sz="1200" dirty="0" err="1" smtClean="0"/>
              <a:t>noise</a:t>
            </a:r>
            <a:r>
              <a:rPr lang="de-DE" altLang="de-DE" sz="1200" dirty="0" smtClean="0"/>
              <a:t>, </a:t>
            </a:r>
            <a:r>
              <a:rPr lang="de-DE" altLang="de-DE" sz="1200" dirty="0" err="1" smtClean="0"/>
              <a:t>reduced</a:t>
            </a:r>
            <a:r>
              <a:rPr lang="de-DE" altLang="de-DE" sz="1200" dirty="0" smtClean="0"/>
              <a:t> </a:t>
            </a:r>
            <a:r>
              <a:rPr lang="de-DE" altLang="de-DE" sz="1200" dirty="0" err="1" smtClean="0"/>
              <a:t>mechanical</a:t>
            </a:r>
            <a:r>
              <a:rPr lang="de-DE" altLang="de-DE" sz="1200" dirty="0" smtClean="0"/>
              <a:t> </a:t>
            </a:r>
            <a:r>
              <a:rPr lang="de-DE" altLang="de-DE" sz="1200" dirty="0" err="1" smtClean="0"/>
              <a:t>vibrations</a:t>
            </a:r>
            <a:r>
              <a:rPr lang="de-DE" altLang="de-DE" sz="1200" dirty="0" smtClean="0"/>
              <a:t>)</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11</a:t>
            </a:fld>
            <a:endParaRPr lang="de-DE" altLang="de-DE"/>
          </a:p>
        </p:txBody>
      </p:sp>
    </p:spTree>
    <p:extLst>
      <p:ext uri="{BB962C8B-B14F-4D97-AF65-F5344CB8AC3E}">
        <p14:creationId xmlns:p14="http://schemas.microsoft.com/office/powerpoint/2010/main" val="1103033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en-GB" altLang="de-DE" dirty="0" smtClean="0"/>
              <a:t>Besides the information on the hazardous substances, the procedures described in Section 14 of the German Hazardous Substances Ordinance must state information on appropriate precautions and measures to be taken at the workplace by the workers in the interests of their own safety and that of other workers. In addition, information must be provided on measures to be taken by the workers and in particular by rescue crews in the event of outages, accidents and emergencies, and for their prevention.</a:t>
            </a:r>
            <a:endParaRPr lang="de-DE" altLang="de-DE" dirty="0" smtClean="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13</a:t>
            </a:fld>
            <a:endParaRPr lang="de-DE" altLang="de-DE"/>
          </a:p>
        </p:txBody>
      </p:sp>
    </p:spTree>
    <p:extLst>
      <p:ext uri="{BB962C8B-B14F-4D97-AF65-F5344CB8AC3E}">
        <p14:creationId xmlns:p14="http://schemas.microsoft.com/office/powerpoint/2010/main" val="223247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Personal </a:t>
            </a:r>
            <a:r>
              <a:rPr lang="de-DE" altLang="de-DE" sz="1200" dirty="0" err="1" smtClean="0"/>
              <a:t>protective</a:t>
            </a:r>
            <a:r>
              <a:rPr lang="de-DE" altLang="de-DE" sz="1200" dirty="0" smtClean="0"/>
              <a:t> </a:t>
            </a:r>
            <a:r>
              <a:rPr lang="de-DE" altLang="de-DE" sz="1200" dirty="0" err="1" smtClean="0"/>
              <a:t>equipment</a:t>
            </a:r>
            <a:r>
              <a:rPr lang="de-DE" altLang="de-DE" sz="1200" baseline="0" dirty="0" smtClean="0"/>
              <a:t> </a:t>
            </a:r>
            <a:r>
              <a:rPr lang="de-DE" altLang="de-DE" sz="1200" baseline="0" dirty="0" err="1" smtClean="0"/>
              <a:t>is</a:t>
            </a:r>
            <a:r>
              <a:rPr lang="de-DE" altLang="de-DE" sz="1200" baseline="0" dirty="0" smtClean="0"/>
              <a:t> e.g. a </a:t>
            </a:r>
            <a:r>
              <a:rPr lang="de-DE" altLang="de-DE" sz="1200" baseline="0" dirty="0" err="1" smtClean="0"/>
              <a:t>helmet</a:t>
            </a:r>
            <a:r>
              <a:rPr lang="de-DE" altLang="de-DE" sz="1200" baseline="0" dirty="0" smtClean="0"/>
              <a:t> </a:t>
            </a:r>
            <a:r>
              <a:rPr lang="de-DE" altLang="de-DE" sz="1200" baseline="0" dirty="0" err="1" smtClean="0"/>
              <a:t>or</a:t>
            </a:r>
            <a:r>
              <a:rPr lang="de-DE" altLang="de-DE" sz="1200" baseline="0" dirty="0" smtClean="0"/>
              <a:t> </a:t>
            </a:r>
            <a:r>
              <a:rPr lang="de-DE" altLang="de-DE" sz="1200" baseline="0" dirty="0" err="1" smtClean="0"/>
              <a:t>gloves</a:t>
            </a:r>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14</a:t>
            </a:fld>
            <a:endParaRPr lang="de-DE" altLang="de-DE"/>
          </a:p>
        </p:txBody>
      </p:sp>
    </p:spTree>
    <p:extLst>
      <p:ext uri="{BB962C8B-B14F-4D97-AF65-F5344CB8AC3E}">
        <p14:creationId xmlns:p14="http://schemas.microsoft.com/office/powerpoint/2010/main" val="2779396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b="1" dirty="0" smtClean="0">
                <a:latin typeface="Arial" pitchFamily="34" charset="0"/>
              </a:rPr>
              <a:t>Learning </a:t>
            </a:r>
            <a:r>
              <a:rPr lang="de-DE" altLang="de-DE" b="1" dirty="0" err="1" smtClean="0">
                <a:latin typeface="Arial" pitchFamily="34" charset="0"/>
              </a:rPr>
              <a:t>targets</a:t>
            </a:r>
            <a:r>
              <a:rPr lang="de-DE" altLang="de-DE" dirty="0" smtClean="0">
                <a:latin typeface="Arial" pitchFamily="34" charset="0"/>
              </a:rPr>
              <a:t>:</a:t>
            </a:r>
          </a:p>
          <a:p>
            <a:pPr>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endParaRPr lang="de-DE" altLang="de-DE" dirty="0" smtClean="0">
              <a:latin typeface="Arial" pitchFamily="34" charset="0"/>
            </a:endParaRPr>
          </a:p>
          <a:p>
            <a:pPr>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students</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familiar</a:t>
            </a:r>
            <a:r>
              <a:rPr lang="de-DE" altLang="de-DE" dirty="0" smtClean="0">
                <a:latin typeface="Arial" pitchFamily="34" charset="0"/>
              </a:rPr>
              <a:t> </a:t>
            </a:r>
            <a:r>
              <a:rPr lang="de-DE" altLang="de-DE" dirty="0" err="1" smtClean="0">
                <a:latin typeface="Arial" pitchFamily="34" charset="0"/>
              </a:rPr>
              <a:t>with</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ergonomic</a:t>
            </a:r>
            <a:r>
              <a:rPr lang="de-DE" altLang="de-DE" dirty="0" smtClean="0">
                <a:latin typeface="Arial" pitchFamily="34" charset="0"/>
              </a:rPr>
              <a:t> stress/</a:t>
            </a:r>
            <a:r>
              <a:rPr lang="de-DE" altLang="de-DE" dirty="0" err="1" smtClean="0">
                <a:latin typeface="Arial" pitchFamily="34" charset="0"/>
              </a:rPr>
              <a:t>strain</a:t>
            </a:r>
            <a:r>
              <a:rPr lang="de-DE" altLang="de-DE" dirty="0" smtClean="0">
                <a:latin typeface="Arial" pitchFamily="34" charset="0"/>
              </a:rPr>
              <a:t> </a:t>
            </a:r>
            <a:r>
              <a:rPr lang="de-DE" altLang="de-DE" dirty="0" err="1" smtClean="0">
                <a:latin typeface="Arial" pitchFamily="34" charset="0"/>
              </a:rPr>
              <a:t>model</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familiar</a:t>
            </a:r>
            <a:r>
              <a:rPr lang="de-DE" altLang="de-DE" dirty="0" smtClean="0">
                <a:latin typeface="Arial" pitchFamily="34" charset="0"/>
              </a:rPr>
              <a:t> </a:t>
            </a:r>
            <a:r>
              <a:rPr lang="de-DE" altLang="de-DE" dirty="0" err="1" smtClean="0">
                <a:latin typeface="Arial" pitchFamily="34" charset="0"/>
              </a:rPr>
              <a:t>with</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ranking</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measures</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with</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reasons</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this</a:t>
            </a:r>
            <a:r>
              <a:rPr lang="de-DE" altLang="de-DE" dirty="0" smtClean="0">
                <a:latin typeface="Arial" pitchFamily="34" charset="0"/>
              </a:rPr>
              <a:t> </a:t>
            </a:r>
            <a:r>
              <a:rPr lang="de-DE" altLang="de-DE" dirty="0" err="1" smtClean="0">
                <a:latin typeface="Arial" pitchFamily="34" charset="0"/>
              </a:rPr>
              <a:t>ranking</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have</a:t>
            </a:r>
            <a:r>
              <a:rPr lang="de-DE" altLang="de-DE" dirty="0" smtClean="0">
                <a:latin typeface="Arial" pitchFamily="34" charset="0"/>
              </a:rPr>
              <a:t> an </a:t>
            </a:r>
            <a:r>
              <a:rPr lang="de-DE" altLang="de-DE" dirty="0" err="1" smtClean="0">
                <a:latin typeface="Arial" pitchFamily="34" charset="0"/>
              </a:rPr>
              <a:t>overview</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influences</a:t>
            </a:r>
            <a:r>
              <a:rPr lang="de-DE" altLang="de-DE" dirty="0" smtClean="0">
                <a:latin typeface="Arial" pitchFamily="34" charset="0"/>
              </a:rPr>
              <a:t> upon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environment</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familiar</a:t>
            </a:r>
            <a:r>
              <a:rPr lang="de-DE" altLang="de-DE" dirty="0" smtClean="0">
                <a:latin typeface="Arial" pitchFamily="34" charset="0"/>
              </a:rPr>
              <a:t> </a:t>
            </a:r>
            <a:r>
              <a:rPr lang="de-DE" altLang="de-DE" dirty="0" err="1" smtClean="0">
                <a:latin typeface="Arial" pitchFamily="34" charset="0"/>
              </a:rPr>
              <a:t>with</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physical</a:t>
            </a:r>
            <a:r>
              <a:rPr lang="de-DE" altLang="de-DE" dirty="0" smtClean="0">
                <a:latin typeface="Arial" pitchFamily="34" charset="0"/>
              </a:rPr>
              <a:t> </a:t>
            </a:r>
            <a:r>
              <a:rPr lang="de-DE" altLang="de-DE" dirty="0" err="1" smtClean="0">
                <a:latin typeface="Arial" pitchFamily="34" charset="0"/>
              </a:rPr>
              <a:t>principles</a:t>
            </a:r>
            <a:r>
              <a:rPr lang="de-DE" altLang="de-DE" dirty="0" smtClean="0">
                <a:latin typeface="Arial" pitchFamily="34" charset="0"/>
              </a:rPr>
              <a:t> </a:t>
            </a:r>
            <a:r>
              <a:rPr lang="de-DE" altLang="de-DE" dirty="0" err="1" smtClean="0">
                <a:latin typeface="Arial" pitchFamily="34" charset="0"/>
              </a:rPr>
              <a:t>behind</a:t>
            </a:r>
            <a:r>
              <a:rPr lang="de-DE" altLang="de-DE" dirty="0" smtClean="0">
                <a:latin typeface="Arial" pitchFamily="34" charset="0"/>
              </a:rPr>
              <a:t> </a:t>
            </a:r>
            <a:r>
              <a:rPr lang="de-DE" altLang="de-DE" dirty="0" err="1" smtClean="0">
                <a:latin typeface="Arial" pitchFamily="34" charset="0"/>
              </a:rPr>
              <a:t>influences</a:t>
            </a:r>
            <a:r>
              <a:rPr lang="de-DE" altLang="de-DE" dirty="0" smtClean="0">
                <a:latin typeface="Arial" pitchFamily="34" charset="0"/>
              </a:rPr>
              <a:t> upon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environment</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familiar</a:t>
            </a:r>
            <a:r>
              <a:rPr lang="de-DE" altLang="de-DE" dirty="0" smtClean="0">
                <a:latin typeface="Arial" pitchFamily="34" charset="0"/>
              </a:rPr>
              <a:t> </a:t>
            </a:r>
            <a:r>
              <a:rPr lang="de-DE" altLang="de-DE" dirty="0" err="1" smtClean="0">
                <a:latin typeface="Arial" pitchFamily="34" charset="0"/>
              </a:rPr>
              <a:t>with</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statutory</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normative </a:t>
            </a:r>
            <a:r>
              <a:rPr lang="de-DE" altLang="de-DE" dirty="0" err="1" smtClean="0">
                <a:latin typeface="Arial" pitchFamily="34" charset="0"/>
              </a:rPr>
              <a:t>principles</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implementation</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ergonomic</a:t>
            </a:r>
            <a:r>
              <a:rPr lang="de-DE" altLang="de-DE" dirty="0" smtClean="0">
                <a:latin typeface="Arial" pitchFamily="34" charset="0"/>
              </a:rPr>
              <a:t> </a:t>
            </a:r>
            <a:r>
              <a:rPr lang="de-DE" altLang="de-DE" dirty="0" err="1" smtClean="0">
                <a:latin typeface="Arial" pitchFamily="34" charset="0"/>
              </a:rPr>
              <a:t>requirements</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able</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identify</a:t>
            </a:r>
            <a:r>
              <a:rPr lang="de-DE" altLang="de-DE" dirty="0" smtClean="0">
                <a:latin typeface="Arial" pitchFamily="34" charset="0"/>
              </a:rPr>
              <a:t> design </a:t>
            </a:r>
            <a:r>
              <a:rPr lang="de-DE" altLang="de-DE" dirty="0" err="1" smtClean="0">
                <a:latin typeface="Arial" pitchFamily="34" charset="0"/>
              </a:rPr>
              <a:t>approaches</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limitation</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stresses</a:t>
            </a:r>
            <a:r>
              <a:rPr lang="de-DE" altLang="de-DE" dirty="0" smtClean="0">
                <a:latin typeface="Arial" pitchFamily="34" charset="0"/>
              </a:rPr>
              <a:t>.</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2</a:t>
            </a:fld>
            <a:endParaRPr lang="de-DE" altLang="de-DE"/>
          </a:p>
        </p:txBody>
      </p:sp>
    </p:spTree>
    <p:extLst>
      <p:ext uri="{BB962C8B-B14F-4D97-AF65-F5344CB8AC3E}">
        <p14:creationId xmlns:p14="http://schemas.microsoft.com/office/powerpoint/2010/main" val="365135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Definition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concept</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b="1" dirty="0" err="1" smtClean="0">
                <a:latin typeface="Arial" pitchFamily="34" charset="0"/>
              </a:rPr>
              <a:t>work</a:t>
            </a:r>
            <a:r>
              <a:rPr lang="de-DE" altLang="de-DE" b="1" dirty="0" smtClean="0">
                <a:latin typeface="Arial" pitchFamily="34" charset="0"/>
              </a:rPr>
              <a:t> </a:t>
            </a:r>
            <a:r>
              <a:rPr lang="de-DE" altLang="de-DE" b="1" dirty="0" err="1" smtClean="0">
                <a:latin typeface="Arial" pitchFamily="34" charset="0"/>
              </a:rPr>
              <a:t>system</a:t>
            </a:r>
            <a:r>
              <a:rPr lang="de-DE" altLang="de-DE" b="1"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According</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REFA, a </a:t>
            </a:r>
            <a:r>
              <a:rPr lang="de-DE" altLang="de-DE" b="1" dirty="0" err="1" smtClean="0">
                <a:latin typeface="Arial" pitchFamily="34" charset="0"/>
              </a:rPr>
              <a:t>work</a:t>
            </a:r>
            <a:r>
              <a:rPr lang="de-DE" altLang="de-DE" b="1" dirty="0" smtClean="0">
                <a:latin typeface="Arial" pitchFamily="34" charset="0"/>
              </a:rPr>
              <a:t> </a:t>
            </a:r>
            <a:r>
              <a:rPr lang="de-DE" altLang="de-DE" b="1" dirty="0" err="1" smtClean="0">
                <a:latin typeface="Arial" pitchFamily="34" charset="0"/>
              </a:rPr>
              <a:t>system</a:t>
            </a:r>
            <a:r>
              <a:rPr lang="de-DE" altLang="de-DE" dirty="0" smtClean="0">
                <a:latin typeface="Arial" pitchFamily="34" charset="0"/>
              </a:rPr>
              <a:t>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described</a:t>
            </a:r>
            <a:r>
              <a:rPr lang="de-DE" altLang="de-DE" dirty="0" smtClean="0">
                <a:latin typeface="Arial" pitchFamily="34" charset="0"/>
              </a:rPr>
              <a:t> </a:t>
            </a:r>
            <a:r>
              <a:rPr lang="de-DE" altLang="de-DE" dirty="0" err="1" smtClean="0">
                <a:latin typeface="Arial" pitchFamily="34" charset="0"/>
              </a:rPr>
              <a:t>by</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job</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task</a:t>
            </a:r>
            <a:r>
              <a:rPr lang="de-DE" altLang="de-DE" dirty="0" smtClean="0">
                <a:latin typeface="Arial" pitchFamily="34" charset="0"/>
              </a:rPr>
              <a:t>, </a:t>
            </a:r>
            <a:r>
              <a:rPr lang="de-DE" altLang="de-DE" dirty="0" err="1" smtClean="0">
                <a:latin typeface="Arial" pitchFamily="34" charset="0"/>
              </a:rPr>
              <a:t>input</a:t>
            </a:r>
            <a:r>
              <a:rPr lang="de-DE" altLang="de-DE" dirty="0" smtClean="0">
                <a:latin typeface="Arial" pitchFamily="34" charset="0"/>
              </a:rPr>
              <a:t>, </a:t>
            </a:r>
            <a:r>
              <a:rPr lang="de-DE" altLang="de-DE" dirty="0" err="1" smtClean="0">
                <a:latin typeface="Arial" pitchFamily="34" charset="0"/>
              </a:rPr>
              <a:t>output</a:t>
            </a:r>
            <a:r>
              <a:rPr lang="de-DE" altLang="de-DE" dirty="0" smtClean="0">
                <a:latin typeface="Arial" pitchFamily="34" charset="0"/>
              </a:rPr>
              <a:t>, </a:t>
            </a:r>
            <a:r>
              <a:rPr lang="de-DE" altLang="de-DE" dirty="0" err="1" smtClean="0">
                <a:latin typeface="Arial" pitchFamily="34" charset="0"/>
              </a:rPr>
              <a:t>working</a:t>
            </a:r>
            <a:r>
              <a:rPr lang="de-DE" altLang="de-DE" dirty="0" smtClean="0">
                <a:latin typeface="Arial" pitchFamily="34" charset="0"/>
              </a:rPr>
              <a:t> </a:t>
            </a:r>
            <a:r>
              <a:rPr lang="de-DE" altLang="de-DE" dirty="0" err="1" smtClean="0">
                <a:latin typeface="Arial" pitchFamily="34" charset="0"/>
              </a:rPr>
              <a:t>person</a:t>
            </a:r>
            <a:r>
              <a:rPr lang="de-DE" altLang="de-DE" dirty="0" smtClean="0">
                <a:latin typeface="Arial" pitchFamily="34" charset="0"/>
              </a:rPr>
              <a:t>, </a:t>
            </a:r>
            <a:r>
              <a:rPr lang="de-DE" altLang="de-DE" dirty="0" err="1" smtClean="0">
                <a:latin typeface="Arial" pitchFamily="34" charset="0"/>
              </a:rPr>
              <a:t>working</a:t>
            </a:r>
            <a:r>
              <a:rPr lang="de-DE" altLang="de-DE" dirty="0" smtClean="0">
                <a:latin typeface="Arial" pitchFamily="34" charset="0"/>
              </a:rPr>
              <a:t> </a:t>
            </a:r>
            <a:r>
              <a:rPr lang="de-DE" altLang="de-DE" dirty="0" err="1" smtClean="0">
                <a:latin typeface="Arial" pitchFamily="34" charset="0"/>
              </a:rPr>
              <a:t>equipment</a:t>
            </a:r>
            <a:r>
              <a:rPr lang="de-DE" altLang="de-DE" dirty="0" smtClean="0">
                <a:latin typeface="Arial" pitchFamily="34" charset="0"/>
              </a:rPr>
              <a:t>, </a:t>
            </a:r>
            <a:r>
              <a:rPr lang="de-DE" altLang="de-DE" dirty="0" err="1" smtClean="0">
                <a:latin typeface="Arial" pitchFamily="34" charset="0"/>
              </a:rPr>
              <a:t>workpiece</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environmental </a:t>
            </a:r>
            <a:r>
              <a:rPr lang="de-DE" altLang="de-DE" dirty="0" err="1" smtClean="0">
                <a:latin typeface="Arial" pitchFamily="34" charset="0"/>
              </a:rPr>
              <a:t>influences</a:t>
            </a:r>
            <a:r>
              <a:rPr lang="de-DE" altLang="de-DE" dirty="0" smtClean="0">
                <a:latin typeface="Arial" pitchFamily="34" charset="0"/>
              </a:rPr>
              <a:t>. </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Where</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processes</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under</a:t>
            </a:r>
            <a:r>
              <a:rPr lang="de-DE" altLang="de-DE" dirty="0" smtClean="0">
                <a:latin typeface="Arial" pitchFamily="34" charset="0"/>
              </a:rPr>
              <a:t> </a:t>
            </a:r>
            <a:r>
              <a:rPr lang="de-DE" altLang="de-DE" dirty="0" err="1" smtClean="0">
                <a:latin typeface="Arial" pitchFamily="34" charset="0"/>
              </a:rPr>
              <a:t>consideration</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system</a:t>
            </a:r>
            <a:r>
              <a:rPr lang="de-DE" altLang="de-DE" dirty="0" smtClean="0">
                <a:latin typeface="Arial" pitchFamily="34" charset="0"/>
              </a:rPr>
              <a:t> </a:t>
            </a:r>
            <a:r>
              <a:rPr lang="de-DE" altLang="de-DE" dirty="0" err="1" smtClean="0">
                <a:latin typeface="Arial" pitchFamily="34" charset="0"/>
              </a:rPr>
              <a:t>generally</a:t>
            </a:r>
            <a:r>
              <a:rPr lang="de-DE" altLang="de-DE" dirty="0" smtClean="0">
                <a:latin typeface="Arial" pitchFamily="34" charset="0"/>
              </a:rPr>
              <a:t> </a:t>
            </a:r>
            <a:r>
              <a:rPr lang="de-DE" altLang="de-DE" dirty="0" err="1" smtClean="0">
                <a:latin typeface="Arial" pitchFamily="34" charset="0"/>
              </a:rPr>
              <a:t>refers</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workplace</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The </a:t>
            </a:r>
            <a:r>
              <a:rPr lang="de-DE" altLang="de-DE" b="1" dirty="0" err="1" smtClean="0">
                <a:latin typeface="Arial" pitchFamily="34" charset="0"/>
              </a:rPr>
              <a:t>work</a:t>
            </a:r>
            <a:r>
              <a:rPr lang="de-DE" altLang="de-DE" b="1" dirty="0" smtClean="0">
                <a:latin typeface="Arial" pitchFamily="34" charset="0"/>
              </a:rPr>
              <a:t> </a:t>
            </a:r>
            <a:r>
              <a:rPr lang="de-DE" altLang="de-DE" b="1" dirty="0" err="1" smtClean="0">
                <a:latin typeface="Arial" pitchFamily="34" charset="0"/>
              </a:rPr>
              <a:t>environment</a:t>
            </a:r>
            <a:r>
              <a:rPr lang="de-DE" altLang="de-DE" dirty="0" smtClean="0">
                <a:latin typeface="Arial" pitchFamily="34" charset="0"/>
              </a:rPr>
              <a:t> </a:t>
            </a:r>
            <a:r>
              <a:rPr lang="de-DE" altLang="de-DE" dirty="0" err="1" smtClean="0">
                <a:latin typeface="Arial" pitchFamily="34" charset="0"/>
              </a:rPr>
              <a:t>constitutes</a:t>
            </a:r>
            <a:r>
              <a:rPr lang="de-DE" altLang="de-DE" dirty="0" smtClean="0">
                <a:latin typeface="Arial" pitchFamily="34" charset="0"/>
              </a:rPr>
              <a:t> a stress </a:t>
            </a:r>
            <a:r>
              <a:rPr lang="de-DE" altLang="de-DE" dirty="0" err="1" smtClean="0">
                <a:latin typeface="Arial" pitchFamily="34" charset="0"/>
              </a:rPr>
              <a:t>within</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system</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Suitable</a:t>
            </a:r>
            <a:r>
              <a:rPr lang="de-DE" altLang="de-DE" dirty="0" smtClean="0">
                <a:latin typeface="Arial" pitchFamily="34" charset="0"/>
              </a:rPr>
              <a:t> design </a:t>
            </a:r>
            <a:r>
              <a:rPr lang="de-DE" altLang="de-DE" dirty="0" err="1" smtClean="0">
                <a:latin typeface="Arial" pitchFamily="34" charset="0"/>
              </a:rPr>
              <a:t>measures</a:t>
            </a:r>
            <a:r>
              <a:rPr lang="de-DE" altLang="de-DE" dirty="0" smtClean="0">
                <a:latin typeface="Arial" pitchFamily="34" charset="0"/>
              </a:rPr>
              <a:t> </a:t>
            </a:r>
            <a:r>
              <a:rPr lang="de-DE" altLang="de-DE" dirty="0" err="1" smtClean="0">
                <a:latin typeface="Arial" pitchFamily="34" charset="0"/>
              </a:rPr>
              <a:t>may</a:t>
            </a:r>
            <a:r>
              <a:rPr lang="de-DE" altLang="de-DE" dirty="0" smtClean="0">
                <a:latin typeface="Arial" pitchFamily="34" charset="0"/>
              </a:rPr>
              <a:t> </a:t>
            </a:r>
            <a:r>
              <a:rPr lang="de-DE" altLang="de-DE" dirty="0" err="1" smtClean="0">
                <a:latin typeface="Arial" pitchFamily="34" charset="0"/>
              </a:rPr>
              <a:t>be</a:t>
            </a:r>
            <a:r>
              <a:rPr lang="de-DE" altLang="de-DE" dirty="0" smtClean="0">
                <a:latin typeface="Arial" pitchFamily="34" charset="0"/>
              </a:rPr>
              <a:t> </a:t>
            </a:r>
            <a:r>
              <a:rPr lang="de-DE" altLang="de-DE" dirty="0" err="1" smtClean="0">
                <a:latin typeface="Arial" pitchFamily="34" charset="0"/>
              </a:rPr>
              <a:t>taken</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avoid</a:t>
            </a:r>
            <a:r>
              <a:rPr lang="de-DE" altLang="de-DE" dirty="0" smtClean="0">
                <a:latin typeface="Arial" pitchFamily="34" charset="0"/>
              </a:rPr>
              <a:t> negative </a:t>
            </a:r>
            <a:r>
              <a:rPr lang="de-DE" altLang="de-DE" dirty="0" err="1" smtClean="0">
                <a:latin typeface="Arial" pitchFamily="34" charset="0"/>
              </a:rPr>
              <a:t>impacts</a:t>
            </a:r>
            <a:r>
              <a:rPr lang="de-DE" altLang="de-DE" dirty="0" smtClean="0">
                <a:latin typeface="Arial" pitchFamily="34" charset="0"/>
              </a:rPr>
              <a:t> upon human </a:t>
            </a:r>
            <a:r>
              <a:rPr lang="de-DE" altLang="de-DE" dirty="0" err="1" smtClean="0">
                <a:latin typeface="Arial" pitchFamily="34" charset="0"/>
              </a:rPr>
              <a:t>beings</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even</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attain</a:t>
            </a:r>
            <a:r>
              <a:rPr lang="de-DE" altLang="de-DE" dirty="0" smtClean="0">
                <a:latin typeface="Arial" pitchFamily="34" charset="0"/>
              </a:rPr>
              <a:t> positive </a:t>
            </a:r>
            <a:r>
              <a:rPr lang="de-DE" altLang="de-DE" dirty="0" err="1" smtClean="0">
                <a:latin typeface="Arial" pitchFamily="34" charset="0"/>
              </a:rPr>
              <a:t>impacts</a:t>
            </a:r>
            <a:r>
              <a:rPr lang="de-DE" altLang="de-DE" dirty="0" smtClean="0">
                <a:latin typeface="Arial" pitchFamily="34" charset="0"/>
              </a:rPr>
              <a:t> upon </a:t>
            </a:r>
            <a:r>
              <a:rPr lang="de-DE" altLang="de-DE" dirty="0" err="1" smtClean="0">
                <a:latin typeface="Arial" pitchFamily="34" charset="0"/>
              </a:rPr>
              <a:t>motivation</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performance</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In </a:t>
            </a:r>
            <a:r>
              <a:rPr lang="de-DE" altLang="de-DE" dirty="0" err="1" smtClean="0">
                <a:latin typeface="Arial" pitchFamily="34" charset="0"/>
              </a:rPr>
              <a:t>order</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describe</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essential </a:t>
            </a:r>
            <a:r>
              <a:rPr lang="de-DE" altLang="de-DE" dirty="0" err="1" smtClean="0">
                <a:latin typeface="Arial" pitchFamily="34" charset="0"/>
              </a:rPr>
              <a:t>impacts</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influences</a:t>
            </a:r>
            <a:r>
              <a:rPr lang="de-DE" altLang="de-DE" dirty="0" smtClean="0">
                <a:latin typeface="Arial" pitchFamily="34" charset="0"/>
              </a:rPr>
              <a:t> upon human </a:t>
            </a:r>
            <a:r>
              <a:rPr lang="de-DE" altLang="de-DE" dirty="0" err="1" smtClean="0">
                <a:latin typeface="Arial" pitchFamily="34" charset="0"/>
              </a:rPr>
              <a:t>beings</a:t>
            </a:r>
            <a:r>
              <a:rPr lang="de-DE" altLang="de-DE" dirty="0" smtClean="0">
                <a:latin typeface="Arial" pitchFamily="34" charset="0"/>
              </a:rPr>
              <a:t>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workplace</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basic</a:t>
            </a:r>
            <a:r>
              <a:rPr lang="de-DE" altLang="de-DE" dirty="0" smtClean="0">
                <a:latin typeface="Arial" pitchFamily="34" charset="0"/>
              </a:rPr>
              <a:t> </a:t>
            </a:r>
            <a:r>
              <a:rPr lang="de-DE" altLang="de-DE" dirty="0" err="1" smtClean="0">
                <a:latin typeface="Arial" pitchFamily="34" charset="0"/>
              </a:rPr>
              <a:t>concept</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b="1" dirty="0" smtClean="0">
                <a:latin typeface="Arial" pitchFamily="34" charset="0"/>
              </a:rPr>
              <a:t>stress/</a:t>
            </a:r>
            <a:r>
              <a:rPr lang="de-DE" altLang="de-DE" b="1" dirty="0" err="1" smtClean="0">
                <a:latin typeface="Arial" pitchFamily="34" charset="0"/>
              </a:rPr>
              <a:t>strain</a:t>
            </a:r>
            <a:r>
              <a:rPr lang="de-DE" altLang="de-DE" b="1" dirty="0" smtClean="0">
                <a:latin typeface="Arial" pitchFamily="34" charset="0"/>
              </a:rPr>
              <a:t> </a:t>
            </a:r>
            <a:r>
              <a:rPr lang="de-DE" altLang="de-DE" b="1" dirty="0" err="1" smtClean="0">
                <a:latin typeface="Arial" pitchFamily="34" charset="0"/>
              </a:rPr>
              <a:t>model</a:t>
            </a:r>
            <a:r>
              <a:rPr lang="de-DE" altLang="de-DE" dirty="0" smtClean="0">
                <a:latin typeface="Arial" pitchFamily="34" charset="0"/>
              </a:rPr>
              <a:t> will </a:t>
            </a:r>
            <a:r>
              <a:rPr lang="de-DE" altLang="de-DE" dirty="0" err="1" smtClean="0">
                <a:latin typeface="Arial" pitchFamily="34" charset="0"/>
              </a:rPr>
              <a:t>be</a:t>
            </a:r>
            <a:r>
              <a:rPr lang="de-DE" altLang="de-DE" dirty="0" smtClean="0">
                <a:latin typeface="Arial" pitchFamily="34" charset="0"/>
              </a:rPr>
              <a:t> </a:t>
            </a:r>
            <a:r>
              <a:rPr lang="de-DE" altLang="de-DE" dirty="0" err="1" smtClean="0">
                <a:latin typeface="Arial" pitchFamily="34" charset="0"/>
              </a:rPr>
              <a:t>introduced</a:t>
            </a:r>
            <a:r>
              <a:rPr lang="de-DE" altLang="de-DE" dirty="0" smtClean="0">
                <a:latin typeface="Arial" pitchFamily="34" charset="0"/>
              </a:rPr>
              <a:t> </a:t>
            </a:r>
            <a:r>
              <a:rPr lang="de-DE" altLang="de-DE" dirty="0" err="1" smtClean="0">
                <a:latin typeface="Arial" pitchFamily="34" charset="0"/>
              </a:rPr>
              <a:t>below</a:t>
            </a:r>
            <a:r>
              <a:rPr lang="de-DE" altLang="de-DE" dirty="0" smtClean="0">
                <a:latin typeface="Arial" pitchFamily="34" charset="0"/>
              </a:rPr>
              <a:t>. </a:t>
            </a: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3</a:t>
            </a:fld>
            <a:endParaRPr lang="de-DE" altLang="de-DE"/>
          </a:p>
        </p:txBody>
      </p:sp>
    </p:spTree>
    <p:extLst>
      <p:ext uri="{BB962C8B-B14F-4D97-AF65-F5344CB8AC3E}">
        <p14:creationId xmlns:p14="http://schemas.microsoft.com/office/powerpoint/2010/main" val="1354757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b="1" dirty="0" err="1" smtClean="0">
                <a:latin typeface="Arial" pitchFamily="34" charset="0"/>
              </a:rPr>
              <a:t>Strains</a:t>
            </a:r>
            <a:endParaRPr lang="de-DE" altLang="de-DE" b="1" dirty="0" smtClean="0">
              <a:latin typeface="Arial" pitchFamily="34" charset="0"/>
            </a:endParaRP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The stress-</a:t>
            </a:r>
            <a:r>
              <a:rPr lang="de-DE" altLang="de-DE" dirty="0" err="1" smtClean="0">
                <a:latin typeface="Arial" pitchFamily="34" charset="0"/>
              </a:rPr>
              <a:t>strain</a:t>
            </a:r>
            <a:r>
              <a:rPr lang="de-DE" altLang="de-DE" dirty="0" smtClean="0">
                <a:latin typeface="Arial" pitchFamily="34" charset="0"/>
              </a:rPr>
              <a:t> </a:t>
            </a:r>
            <a:r>
              <a:rPr lang="de-DE" altLang="de-DE" dirty="0" err="1" smtClean="0">
                <a:latin typeface="Arial" pitchFamily="34" charset="0"/>
              </a:rPr>
              <a:t>concept</a:t>
            </a:r>
            <a:r>
              <a:rPr lang="de-DE" altLang="de-DE" dirty="0" smtClean="0">
                <a:latin typeface="Arial" pitchFamily="34" charset="0"/>
              </a:rPr>
              <a:t> </a:t>
            </a:r>
            <a:r>
              <a:rPr lang="de-DE" altLang="de-DE" dirty="0" err="1" smtClean="0">
                <a:latin typeface="Arial" pitchFamily="34" charset="0"/>
              </a:rPr>
              <a:t>follows</a:t>
            </a:r>
            <a:r>
              <a:rPr lang="de-DE" altLang="de-DE" dirty="0" smtClean="0">
                <a:latin typeface="Arial" pitchFamily="34" charset="0"/>
              </a:rPr>
              <a:t> a </a:t>
            </a:r>
            <a:r>
              <a:rPr lang="de-DE" altLang="de-DE" dirty="0" err="1" smtClean="0">
                <a:latin typeface="Arial" pitchFamily="34" charset="0"/>
              </a:rPr>
              <a:t>principle</a:t>
            </a:r>
            <a:r>
              <a:rPr lang="de-DE" altLang="de-DE" dirty="0" smtClean="0">
                <a:latin typeface="Arial" pitchFamily="34" charset="0"/>
              </a:rPr>
              <a:t> </a:t>
            </a:r>
            <a:r>
              <a:rPr lang="de-DE" altLang="de-DE" dirty="0" err="1" smtClean="0">
                <a:latin typeface="Arial" pitchFamily="34" charset="0"/>
              </a:rPr>
              <a:t>similar</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that</a:t>
            </a:r>
            <a:r>
              <a:rPr lang="de-DE" altLang="de-DE" dirty="0" smtClean="0">
                <a:latin typeface="Arial" pitchFamily="34" charset="0"/>
              </a:rPr>
              <a:t> in </a:t>
            </a:r>
            <a:r>
              <a:rPr lang="de-DE" altLang="de-DE" dirty="0" err="1" smtClean="0">
                <a:latin typeface="Arial" pitchFamily="34" charset="0"/>
              </a:rPr>
              <a:t>technical</a:t>
            </a:r>
            <a:r>
              <a:rPr lang="de-DE" altLang="de-DE" dirty="0" smtClean="0">
                <a:latin typeface="Arial" pitchFamily="34" charset="0"/>
              </a:rPr>
              <a:t> </a:t>
            </a:r>
            <a:r>
              <a:rPr lang="de-DE" altLang="de-DE" dirty="0" err="1" smtClean="0">
                <a:latin typeface="Arial" pitchFamily="34" charset="0"/>
              </a:rPr>
              <a:t>mechanics</a:t>
            </a:r>
            <a:r>
              <a:rPr lang="de-DE" altLang="de-DE" dirty="0" smtClean="0">
                <a:latin typeface="Arial" pitchFamily="34" charset="0"/>
              </a:rPr>
              <a:t>, in </a:t>
            </a:r>
            <a:r>
              <a:rPr lang="de-DE" altLang="de-DE" dirty="0" err="1" smtClean="0">
                <a:latin typeface="Arial" pitchFamily="34" charset="0"/>
              </a:rPr>
              <a:t>which</a:t>
            </a:r>
            <a:r>
              <a:rPr lang="de-DE" altLang="de-DE" dirty="0" smtClean="0">
                <a:latin typeface="Arial" pitchFamily="34" charset="0"/>
              </a:rPr>
              <a:t> stress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sum</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external</a:t>
            </a:r>
            <a:r>
              <a:rPr lang="de-DE" altLang="de-DE" dirty="0" smtClean="0">
                <a:latin typeface="Arial" pitchFamily="34" charset="0"/>
              </a:rPr>
              <a:t> </a:t>
            </a:r>
            <a:r>
              <a:rPr lang="de-DE" altLang="de-DE" dirty="0" err="1" smtClean="0">
                <a:latin typeface="Arial" pitchFamily="34" charset="0"/>
              </a:rPr>
              <a:t>influences</a:t>
            </a:r>
            <a:r>
              <a:rPr lang="de-DE" altLang="de-DE" dirty="0" smtClean="0">
                <a:latin typeface="Arial" pitchFamily="34" charset="0"/>
              </a:rPr>
              <a:t> (e.g. </a:t>
            </a:r>
            <a:r>
              <a:rPr lang="de-DE" altLang="de-DE" dirty="0" err="1" smtClean="0">
                <a:latin typeface="Arial" pitchFamily="34" charset="0"/>
              </a:rPr>
              <a:t>forces</a:t>
            </a:r>
            <a:r>
              <a:rPr lang="de-DE" altLang="de-DE" dirty="0" smtClean="0">
                <a:latin typeface="Arial" pitchFamily="34" charset="0"/>
              </a:rPr>
              <a:t>) upon a </a:t>
            </a:r>
            <a:r>
              <a:rPr lang="de-DE" altLang="de-DE" dirty="0" err="1" smtClean="0">
                <a:latin typeface="Arial" pitchFamily="34" charset="0"/>
              </a:rPr>
              <a:t>component</a:t>
            </a:r>
            <a:r>
              <a:rPr lang="de-DE" altLang="de-DE" dirty="0" smtClean="0">
                <a:latin typeface="Arial" pitchFamily="34" charset="0"/>
              </a:rPr>
              <a:t>. </a:t>
            </a:r>
            <a:r>
              <a:rPr lang="de-DE" altLang="de-DE" dirty="0" err="1" smtClean="0">
                <a:latin typeface="Arial" pitchFamily="34" charset="0"/>
              </a:rPr>
              <a:t>Strain</a:t>
            </a:r>
            <a:r>
              <a:rPr lang="de-DE" altLang="de-DE" dirty="0" smtClean="0">
                <a:latin typeface="Arial" pitchFamily="34" charset="0"/>
              </a:rPr>
              <a:t>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interpreted</a:t>
            </a:r>
            <a:r>
              <a:rPr lang="de-DE" altLang="de-DE" dirty="0" smtClean="0">
                <a:latin typeface="Arial" pitchFamily="34" charset="0"/>
              </a:rPr>
              <a:t> </a:t>
            </a:r>
            <a:r>
              <a:rPr lang="de-DE" altLang="de-DE" dirty="0" err="1" smtClean="0">
                <a:latin typeface="Arial" pitchFamily="34" charset="0"/>
              </a:rPr>
              <a:t>as</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tensions</a:t>
            </a:r>
            <a:r>
              <a:rPr lang="de-DE" altLang="de-DE" dirty="0" smtClean="0">
                <a:latin typeface="Arial" pitchFamily="34" charset="0"/>
              </a:rPr>
              <a:t> </a:t>
            </a:r>
            <a:r>
              <a:rPr lang="de-DE" altLang="de-DE" dirty="0" err="1" smtClean="0">
                <a:latin typeface="Arial" pitchFamily="34" charset="0"/>
              </a:rPr>
              <a:t>resulting</a:t>
            </a:r>
            <a:r>
              <a:rPr lang="de-DE" altLang="de-DE" dirty="0" smtClean="0">
                <a:latin typeface="Arial" pitchFamily="34" charset="0"/>
              </a:rPr>
              <a:t> </a:t>
            </a:r>
            <a:r>
              <a:rPr lang="de-DE" altLang="de-DE" dirty="0" err="1" smtClean="0">
                <a:latin typeface="Arial" pitchFamily="34" charset="0"/>
              </a:rPr>
              <a:t>from</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stress. The </a:t>
            </a:r>
            <a:r>
              <a:rPr lang="de-DE" altLang="de-DE" dirty="0" err="1" smtClean="0">
                <a:latin typeface="Arial" pitchFamily="34" charset="0"/>
              </a:rPr>
              <a:t>tensions</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dependent</a:t>
            </a:r>
            <a:r>
              <a:rPr lang="de-DE" altLang="de-DE" dirty="0" smtClean="0">
                <a:latin typeface="Arial" pitchFamily="34" charset="0"/>
              </a:rPr>
              <a:t> upon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level</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stress, </a:t>
            </a:r>
            <a:r>
              <a:rPr lang="de-DE" altLang="de-DE" dirty="0" err="1" smtClean="0">
                <a:latin typeface="Arial" pitchFamily="34" charset="0"/>
              </a:rPr>
              <a:t>and</a:t>
            </a:r>
            <a:r>
              <a:rPr lang="de-DE" altLang="de-DE" dirty="0" smtClean="0">
                <a:latin typeface="Arial" pitchFamily="34" charset="0"/>
              </a:rPr>
              <a:t> also upon </a:t>
            </a:r>
            <a:r>
              <a:rPr lang="de-DE" altLang="de-DE" dirty="0" err="1" smtClean="0">
                <a:latin typeface="Arial" pitchFamily="34" charset="0"/>
              </a:rPr>
              <a:t>the</a:t>
            </a:r>
            <a:r>
              <a:rPr lang="de-DE" altLang="de-DE" dirty="0" smtClean="0">
                <a:latin typeface="Arial" pitchFamily="34" charset="0"/>
              </a:rPr>
              <a:t> material </a:t>
            </a:r>
            <a:r>
              <a:rPr lang="de-DE" altLang="de-DE" dirty="0" err="1" smtClean="0">
                <a:latin typeface="Arial" pitchFamily="34" charset="0"/>
              </a:rPr>
              <a:t>properties</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geometry</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component</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Definitions</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stress/</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strain</a:t>
            </a:r>
            <a:r>
              <a:rPr lang="de-DE" altLang="de-DE" dirty="0" smtClean="0">
                <a:latin typeface="Arial" pitchFamily="34" charset="0"/>
              </a:rPr>
              <a:t> </a:t>
            </a:r>
            <a:r>
              <a:rPr lang="de-DE" altLang="de-DE" dirty="0" err="1" smtClean="0">
                <a:latin typeface="Arial" pitchFamily="34" charset="0"/>
              </a:rPr>
              <a:t>can</a:t>
            </a:r>
            <a:r>
              <a:rPr lang="de-DE" altLang="de-DE" dirty="0" smtClean="0">
                <a:latin typeface="Arial" pitchFamily="34" charset="0"/>
              </a:rPr>
              <a:t> also </a:t>
            </a:r>
            <a:r>
              <a:rPr lang="de-DE" altLang="de-DE" dirty="0" err="1" smtClean="0">
                <a:latin typeface="Arial" pitchFamily="34" charset="0"/>
              </a:rPr>
              <a:t>be</a:t>
            </a:r>
            <a:r>
              <a:rPr lang="de-DE" altLang="de-DE" dirty="0" smtClean="0">
                <a:latin typeface="Arial" pitchFamily="34" charset="0"/>
              </a:rPr>
              <a:t> </a:t>
            </a:r>
            <a:r>
              <a:rPr lang="de-DE" altLang="de-DE" dirty="0" err="1" smtClean="0">
                <a:latin typeface="Arial" pitchFamily="34" charset="0"/>
              </a:rPr>
              <a:t>found</a:t>
            </a:r>
            <a:r>
              <a:rPr lang="de-DE" altLang="de-DE" dirty="0" smtClean="0">
                <a:latin typeface="Arial" pitchFamily="34" charset="0"/>
              </a:rPr>
              <a:t> in </a:t>
            </a:r>
            <a:r>
              <a:rPr lang="de-DE" altLang="de-DE" b="1" dirty="0" smtClean="0">
                <a:latin typeface="Arial" pitchFamily="34" charset="0"/>
              </a:rPr>
              <a:t>EN ISO 6385</a:t>
            </a:r>
            <a:r>
              <a:rPr lang="en-GB"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Human </a:t>
            </a:r>
            <a:r>
              <a:rPr lang="de-DE" altLang="de-DE" dirty="0" err="1" smtClean="0">
                <a:latin typeface="Arial" pitchFamily="34" charset="0"/>
              </a:rPr>
              <a:t>work</a:t>
            </a:r>
            <a:r>
              <a:rPr lang="de-DE" altLang="de-DE" dirty="0" smtClean="0">
                <a:latin typeface="Arial" pitchFamily="34" charset="0"/>
              </a:rPr>
              <a:t> </a:t>
            </a:r>
            <a:r>
              <a:rPr lang="de-DE" altLang="de-DE" dirty="0" err="1" smtClean="0">
                <a:latin typeface="Arial" pitchFamily="34" charset="0"/>
              </a:rPr>
              <a:t>can</a:t>
            </a:r>
            <a:r>
              <a:rPr lang="de-DE" altLang="de-DE" dirty="0" smtClean="0">
                <a:latin typeface="Arial" pitchFamily="34" charset="0"/>
              </a:rPr>
              <a:t> </a:t>
            </a:r>
            <a:r>
              <a:rPr lang="de-DE" altLang="de-DE" dirty="0" err="1" smtClean="0">
                <a:latin typeface="Arial" pitchFamily="34" charset="0"/>
              </a:rPr>
              <a:t>be</a:t>
            </a:r>
            <a:r>
              <a:rPr lang="de-DE" altLang="de-DE" dirty="0" smtClean="0">
                <a:latin typeface="Arial" pitchFamily="34" charset="0"/>
              </a:rPr>
              <a:t> </a:t>
            </a:r>
            <a:r>
              <a:rPr lang="de-DE" altLang="de-DE" dirty="0" err="1" smtClean="0">
                <a:latin typeface="Arial" pitchFamily="34" charset="0"/>
              </a:rPr>
              <a:t>ranked</a:t>
            </a:r>
            <a:r>
              <a:rPr lang="de-DE" altLang="de-DE" dirty="0" smtClean="0">
                <a:latin typeface="Arial" pitchFamily="34" charset="0"/>
              </a:rPr>
              <a:t> </a:t>
            </a:r>
            <a:r>
              <a:rPr lang="de-DE" altLang="de-DE" dirty="0" err="1" smtClean="0">
                <a:latin typeface="Arial" pitchFamily="34" charset="0"/>
              </a:rPr>
              <a:t>according</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an </a:t>
            </a:r>
            <a:r>
              <a:rPr lang="de-DE" altLang="de-DE" dirty="0" err="1" smtClean="0">
                <a:latin typeface="Arial" pitchFamily="34" charset="0"/>
              </a:rPr>
              <a:t>evaluation</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strain</a:t>
            </a:r>
            <a:r>
              <a:rPr lang="de-DE" altLang="de-DE" dirty="0" smtClean="0">
                <a:latin typeface="Arial" pitchFamily="34" charset="0"/>
              </a:rPr>
              <a:t>. This </a:t>
            </a:r>
            <a:r>
              <a:rPr lang="de-DE" altLang="de-DE" dirty="0" err="1" smtClean="0">
                <a:latin typeface="Arial" pitchFamily="34" charset="0"/>
              </a:rPr>
              <a:t>ranking</a:t>
            </a:r>
            <a:r>
              <a:rPr lang="de-DE" altLang="de-DE" dirty="0" smtClean="0">
                <a:latin typeface="Arial" pitchFamily="34" charset="0"/>
              </a:rPr>
              <a:t>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broken</a:t>
            </a:r>
            <a:r>
              <a:rPr lang="de-DE" altLang="de-DE" dirty="0" smtClean="0">
                <a:latin typeface="Arial" pitchFamily="34" charset="0"/>
              </a:rPr>
              <a:t> down </a:t>
            </a:r>
            <a:r>
              <a:rPr lang="de-DE" altLang="de-DE" dirty="0" err="1" smtClean="0">
                <a:latin typeface="Arial" pitchFamily="34" charset="0"/>
              </a:rPr>
              <a:t>into</a:t>
            </a:r>
            <a:r>
              <a:rPr lang="de-DE" altLang="de-DE" dirty="0" smtClean="0">
                <a:latin typeface="Arial" pitchFamily="34" charset="0"/>
              </a:rPr>
              <a:t> </a:t>
            </a:r>
            <a:r>
              <a:rPr lang="de-DE" altLang="de-DE" dirty="0" err="1" smtClean="0">
                <a:latin typeface="Arial" pitchFamily="34" charset="0"/>
              </a:rPr>
              <a:t>four</a:t>
            </a:r>
            <a:r>
              <a:rPr lang="de-DE" altLang="de-DE" dirty="0" smtClean="0">
                <a:latin typeface="Arial" pitchFamily="34" charset="0"/>
              </a:rPr>
              <a:t> </a:t>
            </a:r>
            <a:r>
              <a:rPr lang="de-DE" altLang="de-DE" dirty="0" err="1" smtClean="0">
                <a:latin typeface="Arial" pitchFamily="34" charset="0"/>
              </a:rPr>
              <a:t>criteria</a:t>
            </a:r>
            <a:r>
              <a:rPr lang="de-DE" altLang="de-DE" dirty="0" smtClean="0">
                <a:latin typeface="Arial" pitchFamily="34" charset="0"/>
              </a:rPr>
              <a:t>, </a:t>
            </a:r>
            <a:r>
              <a:rPr lang="de-DE" altLang="de-DE" dirty="0" err="1" smtClean="0">
                <a:latin typeface="Arial" pitchFamily="34" charset="0"/>
              </a:rPr>
              <a:t>namely</a:t>
            </a:r>
            <a:r>
              <a:rPr lang="de-DE" altLang="de-DE" dirty="0" smtClean="0">
                <a:latin typeface="Arial" pitchFamily="34" charset="0"/>
              </a:rPr>
              <a:t>: </a:t>
            </a:r>
            <a:r>
              <a:rPr lang="de-DE" altLang="de-DE" dirty="0" err="1" smtClean="0">
                <a:latin typeface="Arial" pitchFamily="34" charset="0"/>
              </a:rPr>
              <a:t>reasonableness</a:t>
            </a:r>
            <a:r>
              <a:rPr lang="de-DE" altLang="de-DE" dirty="0" smtClean="0">
                <a:latin typeface="Arial" pitchFamily="34" charset="0"/>
              </a:rPr>
              <a:t>, </a:t>
            </a:r>
            <a:r>
              <a:rPr lang="de-DE" altLang="de-DE" dirty="0" err="1" smtClean="0">
                <a:latin typeface="Arial" pitchFamily="34" charset="0"/>
              </a:rPr>
              <a:t>freedom</a:t>
            </a:r>
            <a:r>
              <a:rPr lang="de-DE" altLang="de-DE" dirty="0" smtClean="0">
                <a:latin typeface="Arial" pitchFamily="34" charset="0"/>
              </a:rPr>
              <a:t> </a:t>
            </a:r>
            <a:r>
              <a:rPr lang="de-DE" altLang="de-DE" dirty="0" err="1" smtClean="0">
                <a:latin typeface="Arial" pitchFamily="34" charset="0"/>
              </a:rPr>
              <a:t>from</a:t>
            </a:r>
            <a:r>
              <a:rPr lang="de-DE" altLang="de-DE" dirty="0" smtClean="0">
                <a:latin typeface="Arial" pitchFamily="34" charset="0"/>
              </a:rPr>
              <a:t> </a:t>
            </a:r>
            <a:r>
              <a:rPr lang="de-DE" altLang="de-DE" dirty="0" err="1" smtClean="0">
                <a:latin typeface="Arial" pitchFamily="34" charset="0"/>
              </a:rPr>
              <a:t>harm</a:t>
            </a:r>
            <a:r>
              <a:rPr lang="de-DE" altLang="de-DE" dirty="0" smtClean="0">
                <a:latin typeface="Arial" pitchFamily="34" charset="0"/>
              </a:rPr>
              <a:t>, </a:t>
            </a:r>
            <a:r>
              <a:rPr lang="de-DE" altLang="de-DE" dirty="0" err="1" smtClean="0">
                <a:latin typeface="Arial" pitchFamily="34" charset="0"/>
              </a:rPr>
              <a:t>freedom</a:t>
            </a:r>
            <a:r>
              <a:rPr lang="de-DE" altLang="de-DE" dirty="0" smtClean="0">
                <a:latin typeface="Arial" pitchFamily="34" charset="0"/>
              </a:rPr>
              <a:t> </a:t>
            </a:r>
            <a:r>
              <a:rPr lang="de-DE" altLang="de-DE" dirty="0" err="1" smtClean="0">
                <a:latin typeface="Arial" pitchFamily="34" charset="0"/>
              </a:rPr>
              <a:t>from</a:t>
            </a:r>
            <a:r>
              <a:rPr lang="de-DE" altLang="de-DE" dirty="0" smtClean="0">
                <a:latin typeface="Arial" pitchFamily="34" charset="0"/>
              </a:rPr>
              <a:t> </a:t>
            </a:r>
            <a:r>
              <a:rPr lang="de-DE" altLang="de-DE" dirty="0" err="1" smtClean="0">
                <a:latin typeface="Arial" pitchFamily="34" charset="0"/>
              </a:rPr>
              <a:t>impairment</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health</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personality</a:t>
            </a:r>
            <a:r>
              <a:rPr lang="de-DE" altLang="de-DE" dirty="0" smtClean="0">
                <a:latin typeface="Arial" pitchFamily="34" charset="0"/>
              </a:rPr>
              <a:t> </a:t>
            </a:r>
            <a:r>
              <a:rPr lang="de-DE" altLang="de-DE" dirty="0" err="1" smtClean="0">
                <a:latin typeface="Arial" pitchFamily="34" charset="0"/>
              </a:rPr>
              <a:t>enhancement</a:t>
            </a:r>
            <a:r>
              <a:rPr lang="de-DE" altLang="de-DE" dirty="0" smtClean="0">
                <a:latin typeface="Arial" pitchFamily="34" charset="0"/>
              </a:rPr>
              <a:t> (</a:t>
            </a:r>
            <a:r>
              <a:rPr lang="de-DE" altLang="de-DE" dirty="0" err="1" smtClean="0">
                <a:latin typeface="Arial" pitchFamily="34" charset="0"/>
              </a:rPr>
              <a:t>based</a:t>
            </a:r>
            <a:r>
              <a:rPr lang="de-DE" altLang="de-DE" dirty="0" smtClean="0">
                <a:latin typeface="Arial" pitchFamily="34" charset="0"/>
              </a:rPr>
              <a:t> on Hacker).</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Refer</a:t>
            </a:r>
            <a:r>
              <a:rPr lang="de-DE" altLang="de-DE" dirty="0" smtClean="0">
                <a:latin typeface="Arial" pitchFamily="34" charset="0"/>
              </a:rPr>
              <a:t> also </a:t>
            </a:r>
            <a:r>
              <a:rPr lang="de-DE" altLang="de-DE" dirty="0" err="1" smtClean="0">
                <a:latin typeface="Arial" pitchFamily="34" charset="0"/>
              </a:rPr>
              <a:t>to</a:t>
            </a:r>
            <a:r>
              <a:rPr lang="de-DE" altLang="de-DE" dirty="0" smtClean="0">
                <a:latin typeface="Arial" pitchFamily="34" charset="0"/>
              </a:rPr>
              <a:t> </a:t>
            </a:r>
            <a:r>
              <a:rPr lang="de-DE" altLang="de-DE" b="1" dirty="0" smtClean="0">
                <a:latin typeface="Arial" pitchFamily="34" charset="0"/>
              </a:rPr>
              <a:t>EN ISO 10075</a:t>
            </a:r>
            <a:r>
              <a:rPr lang="de-DE" altLang="de-DE" dirty="0" smtClean="0">
                <a:latin typeface="Arial" pitchFamily="34" charset="0"/>
              </a:rPr>
              <a:t>: </a:t>
            </a:r>
            <a:r>
              <a:rPr lang="de-DE" altLang="de-DE" dirty="0" err="1" smtClean="0">
                <a:latin typeface="Arial" pitchFamily="34" charset="0"/>
              </a:rPr>
              <a:t>Ergonomic</a:t>
            </a:r>
            <a:r>
              <a:rPr lang="de-DE" altLang="de-DE" dirty="0" smtClean="0">
                <a:latin typeface="Arial" pitchFamily="34" charset="0"/>
              </a:rPr>
              <a:t> </a:t>
            </a:r>
            <a:r>
              <a:rPr lang="de-DE" altLang="de-DE" dirty="0" err="1" smtClean="0">
                <a:latin typeface="Arial" pitchFamily="34" charset="0"/>
              </a:rPr>
              <a:t>principles</a:t>
            </a:r>
            <a:r>
              <a:rPr lang="de-DE" altLang="de-DE" dirty="0" smtClean="0">
                <a:latin typeface="Arial" pitchFamily="34" charset="0"/>
              </a:rPr>
              <a:t> </a:t>
            </a:r>
            <a:r>
              <a:rPr lang="de-DE" altLang="de-DE" dirty="0" err="1" smtClean="0">
                <a:latin typeface="Arial" pitchFamily="34" charset="0"/>
              </a:rPr>
              <a:t>related</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mental </a:t>
            </a:r>
            <a:r>
              <a:rPr lang="de-DE" altLang="de-DE" dirty="0" err="1" smtClean="0">
                <a:latin typeface="Arial" pitchFamily="34" charset="0"/>
              </a:rPr>
              <a:t>work-load</a:t>
            </a:r>
            <a:endParaRPr lang="de-DE" altLang="de-DE"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4</a:t>
            </a:fld>
            <a:endParaRPr lang="de-DE" altLang="de-DE"/>
          </a:p>
        </p:txBody>
      </p:sp>
    </p:spTree>
    <p:extLst>
      <p:ext uri="{BB962C8B-B14F-4D97-AF65-F5344CB8AC3E}">
        <p14:creationId xmlns:p14="http://schemas.microsoft.com/office/powerpoint/2010/main" val="4172923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This </a:t>
            </a:r>
            <a:r>
              <a:rPr lang="de-DE" altLang="de-DE" dirty="0" err="1" smtClean="0">
                <a:latin typeface="Arial" pitchFamily="34" charset="0"/>
              </a:rPr>
              <a:t>slide</a:t>
            </a:r>
            <a:r>
              <a:rPr lang="de-DE" altLang="de-DE" dirty="0" smtClean="0">
                <a:latin typeface="Arial" pitchFamily="34" charset="0"/>
              </a:rPr>
              <a:t> </a:t>
            </a:r>
            <a:r>
              <a:rPr lang="de-DE" altLang="de-DE" dirty="0" err="1" smtClean="0">
                <a:latin typeface="Arial" pitchFamily="34" charset="0"/>
              </a:rPr>
              <a:t>shows</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factors</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working</a:t>
            </a:r>
            <a:r>
              <a:rPr lang="de-DE" altLang="de-DE" dirty="0" smtClean="0">
                <a:latin typeface="Arial" pitchFamily="34" charset="0"/>
              </a:rPr>
              <a:t> </a:t>
            </a:r>
            <a:r>
              <a:rPr lang="de-DE" altLang="de-DE" dirty="0" err="1" smtClean="0">
                <a:latin typeface="Arial" pitchFamily="34" charset="0"/>
              </a:rPr>
              <a:t>environment</a:t>
            </a:r>
            <a:r>
              <a:rPr lang="de-DE" altLang="de-DE" dirty="0" smtClean="0">
                <a:latin typeface="Arial" pitchFamily="34" charset="0"/>
              </a:rPr>
              <a:t> </a:t>
            </a:r>
            <a:r>
              <a:rPr lang="de-DE" altLang="de-DE" dirty="0" err="1" smtClean="0">
                <a:latin typeface="Arial" pitchFamily="34" charset="0"/>
              </a:rPr>
              <a:t>which</a:t>
            </a:r>
            <a:r>
              <a:rPr lang="de-DE" altLang="de-DE" dirty="0" smtClean="0">
                <a:latin typeface="Arial" pitchFamily="34" charset="0"/>
              </a:rPr>
              <a:t> will </a:t>
            </a:r>
            <a:r>
              <a:rPr lang="de-DE" altLang="de-DE" dirty="0" err="1" smtClean="0">
                <a:latin typeface="Arial" pitchFamily="34" charset="0"/>
              </a:rPr>
              <a:t>be</a:t>
            </a:r>
            <a:r>
              <a:rPr lang="de-DE" altLang="de-DE" dirty="0" smtClean="0">
                <a:latin typeface="Arial" pitchFamily="34" charset="0"/>
              </a:rPr>
              <a:t> </a:t>
            </a:r>
            <a:r>
              <a:rPr lang="de-DE" altLang="de-DE" dirty="0" err="1" smtClean="0">
                <a:latin typeface="Arial" pitchFamily="34" charset="0"/>
              </a:rPr>
              <a:t>described</a:t>
            </a:r>
            <a:r>
              <a:rPr lang="de-DE" altLang="de-DE" dirty="0" smtClean="0">
                <a:latin typeface="Arial" pitchFamily="34" charset="0"/>
              </a:rPr>
              <a:t> </a:t>
            </a:r>
            <a:r>
              <a:rPr lang="de-DE" altLang="de-DE" dirty="0" err="1" smtClean="0">
                <a:latin typeface="Arial" pitchFamily="34" charset="0"/>
              </a:rPr>
              <a:t>below</a:t>
            </a:r>
            <a:r>
              <a:rPr lang="de-DE" altLang="de-DE" dirty="0" smtClean="0">
                <a:latin typeface="Arial" pitchFamily="34" charset="0"/>
              </a:rPr>
              <a:t>. </a:t>
            </a:r>
            <a:r>
              <a:rPr lang="en-GB" altLang="de-DE" dirty="0" smtClean="0"/>
              <a:t>For consideration of the occupational environmental factors of hazardous substances and radiation, co-operation is required with specialists in these fields during the planning and design of installations and machinery. These </a:t>
            </a:r>
            <a:r>
              <a:rPr lang="de-DE" altLang="de-DE" dirty="0" err="1" smtClean="0"/>
              <a:t>factors</a:t>
            </a:r>
            <a:r>
              <a:rPr lang="de-DE" altLang="de-DE" dirty="0" smtClean="0"/>
              <a:t> will not </a:t>
            </a:r>
            <a:r>
              <a:rPr lang="de-DE" altLang="de-DE" dirty="0" err="1" smtClean="0"/>
              <a:t>therefore</a:t>
            </a:r>
            <a:r>
              <a:rPr lang="de-DE" altLang="de-DE" dirty="0" smtClean="0"/>
              <a:t> </a:t>
            </a:r>
            <a:r>
              <a:rPr lang="de-DE" altLang="de-DE" dirty="0" err="1" smtClean="0"/>
              <a:t>be</a:t>
            </a:r>
            <a:r>
              <a:rPr lang="de-DE" altLang="de-DE" dirty="0" smtClean="0"/>
              <a:t> </a:t>
            </a:r>
            <a:r>
              <a:rPr lang="de-DE" altLang="de-DE" dirty="0" err="1" smtClean="0"/>
              <a:t>considered</a:t>
            </a:r>
            <a:r>
              <a:rPr lang="de-DE" altLang="de-DE" dirty="0" smtClean="0"/>
              <a:t> in </a:t>
            </a:r>
            <a:r>
              <a:rPr lang="de-DE" altLang="de-DE" dirty="0" err="1" smtClean="0"/>
              <a:t>detail</a:t>
            </a:r>
            <a:r>
              <a:rPr lang="de-DE" altLang="de-DE" dirty="0" smtClean="0"/>
              <a:t> </a:t>
            </a:r>
            <a:r>
              <a:rPr lang="de-DE" altLang="de-DE" dirty="0" smtClean="0">
                <a:latin typeface="Arial" pitchFamily="34" charset="0"/>
              </a:rPr>
              <a:t>(</a:t>
            </a:r>
            <a:r>
              <a:rPr lang="de-DE" altLang="de-DE" dirty="0" err="1" smtClean="0">
                <a:latin typeface="Arial" pitchFamily="34" charset="0"/>
              </a:rPr>
              <a:t>refer</a:t>
            </a:r>
            <a:r>
              <a:rPr lang="de-DE" altLang="de-DE" dirty="0" smtClean="0">
                <a:latin typeface="Arial" pitchFamily="34" charset="0"/>
              </a:rPr>
              <a:t> </a:t>
            </a:r>
            <a:r>
              <a:rPr lang="de-DE" altLang="de-DE" dirty="0" err="1" smtClean="0">
                <a:latin typeface="Arial" pitchFamily="34" charset="0"/>
              </a:rPr>
              <a:t>if</a:t>
            </a:r>
            <a:r>
              <a:rPr lang="de-DE" altLang="de-DE" dirty="0" smtClean="0">
                <a:latin typeface="Arial" pitchFamily="34" charset="0"/>
              </a:rPr>
              <a:t> </a:t>
            </a:r>
            <a:r>
              <a:rPr lang="de-DE" altLang="de-DE" dirty="0" err="1" smtClean="0">
                <a:latin typeface="Arial" pitchFamily="34" charset="0"/>
              </a:rPr>
              <a:t>necessary</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Module 3-6).</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5</a:t>
            </a:fld>
            <a:endParaRPr lang="de-DE" altLang="de-DE"/>
          </a:p>
        </p:txBody>
      </p:sp>
    </p:spTree>
    <p:extLst>
      <p:ext uri="{BB962C8B-B14F-4D97-AF65-F5344CB8AC3E}">
        <p14:creationId xmlns:p14="http://schemas.microsoft.com/office/powerpoint/2010/main" val="64972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b="1" dirty="0" smtClean="0">
                <a:latin typeface="Arial" pitchFamily="34" charset="0"/>
              </a:rPr>
              <a:t>Explanation </a:t>
            </a:r>
            <a:r>
              <a:rPr lang="de-DE" altLang="de-DE" b="1" dirty="0" err="1" smtClean="0">
                <a:latin typeface="Arial" pitchFamily="34" charset="0"/>
              </a:rPr>
              <a:t>of</a:t>
            </a:r>
            <a:r>
              <a:rPr lang="de-DE" altLang="de-DE" b="1" dirty="0" smtClean="0">
                <a:latin typeface="Arial" pitchFamily="34" charset="0"/>
              </a:rPr>
              <a:t> </a:t>
            </a:r>
            <a:r>
              <a:rPr lang="de-DE" altLang="de-DE" b="1" dirty="0" err="1" smtClean="0">
                <a:latin typeface="Arial" pitchFamily="34" charset="0"/>
              </a:rPr>
              <a:t>the</a:t>
            </a:r>
            <a:r>
              <a:rPr lang="de-DE" altLang="de-DE" b="1" dirty="0" smtClean="0">
                <a:latin typeface="Arial" pitchFamily="34" charset="0"/>
              </a:rPr>
              <a:t> </a:t>
            </a:r>
            <a:r>
              <a:rPr lang="de-DE" altLang="de-DE" b="1" dirty="0" err="1" smtClean="0">
                <a:latin typeface="Arial" pitchFamily="34" charset="0"/>
              </a:rPr>
              <a:t>tasks</a:t>
            </a:r>
            <a:r>
              <a:rPr lang="de-DE" altLang="de-DE" b="1" dirty="0" smtClean="0">
                <a:latin typeface="Arial" pitchFamily="34" charset="0"/>
              </a:rPr>
              <a:t> </a:t>
            </a:r>
            <a:r>
              <a:rPr lang="de-DE" altLang="de-DE" b="1" dirty="0" err="1" smtClean="0">
                <a:latin typeface="Arial" pitchFamily="34" charset="0"/>
              </a:rPr>
              <a:t>taking</a:t>
            </a:r>
            <a:r>
              <a:rPr lang="de-DE" altLang="de-DE" b="1" dirty="0" smtClean="0">
                <a:latin typeface="Arial" pitchFamily="34" charset="0"/>
              </a:rPr>
              <a:t> </a:t>
            </a:r>
            <a:r>
              <a:rPr lang="de-DE" altLang="de-DE" b="1" dirty="0" err="1" smtClean="0">
                <a:latin typeface="Arial" pitchFamily="34" charset="0"/>
              </a:rPr>
              <a:t>place</a:t>
            </a:r>
            <a:r>
              <a:rPr lang="de-DE" altLang="de-DE" b="1" dirty="0" smtClean="0">
                <a:latin typeface="Arial" pitchFamily="34" charset="0"/>
              </a:rPr>
              <a:t> in </a:t>
            </a:r>
            <a:r>
              <a:rPr lang="de-DE" altLang="de-DE" b="1" dirty="0" err="1" smtClean="0">
                <a:latin typeface="Arial" pitchFamily="34" charset="0"/>
              </a:rPr>
              <a:t>the</a:t>
            </a:r>
            <a:r>
              <a:rPr lang="de-DE" altLang="de-DE" b="1" dirty="0" smtClean="0">
                <a:latin typeface="Arial" pitchFamily="34" charset="0"/>
              </a:rPr>
              <a:t> "</a:t>
            </a:r>
            <a:r>
              <a:rPr lang="de-DE" altLang="de-DE" b="1" dirty="0" err="1" smtClean="0">
                <a:latin typeface="Arial" pitchFamily="34" charset="0"/>
              </a:rPr>
              <a:t>drive</a:t>
            </a:r>
            <a:r>
              <a:rPr lang="de-DE" altLang="de-DE" b="1" dirty="0" smtClean="0">
                <a:latin typeface="Arial" pitchFamily="34" charset="0"/>
              </a:rPr>
              <a:t> </a:t>
            </a:r>
            <a:r>
              <a:rPr lang="de-DE" altLang="de-DE" b="1" dirty="0" err="1" smtClean="0">
                <a:latin typeface="Arial" pitchFamily="34" charset="0"/>
              </a:rPr>
              <a:t>unit</a:t>
            </a:r>
            <a:r>
              <a:rPr lang="de-DE" altLang="de-DE" b="1" dirty="0" smtClean="0">
                <a:latin typeface="Arial" pitchFamily="34" charset="0"/>
              </a:rPr>
              <a:t> </a:t>
            </a:r>
            <a:r>
              <a:rPr lang="de-DE" altLang="de-DE" b="1" dirty="0" err="1" smtClean="0">
                <a:latin typeface="Arial" pitchFamily="34" charset="0"/>
              </a:rPr>
              <a:t>manufacturing</a:t>
            </a:r>
            <a:r>
              <a:rPr lang="de-DE" altLang="de-DE" b="1" dirty="0" smtClean="0">
                <a:latin typeface="Arial" pitchFamily="34" charset="0"/>
              </a:rPr>
              <a:t> </a:t>
            </a:r>
            <a:r>
              <a:rPr lang="de-DE" altLang="de-DE" b="1" dirty="0" err="1" smtClean="0">
                <a:latin typeface="Arial" pitchFamily="34" charset="0"/>
              </a:rPr>
              <a:t>cell</a:t>
            </a:r>
            <a:r>
              <a:rPr lang="de-DE" altLang="de-DE" b="1" dirty="0" smtClean="0">
                <a:latin typeface="Arial" pitchFamily="34" charset="0"/>
              </a:rPr>
              <a:t>" </a:t>
            </a:r>
            <a:r>
              <a:rPr lang="de-DE" altLang="de-DE" b="1" dirty="0" err="1" smtClean="0">
                <a:latin typeface="Arial" pitchFamily="34" charset="0"/>
              </a:rPr>
              <a:t>case</a:t>
            </a:r>
            <a:r>
              <a:rPr lang="de-DE" altLang="de-DE" b="1" dirty="0" smtClean="0">
                <a:latin typeface="Arial" pitchFamily="34" charset="0"/>
              </a:rPr>
              <a:t> </a:t>
            </a:r>
            <a:r>
              <a:rPr lang="de-DE" altLang="de-DE" b="1" dirty="0" err="1" smtClean="0">
                <a:latin typeface="Arial" pitchFamily="34" charset="0"/>
              </a:rPr>
              <a:t>study</a:t>
            </a:r>
            <a:r>
              <a:rPr lang="de-DE" altLang="de-DE" b="1" i="1" dirty="0" smtClean="0">
                <a:latin typeface="Arial" pitchFamily="34" charset="0"/>
              </a:rPr>
              <a:t> </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Cast </a:t>
            </a:r>
            <a:r>
              <a:rPr lang="de-DE" altLang="de-DE" dirty="0" err="1" smtClean="0">
                <a:latin typeface="Arial" pitchFamily="34" charset="0"/>
              </a:rPr>
              <a:t>components</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supplied</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machined</a:t>
            </a:r>
            <a:r>
              <a:rPr lang="de-DE" altLang="de-DE" dirty="0" smtClean="0">
                <a:latin typeface="Arial" pitchFamily="34" charset="0"/>
              </a:rPr>
              <a:t>. The </a:t>
            </a:r>
            <a:r>
              <a:rPr lang="de-DE" altLang="de-DE" dirty="0" err="1" smtClean="0">
                <a:latin typeface="Arial" pitchFamily="34" charset="0"/>
              </a:rPr>
              <a:t>casing</a:t>
            </a:r>
            <a:r>
              <a:rPr lang="de-DE" altLang="de-DE" dirty="0" smtClean="0">
                <a:latin typeface="Arial" pitchFamily="34" charset="0"/>
              </a:rPr>
              <a:t> </a:t>
            </a:r>
            <a:r>
              <a:rPr lang="de-DE" altLang="de-DE" dirty="0" err="1" smtClean="0">
                <a:latin typeface="Arial" pitchFamily="34" charset="0"/>
              </a:rPr>
              <a:t>covers</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cut</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size</a:t>
            </a:r>
            <a:r>
              <a:rPr lang="de-DE" altLang="de-DE" dirty="0" smtClean="0">
                <a:latin typeface="Arial" pitchFamily="34" charset="0"/>
              </a:rPr>
              <a:t> on a </a:t>
            </a:r>
            <a:r>
              <a:rPr lang="de-DE" altLang="de-DE" dirty="0" err="1" smtClean="0">
                <a:latin typeface="Arial" pitchFamily="34" charset="0"/>
              </a:rPr>
              <a:t>laser</a:t>
            </a:r>
            <a:r>
              <a:rPr lang="de-DE" altLang="de-DE" dirty="0" smtClean="0">
                <a:latin typeface="Arial" pitchFamily="34" charset="0"/>
              </a:rPr>
              <a:t> </a:t>
            </a:r>
            <a:r>
              <a:rPr lang="de-DE" altLang="de-DE" dirty="0" err="1" smtClean="0">
                <a:latin typeface="Arial" pitchFamily="34" charset="0"/>
              </a:rPr>
              <a:t>cutting</a:t>
            </a:r>
            <a:r>
              <a:rPr lang="de-DE" altLang="de-DE" dirty="0" smtClean="0">
                <a:latin typeface="Arial" pitchFamily="34" charset="0"/>
              </a:rPr>
              <a:t> </a:t>
            </a:r>
            <a:r>
              <a:rPr lang="de-DE" altLang="de-DE" dirty="0" err="1" smtClean="0">
                <a:latin typeface="Arial" pitchFamily="34" charset="0"/>
              </a:rPr>
              <a:t>machine</a:t>
            </a:r>
            <a:r>
              <a:rPr lang="de-DE" altLang="de-DE" dirty="0" smtClean="0">
                <a:latin typeface="Arial" pitchFamily="34" charset="0"/>
              </a:rPr>
              <a:t>.</a:t>
            </a:r>
          </a:p>
          <a:p>
            <a:pPr>
              <a:spcBef>
                <a:spcPts val="438"/>
              </a:spcBef>
              <a:buFont typeface="Times New Roman" pitchFamily="18" charset="0"/>
              <a:buChar char="•"/>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smtClean="0">
                <a:latin typeface="Arial" pitchFamily="34" charset="0"/>
              </a:rPr>
              <a:t>The </a:t>
            </a:r>
            <a:r>
              <a:rPr lang="de-DE" altLang="de-DE" dirty="0" err="1" smtClean="0">
                <a:latin typeface="Arial" pitchFamily="34" charset="0"/>
              </a:rPr>
              <a:t>motor</a:t>
            </a:r>
            <a:r>
              <a:rPr lang="de-DE" altLang="de-DE" dirty="0" smtClean="0">
                <a:latin typeface="Arial" pitchFamily="34" charset="0"/>
              </a:rPr>
              <a:t>, </a:t>
            </a:r>
            <a:r>
              <a:rPr lang="de-DE" altLang="de-DE" dirty="0" err="1" smtClean="0">
                <a:latin typeface="Arial" pitchFamily="34" charset="0"/>
              </a:rPr>
              <a:t>transmission</a:t>
            </a:r>
            <a:r>
              <a:rPr lang="de-DE" altLang="de-DE" dirty="0" smtClean="0">
                <a:latin typeface="Arial" pitchFamily="34" charset="0"/>
              </a:rPr>
              <a:t>, </a:t>
            </a:r>
            <a:r>
              <a:rPr lang="de-DE" altLang="de-DE" dirty="0" err="1" smtClean="0">
                <a:latin typeface="Arial" pitchFamily="34" charset="0"/>
              </a:rPr>
              <a:t>control</a:t>
            </a:r>
            <a:r>
              <a:rPr lang="de-DE" altLang="de-DE" dirty="0" smtClean="0">
                <a:latin typeface="Arial" pitchFamily="34" charset="0"/>
              </a:rPr>
              <a:t> </a:t>
            </a:r>
            <a:r>
              <a:rPr lang="de-DE" altLang="de-DE" dirty="0" err="1" smtClean="0">
                <a:latin typeface="Arial" pitchFamily="34" charset="0"/>
              </a:rPr>
              <a:t>elements</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clamping</a:t>
            </a:r>
            <a:r>
              <a:rPr lang="de-DE" altLang="de-DE" dirty="0" smtClean="0">
                <a:latin typeface="Arial" pitchFamily="34" charset="0"/>
              </a:rPr>
              <a:t> </a:t>
            </a:r>
            <a:r>
              <a:rPr lang="de-DE" altLang="de-DE" dirty="0" err="1" smtClean="0">
                <a:latin typeface="Arial" pitchFamily="34" charset="0"/>
              </a:rPr>
              <a:t>plate</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dirty="0" err="1" smtClean="0">
                <a:latin typeface="Arial" pitchFamily="34" charset="0"/>
              </a:rPr>
              <a:t>placed</a:t>
            </a:r>
            <a:r>
              <a:rPr lang="de-DE" altLang="de-DE" dirty="0" smtClean="0">
                <a:latin typeface="Arial" pitchFamily="34" charset="0"/>
              </a:rPr>
              <a:t> in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casing</a:t>
            </a:r>
            <a:r>
              <a:rPr lang="de-DE" altLang="de-DE" dirty="0" smtClean="0">
                <a:latin typeface="Arial" pitchFamily="34" charset="0"/>
              </a:rPr>
              <a:t>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assembly</a:t>
            </a:r>
            <a:r>
              <a:rPr lang="de-DE" altLang="de-DE" dirty="0" smtClean="0">
                <a:latin typeface="Arial" pitchFamily="34" charset="0"/>
              </a:rPr>
              <a:t> </a:t>
            </a:r>
            <a:r>
              <a:rPr lang="de-DE" altLang="de-DE" dirty="0" err="1" smtClean="0">
                <a:latin typeface="Arial" pitchFamily="34" charset="0"/>
              </a:rPr>
              <a:t>workplace</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a:t>
            </a:r>
            <a:r>
              <a:rPr lang="de-DE" altLang="de-DE" dirty="0" err="1" smtClean="0">
                <a:latin typeface="Arial" pitchFamily="34" charset="0"/>
              </a:rPr>
              <a:t>mated</a:t>
            </a:r>
            <a:r>
              <a:rPr lang="de-DE" altLang="de-DE" dirty="0" smtClean="0">
                <a:latin typeface="Arial" pitchFamily="34" charset="0"/>
              </a:rPr>
              <a:t>. </a:t>
            </a:r>
            <a:r>
              <a:rPr lang="de-DE" altLang="de-DE" dirty="0" err="1" smtClean="0">
                <a:latin typeface="Arial" pitchFamily="34" charset="0"/>
              </a:rPr>
              <a:t>Finally</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finished</a:t>
            </a:r>
            <a:r>
              <a:rPr lang="de-DE" altLang="de-DE" dirty="0" smtClean="0">
                <a:latin typeface="Arial" pitchFamily="34" charset="0"/>
              </a:rPr>
              <a:t> </a:t>
            </a:r>
            <a:r>
              <a:rPr lang="de-DE" altLang="de-DE" dirty="0" err="1" smtClean="0">
                <a:latin typeface="Arial" pitchFamily="34" charset="0"/>
              </a:rPr>
              <a:t>drive</a:t>
            </a:r>
            <a:r>
              <a:rPr lang="de-DE" altLang="de-DE" dirty="0" smtClean="0">
                <a:latin typeface="Arial" pitchFamily="34" charset="0"/>
              </a:rPr>
              <a:t> </a:t>
            </a:r>
            <a:r>
              <a:rPr lang="de-DE" altLang="de-DE" dirty="0" err="1" smtClean="0">
                <a:latin typeface="Arial" pitchFamily="34" charset="0"/>
              </a:rPr>
              <a:t>unit</a:t>
            </a:r>
            <a:r>
              <a:rPr lang="de-DE" altLang="de-DE" dirty="0" smtClean="0">
                <a:latin typeface="Arial" pitchFamily="34" charset="0"/>
              </a:rPr>
              <a:t>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tested</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endParaRPr lang="de-DE" altLang="de-DE" dirty="0" smtClean="0">
              <a:latin typeface="Arial" pitchFamily="34" charset="0"/>
            </a:endParaRP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Obtain</a:t>
            </a:r>
            <a:r>
              <a:rPr lang="de-DE" altLang="de-DE" dirty="0" smtClean="0">
                <a:latin typeface="Arial" pitchFamily="34" charset="0"/>
              </a:rPr>
              <a:t> </a:t>
            </a:r>
            <a:r>
              <a:rPr lang="de-DE" altLang="de-DE" dirty="0" err="1" smtClean="0">
                <a:latin typeface="Arial" pitchFamily="34" charset="0"/>
              </a:rPr>
              <a:t>feedback</a:t>
            </a:r>
            <a:r>
              <a:rPr lang="de-DE" altLang="de-DE" dirty="0" smtClean="0">
                <a:latin typeface="Arial" pitchFamily="34" charset="0"/>
              </a:rPr>
              <a:t> </a:t>
            </a:r>
            <a:r>
              <a:rPr lang="de-DE" altLang="de-DE" dirty="0" err="1" smtClean="0">
                <a:latin typeface="Arial" pitchFamily="34" charset="0"/>
              </a:rPr>
              <a:t>by</a:t>
            </a:r>
            <a:r>
              <a:rPr lang="de-DE" altLang="de-DE" dirty="0" smtClean="0">
                <a:latin typeface="Arial" pitchFamily="34" charset="0"/>
              </a:rPr>
              <a:t> </a:t>
            </a:r>
            <a:r>
              <a:rPr lang="de-DE" altLang="de-DE" dirty="0" err="1" smtClean="0">
                <a:latin typeface="Arial" pitchFamily="34" charset="0"/>
              </a:rPr>
              <a:t>asking</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suggestions</a:t>
            </a:r>
            <a:r>
              <a:rPr lang="de-DE" altLang="de-DE" dirty="0" smtClean="0">
                <a:latin typeface="Arial" pitchFamily="34" charset="0"/>
              </a:rPr>
              <a:t>. Click </a:t>
            </a:r>
            <a:r>
              <a:rPr lang="de-DE" altLang="de-DE" dirty="0" err="1" smtClean="0">
                <a:latin typeface="Arial" pitchFamily="34" charset="0"/>
              </a:rPr>
              <a:t>again</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call</a:t>
            </a:r>
            <a:r>
              <a:rPr lang="de-DE" altLang="de-DE" dirty="0" smtClean="0">
                <a:latin typeface="Arial" pitchFamily="34" charset="0"/>
              </a:rPr>
              <a:t> </a:t>
            </a:r>
            <a:r>
              <a:rPr lang="de-DE" altLang="de-DE" dirty="0" err="1" smtClean="0">
                <a:latin typeface="Arial" pitchFamily="34" charset="0"/>
              </a:rPr>
              <a:t>up</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environmental </a:t>
            </a:r>
            <a:r>
              <a:rPr lang="de-DE" altLang="de-DE" dirty="0" err="1" smtClean="0">
                <a:latin typeface="Arial" pitchFamily="34" charset="0"/>
              </a:rPr>
              <a:t>factors</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What</a:t>
            </a:r>
            <a:r>
              <a:rPr lang="de-DE" altLang="de-DE" dirty="0" smtClean="0">
                <a:latin typeface="Arial" pitchFamily="34" charset="0"/>
              </a:rPr>
              <a:t> </a:t>
            </a:r>
            <a:r>
              <a:rPr lang="de-DE" altLang="de-DE" dirty="0" err="1" smtClean="0">
                <a:latin typeface="Arial" pitchFamily="34" charset="0"/>
              </a:rPr>
              <a:t>particular</a:t>
            </a:r>
            <a:r>
              <a:rPr lang="de-DE" altLang="de-DE" dirty="0" smtClean="0">
                <a:latin typeface="Arial" pitchFamily="34" charset="0"/>
              </a:rPr>
              <a:t> environmental </a:t>
            </a:r>
            <a:r>
              <a:rPr lang="de-DE" altLang="de-DE" dirty="0" err="1" smtClean="0">
                <a:latin typeface="Arial" pitchFamily="34" charset="0"/>
              </a:rPr>
              <a:t>factors</a:t>
            </a:r>
            <a:r>
              <a:rPr lang="de-DE" altLang="de-DE" dirty="0" smtClean="0">
                <a:latin typeface="Arial" pitchFamily="34" charset="0"/>
              </a:rPr>
              <a:t> </a:t>
            </a:r>
            <a:r>
              <a:rPr lang="de-DE" altLang="de-DE" dirty="0" err="1" smtClean="0">
                <a:latin typeface="Arial" pitchFamily="34" charset="0"/>
              </a:rPr>
              <a:t>occur</a:t>
            </a:r>
            <a:r>
              <a:rPr lang="de-DE" altLang="de-DE" dirty="0" smtClean="0">
                <a:latin typeface="Arial" pitchFamily="34" charset="0"/>
              </a:rPr>
              <a:t>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two</a:t>
            </a:r>
            <a:r>
              <a:rPr lang="de-DE" altLang="de-DE" dirty="0" smtClean="0">
                <a:latin typeface="Arial" pitchFamily="34" charset="0"/>
              </a:rPr>
              <a:t> </a:t>
            </a:r>
            <a:r>
              <a:rPr lang="de-DE" altLang="de-DE" dirty="0" err="1" smtClean="0">
                <a:latin typeface="Arial" pitchFamily="34" charset="0"/>
              </a:rPr>
              <a:t>other</a:t>
            </a:r>
            <a:r>
              <a:rPr lang="de-DE" altLang="de-DE" dirty="0" smtClean="0">
                <a:latin typeface="Arial" pitchFamily="34" charset="0"/>
              </a:rPr>
              <a:t> </a:t>
            </a:r>
            <a:r>
              <a:rPr lang="de-DE" altLang="de-DE" dirty="0" err="1" smtClean="0">
                <a:latin typeface="Arial" pitchFamily="34" charset="0"/>
              </a:rPr>
              <a:t>workplaces</a:t>
            </a:r>
            <a:r>
              <a:rPr lang="de-DE" altLang="de-DE" dirty="0" smtClean="0">
                <a:latin typeface="Arial" pitchFamily="34" charset="0"/>
              </a:rPr>
              <a:t>?</a:t>
            </a:r>
          </a:p>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example</a:t>
            </a:r>
            <a:r>
              <a:rPr lang="de-DE" altLang="de-DE" dirty="0" smtClean="0">
                <a:latin typeface="Arial" pitchFamily="34" charset="0"/>
              </a:rPr>
              <a:t>: light on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sheet-metal</a:t>
            </a:r>
            <a:r>
              <a:rPr lang="de-DE" altLang="de-DE" dirty="0" smtClean="0">
                <a:latin typeface="Arial" pitchFamily="34" charset="0"/>
              </a:rPr>
              <a:t> </a:t>
            </a:r>
            <a:r>
              <a:rPr lang="de-DE" altLang="de-DE" dirty="0" err="1" smtClean="0">
                <a:latin typeface="Arial" pitchFamily="34" charset="0"/>
              </a:rPr>
              <a:t>laser</a:t>
            </a:r>
            <a:r>
              <a:rPr lang="de-DE" altLang="de-DE" dirty="0" smtClean="0">
                <a:latin typeface="Arial" pitchFamily="34" charset="0"/>
              </a:rPr>
              <a:t> </a:t>
            </a:r>
            <a:r>
              <a:rPr lang="de-DE" altLang="de-DE" dirty="0" err="1" smtClean="0">
                <a:latin typeface="Arial" pitchFamily="34" charset="0"/>
              </a:rPr>
              <a:t>cutting</a:t>
            </a:r>
            <a:r>
              <a:rPr lang="de-DE" altLang="de-DE" dirty="0" smtClean="0">
                <a:latin typeface="Arial" pitchFamily="34" charset="0"/>
              </a:rPr>
              <a:t> </a:t>
            </a:r>
            <a:r>
              <a:rPr lang="de-DE" altLang="de-DE" dirty="0" err="1" smtClean="0">
                <a:latin typeface="Arial" pitchFamily="34" charset="0"/>
              </a:rPr>
              <a:t>installation</a:t>
            </a:r>
            <a:r>
              <a:rPr lang="de-DE" altLang="de-DE" dirty="0" smtClean="0">
                <a:latin typeface="Arial" pitchFamily="34" charset="0"/>
              </a:rPr>
              <a:t>; </a:t>
            </a:r>
            <a:r>
              <a:rPr lang="de-DE" altLang="de-DE" dirty="0" err="1" smtClean="0">
                <a:latin typeface="Arial" pitchFamily="34" charset="0"/>
              </a:rPr>
              <a:t>mechanical</a:t>
            </a:r>
            <a:r>
              <a:rPr lang="de-DE" altLang="de-DE" dirty="0" smtClean="0">
                <a:latin typeface="Arial" pitchFamily="34" charset="0"/>
              </a:rPr>
              <a:t> </a:t>
            </a:r>
            <a:r>
              <a:rPr lang="de-DE" altLang="de-DE" dirty="0" err="1" smtClean="0">
                <a:latin typeface="Arial" pitchFamily="34" charset="0"/>
              </a:rPr>
              <a:t>vibration</a:t>
            </a:r>
            <a:r>
              <a:rPr lang="de-DE" altLang="de-DE" dirty="0" smtClean="0">
                <a:latin typeface="Arial" pitchFamily="34" charset="0"/>
              </a:rPr>
              <a:t> on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helical</a:t>
            </a:r>
            <a:r>
              <a:rPr lang="de-DE" altLang="de-DE" dirty="0" smtClean="0">
                <a:latin typeface="Arial" pitchFamily="34" charset="0"/>
              </a:rPr>
              <a:t> </a:t>
            </a:r>
            <a:r>
              <a:rPr lang="de-DE" altLang="de-DE" dirty="0" err="1" smtClean="0">
                <a:latin typeface="Arial" pitchFamily="34" charset="0"/>
              </a:rPr>
              <a:t>conveyor</a:t>
            </a:r>
            <a:r>
              <a:rPr lang="de-DE" altLang="de-DE" dirty="0" smtClean="0">
                <a:latin typeface="Arial" pitchFamily="34" charset="0"/>
              </a:rPr>
              <a:t> </a:t>
            </a:r>
            <a:r>
              <a:rPr lang="de-DE" altLang="de-DE" dirty="0" err="1" smtClean="0">
                <a:latin typeface="Arial" pitchFamily="34" charset="0"/>
              </a:rPr>
              <a:t>and</a:t>
            </a:r>
            <a:r>
              <a:rPr lang="de-DE" altLang="de-DE" dirty="0" smtClean="0">
                <a:latin typeface="Arial" pitchFamily="34" charset="0"/>
              </a:rPr>
              <a:t> on </a:t>
            </a:r>
            <a:r>
              <a:rPr lang="de-DE" altLang="de-DE" dirty="0" err="1" smtClean="0">
                <a:latin typeface="Arial" pitchFamily="34" charset="0"/>
              </a:rPr>
              <a:t>the</a:t>
            </a:r>
            <a:r>
              <a:rPr lang="de-DE" altLang="de-DE" dirty="0" smtClean="0">
                <a:latin typeface="Arial" pitchFamily="34" charset="0"/>
              </a:rPr>
              <a:t> power </a:t>
            </a:r>
            <a:r>
              <a:rPr lang="de-DE" altLang="de-DE" dirty="0" err="1" smtClean="0">
                <a:latin typeface="Arial" pitchFamily="34" charset="0"/>
              </a:rPr>
              <a:t>screwdriver</a:t>
            </a:r>
            <a:r>
              <a:rPr lang="de-DE" altLang="de-DE" dirty="0" smtClean="0">
                <a:latin typeface="Arial" pitchFamily="34" charset="0"/>
              </a:rPr>
              <a:t>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assembly</a:t>
            </a:r>
            <a:r>
              <a:rPr lang="de-DE" altLang="de-DE" dirty="0" smtClean="0">
                <a:latin typeface="Arial" pitchFamily="34" charset="0"/>
              </a:rPr>
              <a:t> </a:t>
            </a:r>
            <a:r>
              <a:rPr lang="de-DE" altLang="de-DE" dirty="0" err="1" smtClean="0">
                <a:latin typeface="Arial" pitchFamily="34" charset="0"/>
              </a:rPr>
              <a:t>workplace</a:t>
            </a:r>
            <a:r>
              <a:rPr lang="de-DE" altLang="de-DE" dirty="0" smtClean="0">
                <a:latin typeface="Arial" pitchFamily="34" charset="0"/>
              </a:rPr>
              <a:t>.</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6</a:t>
            </a:fld>
            <a:endParaRPr lang="de-DE" altLang="de-DE"/>
          </a:p>
        </p:txBody>
      </p:sp>
    </p:spTree>
    <p:extLst>
      <p:ext uri="{BB962C8B-B14F-4D97-AF65-F5344CB8AC3E}">
        <p14:creationId xmlns:p14="http://schemas.microsoft.com/office/powerpoint/2010/main" val="4133980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b="1" dirty="0" smtClean="0">
                <a:latin typeface="Arial" pitchFamily="34" charset="0"/>
              </a:rPr>
              <a:t>Work </a:t>
            </a:r>
            <a:r>
              <a:rPr lang="de-DE" altLang="de-DE" b="1" dirty="0" err="1" smtClean="0">
                <a:latin typeface="Arial" pitchFamily="34" charset="0"/>
              </a:rPr>
              <a:t>environment</a:t>
            </a:r>
            <a:r>
              <a:rPr lang="de-DE" altLang="de-DE" b="1" dirty="0" smtClean="0">
                <a:latin typeface="Arial" pitchFamily="34" charset="0"/>
              </a:rPr>
              <a:t> </a:t>
            </a:r>
            <a:r>
              <a:rPr lang="de-DE" altLang="de-DE" b="1" dirty="0" err="1" smtClean="0">
                <a:latin typeface="Arial" pitchFamily="34" charset="0"/>
              </a:rPr>
              <a:t>factors</a:t>
            </a:r>
            <a:r>
              <a:rPr lang="de-DE" altLang="de-DE" dirty="0" smtClean="0">
                <a:latin typeface="Arial" pitchFamily="34" charset="0"/>
              </a:rPr>
              <a:t>: </a:t>
            </a:r>
            <a:r>
              <a:rPr lang="de-DE" altLang="de-DE" dirty="0" err="1" smtClean="0">
                <a:latin typeface="Arial" pitchFamily="34" charset="0"/>
              </a:rPr>
              <a:t>noise</a:t>
            </a:r>
            <a:r>
              <a:rPr lang="de-DE" altLang="de-DE" dirty="0" smtClean="0">
                <a:latin typeface="Arial" pitchFamily="34" charset="0"/>
              </a:rPr>
              <a:t>, light, </a:t>
            </a:r>
            <a:r>
              <a:rPr lang="de-DE" altLang="de-DE" dirty="0" err="1" smtClean="0">
                <a:latin typeface="Arial" pitchFamily="34" charset="0"/>
              </a:rPr>
              <a:t>hazardous</a:t>
            </a:r>
            <a:r>
              <a:rPr lang="de-DE" altLang="de-DE" dirty="0" smtClean="0">
                <a:latin typeface="Arial" pitchFamily="34" charset="0"/>
              </a:rPr>
              <a:t> </a:t>
            </a:r>
            <a:r>
              <a:rPr lang="de-DE" altLang="de-DE" dirty="0" err="1" smtClean="0">
                <a:latin typeface="Arial" pitchFamily="34" charset="0"/>
              </a:rPr>
              <a:t>substances</a:t>
            </a:r>
            <a:r>
              <a:rPr lang="de-DE" altLang="de-DE" dirty="0" smtClean="0">
                <a:latin typeface="Arial" pitchFamily="34" charset="0"/>
              </a:rPr>
              <a:t> (</a:t>
            </a:r>
            <a:r>
              <a:rPr lang="de-DE" altLang="de-DE" dirty="0" err="1" smtClean="0">
                <a:latin typeface="Arial" pitchFamily="34" charset="0"/>
              </a:rPr>
              <a:t>dust</a:t>
            </a:r>
            <a:r>
              <a:rPr lang="de-DE" altLang="de-DE" dirty="0" smtClean="0">
                <a:latin typeface="Arial" pitchFamily="34" charset="0"/>
              </a:rPr>
              <a:t>), </a:t>
            </a:r>
            <a:r>
              <a:rPr lang="de-DE" altLang="de-DE" dirty="0" err="1" smtClean="0">
                <a:latin typeface="Arial" pitchFamily="34" charset="0"/>
              </a:rPr>
              <a:t>mechanical</a:t>
            </a:r>
            <a:r>
              <a:rPr lang="de-DE" altLang="de-DE" dirty="0" smtClean="0">
                <a:latin typeface="Arial" pitchFamily="34" charset="0"/>
              </a:rPr>
              <a:t> </a:t>
            </a:r>
            <a:r>
              <a:rPr lang="de-DE" altLang="de-DE" dirty="0" err="1" smtClean="0">
                <a:latin typeface="Arial" pitchFamily="34" charset="0"/>
              </a:rPr>
              <a:t>vibration</a:t>
            </a:r>
            <a:r>
              <a:rPr lang="de-DE" altLang="de-DE" dirty="0" smtClean="0">
                <a:latin typeface="Arial" pitchFamily="34" charset="0"/>
              </a:rPr>
              <a:t>, </a:t>
            </a:r>
            <a:r>
              <a:rPr lang="de-DE" altLang="de-DE" dirty="0" err="1" smtClean="0">
                <a:latin typeface="Arial" pitchFamily="34" charset="0"/>
              </a:rPr>
              <a:t>climate</a:t>
            </a:r>
            <a:r>
              <a:rPr lang="de-DE" altLang="de-DE" dirty="0" smtClean="0">
                <a:latin typeface="Arial" pitchFamily="34" charset="0"/>
              </a:rPr>
              <a:t> (</a:t>
            </a:r>
            <a:r>
              <a:rPr lang="de-DE" altLang="de-DE" dirty="0" err="1" smtClean="0">
                <a:latin typeface="Arial" pitchFamily="34" charset="0"/>
              </a:rPr>
              <a:t>heat</a:t>
            </a:r>
            <a:r>
              <a:rPr lang="de-DE" altLang="de-DE" dirty="0" smtClean="0">
                <a:latin typeface="Arial" pitchFamily="34" charset="0"/>
              </a:rPr>
              <a:t> </a:t>
            </a:r>
            <a:r>
              <a:rPr lang="de-DE" altLang="de-DE" dirty="0" err="1" smtClean="0">
                <a:latin typeface="Arial" pitchFamily="34" charset="0"/>
              </a:rPr>
              <a:t>caused</a:t>
            </a:r>
            <a:r>
              <a:rPr lang="de-DE" altLang="de-DE" dirty="0" smtClean="0">
                <a:latin typeface="Arial" pitchFamily="34" charset="0"/>
              </a:rPr>
              <a:t> </a:t>
            </a:r>
            <a:r>
              <a:rPr lang="de-DE" altLang="de-DE" dirty="0" err="1" smtClean="0">
                <a:latin typeface="Arial" pitchFamily="34" charset="0"/>
              </a:rPr>
              <a:t>when</a:t>
            </a:r>
            <a:r>
              <a:rPr lang="de-DE" altLang="de-DE" dirty="0" smtClean="0">
                <a:latin typeface="Arial" pitchFamily="34" charset="0"/>
              </a:rPr>
              <a:t> </a:t>
            </a:r>
            <a:r>
              <a:rPr lang="de-DE" altLang="de-DE" dirty="0" err="1" smtClean="0">
                <a:latin typeface="Arial" pitchFamily="34" charset="0"/>
              </a:rPr>
              <a:t>protective</a:t>
            </a:r>
            <a:r>
              <a:rPr lang="de-DE" altLang="de-DE" dirty="0" smtClean="0">
                <a:latin typeface="Arial" pitchFamily="34" charset="0"/>
              </a:rPr>
              <a:t> </a:t>
            </a:r>
            <a:r>
              <a:rPr lang="de-DE" altLang="de-DE" dirty="0" err="1" smtClean="0">
                <a:latin typeface="Arial" pitchFamily="34" charset="0"/>
              </a:rPr>
              <a:t>clothing</a:t>
            </a:r>
            <a:r>
              <a:rPr lang="de-DE" altLang="de-DE" dirty="0" smtClean="0">
                <a:latin typeface="Arial" pitchFamily="34" charset="0"/>
              </a:rPr>
              <a:t>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worn</a:t>
            </a:r>
            <a:r>
              <a:rPr lang="de-DE" altLang="de-DE" dirty="0" smtClean="0">
                <a:latin typeface="Arial" pitchFamily="34" charset="0"/>
              </a:rPr>
              <a:t> </a:t>
            </a:r>
            <a:r>
              <a:rPr lang="de-DE" altLang="de-DE" dirty="0" err="1" smtClean="0">
                <a:latin typeface="Arial" pitchFamily="34" charset="0"/>
              </a:rPr>
              <a:t>during</a:t>
            </a:r>
            <a:r>
              <a:rPr lang="de-DE" altLang="de-DE" dirty="0" smtClean="0">
                <a:latin typeface="Arial" pitchFamily="34" charset="0"/>
              </a:rPr>
              <a:t> heavy </a:t>
            </a:r>
            <a:r>
              <a:rPr lang="de-DE" altLang="de-DE" dirty="0" err="1" smtClean="0">
                <a:latin typeface="Arial" pitchFamily="34" charset="0"/>
              </a:rPr>
              <a:t>physical</a:t>
            </a:r>
            <a:r>
              <a:rPr lang="de-DE" altLang="de-DE" dirty="0" smtClean="0">
                <a:latin typeface="Arial" pitchFamily="34" charset="0"/>
              </a:rPr>
              <a:t> </a:t>
            </a:r>
            <a:r>
              <a:rPr lang="de-DE" altLang="de-DE" dirty="0" err="1" smtClean="0">
                <a:latin typeface="Arial" pitchFamily="34" charset="0"/>
              </a:rPr>
              <a:t>work</a:t>
            </a:r>
            <a:r>
              <a:rPr lang="de-DE" altLang="de-DE" dirty="0" smtClean="0">
                <a:latin typeface="Arial" pitchFamily="34" charset="0"/>
              </a:rPr>
              <a:t>) </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7</a:t>
            </a:fld>
            <a:endParaRPr lang="de-DE" altLang="de-DE"/>
          </a:p>
        </p:txBody>
      </p:sp>
    </p:spTree>
    <p:extLst>
      <p:ext uri="{BB962C8B-B14F-4D97-AF65-F5344CB8AC3E}">
        <p14:creationId xmlns:p14="http://schemas.microsoft.com/office/powerpoint/2010/main" val="226470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ts val="438"/>
              </a:spcBef>
              <a:tabLst>
                <a:tab pos="0" algn="l"/>
                <a:tab pos="877888" algn="l"/>
                <a:tab pos="1757363" algn="l"/>
                <a:tab pos="2636838" algn="l"/>
                <a:tab pos="3516313" algn="l"/>
                <a:tab pos="4395788" algn="l"/>
                <a:tab pos="5275263" algn="l"/>
                <a:tab pos="6154738" algn="l"/>
                <a:tab pos="7034213" algn="l"/>
                <a:tab pos="7913688" algn="l"/>
                <a:tab pos="8793163" algn="l"/>
                <a:tab pos="9672638" algn="l"/>
              </a:tabLst>
            </a:pPr>
            <a:r>
              <a:rPr lang="de-DE" altLang="de-DE" dirty="0" err="1" smtClean="0">
                <a:latin typeface="Arial" pitchFamily="34" charset="0"/>
              </a:rPr>
              <a:t>Machinery</a:t>
            </a:r>
            <a:r>
              <a:rPr lang="de-DE" altLang="de-DE" dirty="0" smtClean="0">
                <a:latin typeface="Arial" pitchFamily="34" charset="0"/>
              </a:rPr>
              <a:t> </a:t>
            </a:r>
            <a:r>
              <a:rPr lang="de-DE" altLang="de-DE" dirty="0" err="1" smtClean="0">
                <a:latin typeface="Arial" pitchFamily="34" charset="0"/>
              </a:rPr>
              <a:t>gives</a:t>
            </a:r>
            <a:r>
              <a:rPr lang="de-DE" altLang="de-DE" dirty="0" smtClean="0">
                <a:latin typeface="Arial" pitchFamily="34" charset="0"/>
              </a:rPr>
              <a:t> </a:t>
            </a:r>
            <a:r>
              <a:rPr lang="de-DE" altLang="de-DE" dirty="0" err="1" smtClean="0">
                <a:latin typeface="Arial" pitchFamily="34" charset="0"/>
              </a:rPr>
              <a:t>rise</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 </a:t>
            </a:r>
            <a:r>
              <a:rPr lang="de-DE" altLang="de-DE" dirty="0" err="1" smtClean="0">
                <a:latin typeface="Arial" pitchFamily="34" charset="0"/>
              </a:rPr>
              <a:t>range</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a:t>
            </a:r>
            <a:r>
              <a:rPr lang="de-DE" altLang="de-DE" b="1" dirty="0" err="1" smtClean="0">
                <a:latin typeface="Arial" pitchFamily="34" charset="0"/>
              </a:rPr>
              <a:t>emissions</a:t>
            </a:r>
            <a:r>
              <a:rPr lang="de-DE" altLang="de-DE" b="1" dirty="0" smtClean="0">
                <a:latin typeface="Arial" pitchFamily="34" charset="0"/>
              </a:rPr>
              <a:t> </a:t>
            </a:r>
            <a:r>
              <a:rPr lang="de-DE" altLang="de-DE" dirty="0" smtClean="0">
                <a:latin typeface="Arial" pitchFamily="34" charset="0"/>
              </a:rPr>
              <a:t>(</a:t>
            </a:r>
            <a:r>
              <a:rPr lang="de-DE" altLang="de-DE" dirty="0" err="1" smtClean="0">
                <a:latin typeface="Arial" pitchFamily="34" charset="0"/>
              </a:rPr>
              <a:t>representing</a:t>
            </a:r>
            <a:r>
              <a:rPr lang="de-DE" altLang="de-DE" dirty="0" smtClean="0">
                <a:latin typeface="Arial" pitchFamily="34" charset="0"/>
              </a:rPr>
              <a:t> environmental </a:t>
            </a:r>
            <a:r>
              <a:rPr lang="de-DE" altLang="de-DE" dirty="0" err="1" smtClean="0">
                <a:latin typeface="Arial" pitchFamily="34" charset="0"/>
              </a:rPr>
              <a:t>factors</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which</a:t>
            </a:r>
            <a:r>
              <a:rPr lang="de-DE" altLang="de-DE" dirty="0" smtClean="0">
                <a:latin typeface="Arial" pitchFamily="34" charset="0"/>
              </a:rPr>
              <a:t> </a:t>
            </a:r>
            <a:r>
              <a:rPr lang="de-DE" altLang="de-DE" dirty="0" err="1" smtClean="0">
                <a:latin typeface="Arial" pitchFamily="34" charset="0"/>
              </a:rPr>
              <a:t>which</a:t>
            </a:r>
            <a:r>
              <a:rPr lang="de-DE" altLang="de-DE" dirty="0" smtClean="0">
                <a:latin typeface="Arial" pitchFamily="34" charset="0"/>
              </a:rPr>
              <a:t> in turn human </a:t>
            </a:r>
            <a:r>
              <a:rPr lang="de-DE" altLang="de-DE" dirty="0" err="1" smtClean="0">
                <a:latin typeface="Arial" pitchFamily="34" charset="0"/>
              </a:rPr>
              <a:t>beings</a:t>
            </a:r>
            <a:r>
              <a:rPr lang="de-DE" altLang="de-DE" dirty="0" smtClean="0">
                <a:latin typeface="Arial" pitchFamily="34" charset="0"/>
              </a:rPr>
              <a:t> </a:t>
            </a:r>
            <a:r>
              <a:rPr lang="de-DE" altLang="de-DE" dirty="0" err="1" smtClean="0">
                <a:latin typeface="Arial" pitchFamily="34" charset="0"/>
              </a:rPr>
              <a:t>are</a:t>
            </a:r>
            <a:r>
              <a:rPr lang="de-DE" altLang="de-DE" dirty="0" smtClean="0">
                <a:latin typeface="Arial" pitchFamily="34" charset="0"/>
              </a:rPr>
              <a:t> </a:t>
            </a:r>
            <a:r>
              <a:rPr lang="de-DE" altLang="de-DE" b="1" dirty="0" err="1" smtClean="0">
                <a:latin typeface="Arial" pitchFamily="34" charset="0"/>
              </a:rPr>
              <a:t>exposed</a:t>
            </a:r>
            <a:r>
              <a:rPr lang="de-DE" altLang="de-DE" dirty="0" smtClean="0">
                <a:latin typeface="Arial" pitchFamily="34" charset="0"/>
              </a:rPr>
              <a:t>. The </a:t>
            </a:r>
            <a:r>
              <a:rPr lang="de-DE" altLang="de-DE" dirty="0" err="1" smtClean="0">
                <a:latin typeface="Arial" pitchFamily="34" charset="0"/>
              </a:rPr>
              <a:t>task</a:t>
            </a:r>
            <a:r>
              <a:rPr lang="de-DE" altLang="de-DE" dirty="0" smtClean="0">
                <a:latin typeface="Arial" pitchFamily="34" charset="0"/>
              </a:rPr>
              <a:t> </a:t>
            </a:r>
            <a:r>
              <a:rPr lang="de-DE" altLang="de-DE" dirty="0" err="1" smtClean="0">
                <a:latin typeface="Arial" pitchFamily="34" charset="0"/>
              </a:rPr>
              <a:t>of</a:t>
            </a:r>
            <a:r>
              <a:rPr lang="de-DE" altLang="de-DE" dirty="0" smtClean="0">
                <a:latin typeface="Arial" pitchFamily="34" charset="0"/>
              </a:rPr>
              <a:t> design </a:t>
            </a:r>
            <a:r>
              <a:rPr lang="de-DE" altLang="de-DE" dirty="0" err="1" smtClean="0">
                <a:latin typeface="Arial" pitchFamily="34" charset="0"/>
              </a:rPr>
              <a:t>is</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prevent</a:t>
            </a:r>
            <a:r>
              <a:rPr lang="de-DE" altLang="de-DE" dirty="0" smtClean="0">
                <a:latin typeface="Arial" pitchFamily="34" charset="0"/>
              </a:rPr>
              <a:t> </a:t>
            </a:r>
            <a:r>
              <a:rPr lang="de-DE" altLang="de-DE" dirty="0" err="1" smtClean="0">
                <a:latin typeface="Arial" pitchFamily="34" charset="0"/>
              </a:rPr>
              <a:t>or</a:t>
            </a:r>
            <a:r>
              <a:rPr lang="de-DE" altLang="de-DE" dirty="0" smtClean="0">
                <a:latin typeface="Arial" pitchFamily="34" charset="0"/>
              </a:rPr>
              <a:t> </a:t>
            </a:r>
            <a:r>
              <a:rPr lang="de-DE" altLang="de-DE" dirty="0" err="1" smtClean="0">
                <a:latin typeface="Arial" pitchFamily="34" charset="0"/>
              </a:rPr>
              <a:t>reduce</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b="1" dirty="0" err="1" smtClean="0">
                <a:latin typeface="Arial" pitchFamily="34" charset="0"/>
              </a:rPr>
              <a:t>emissions</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this</a:t>
            </a:r>
            <a:r>
              <a:rPr lang="de-DE" altLang="de-DE" dirty="0" smtClean="0">
                <a:latin typeface="Arial" pitchFamily="34" charset="0"/>
              </a:rPr>
              <a:t> </a:t>
            </a:r>
            <a:r>
              <a:rPr lang="de-DE" altLang="de-DE" dirty="0" err="1" smtClean="0">
                <a:latin typeface="Arial" pitchFamily="34" charset="0"/>
              </a:rPr>
              <a:t>specific</a:t>
            </a:r>
            <a:r>
              <a:rPr lang="de-DE" altLang="de-DE" dirty="0" smtClean="0">
                <a:latin typeface="Arial" pitchFamily="34" charset="0"/>
              </a:rPr>
              <a:t> </a:t>
            </a:r>
            <a:r>
              <a:rPr lang="de-DE" altLang="de-DE" dirty="0" err="1" smtClean="0">
                <a:latin typeface="Arial" pitchFamily="34" charset="0"/>
              </a:rPr>
              <a:t>reason</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following</a:t>
            </a:r>
            <a:r>
              <a:rPr lang="de-DE" altLang="de-DE" dirty="0" smtClean="0">
                <a:latin typeface="Arial" pitchFamily="34" charset="0"/>
              </a:rPr>
              <a:t> </a:t>
            </a:r>
            <a:r>
              <a:rPr lang="de-DE" altLang="de-DE" dirty="0" err="1" smtClean="0">
                <a:latin typeface="Arial" pitchFamily="34" charset="0"/>
              </a:rPr>
              <a:t>modules</a:t>
            </a:r>
            <a:r>
              <a:rPr lang="de-DE" altLang="de-DE" dirty="0" smtClean="0">
                <a:latin typeface="Arial" pitchFamily="34" charset="0"/>
              </a:rPr>
              <a:t> will </a:t>
            </a:r>
            <a:r>
              <a:rPr lang="de-DE" altLang="de-DE" dirty="0" err="1" smtClean="0">
                <a:latin typeface="Arial" pitchFamily="34" charset="0"/>
              </a:rPr>
              <a:t>refer</a:t>
            </a:r>
            <a:r>
              <a:rPr lang="de-DE" altLang="de-DE" dirty="0" smtClean="0">
                <a:latin typeface="Arial" pitchFamily="34" charset="0"/>
              </a:rPr>
              <a:t> </a:t>
            </a:r>
            <a:r>
              <a:rPr lang="de-DE" altLang="de-DE" dirty="0" err="1" smtClean="0">
                <a:latin typeface="Arial" pitchFamily="34" charset="0"/>
              </a:rPr>
              <a:t>only</a:t>
            </a:r>
            <a:r>
              <a:rPr lang="de-DE" altLang="de-DE" dirty="0" smtClean="0">
                <a:latin typeface="Arial" pitchFamily="34" charset="0"/>
              </a:rPr>
              <a:t> </a:t>
            </a:r>
            <a:r>
              <a:rPr lang="de-DE" altLang="de-DE" dirty="0" err="1" smtClean="0">
                <a:latin typeface="Arial" pitchFamily="34" charset="0"/>
              </a:rPr>
              <a:t>to</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a:t>
            </a:r>
            <a:r>
              <a:rPr lang="de-DE" altLang="de-DE" dirty="0" err="1" smtClean="0">
                <a:latin typeface="Arial" pitchFamily="34" charset="0"/>
              </a:rPr>
              <a:t>possible</a:t>
            </a:r>
            <a:r>
              <a:rPr lang="de-DE" altLang="de-DE" dirty="0" smtClean="0">
                <a:latin typeface="Arial" pitchFamily="34" charset="0"/>
              </a:rPr>
              <a:t> </a:t>
            </a:r>
            <a:r>
              <a:rPr lang="de-DE" altLang="de-DE" dirty="0" err="1" smtClean="0">
                <a:latin typeface="Arial" pitchFamily="34" charset="0"/>
              </a:rPr>
              <a:t>technical</a:t>
            </a:r>
            <a:r>
              <a:rPr lang="de-DE" altLang="de-DE" dirty="0" smtClean="0">
                <a:latin typeface="Arial" pitchFamily="34" charset="0"/>
              </a:rPr>
              <a:t> </a:t>
            </a:r>
            <a:r>
              <a:rPr lang="de-DE" altLang="de-DE" dirty="0" err="1" smtClean="0">
                <a:latin typeface="Arial" pitchFamily="34" charset="0"/>
              </a:rPr>
              <a:t>solutions</a:t>
            </a:r>
            <a:r>
              <a:rPr lang="de-DE" altLang="de-DE" dirty="0" smtClean="0">
                <a:latin typeface="Arial" pitchFamily="34" charset="0"/>
              </a:rPr>
              <a:t> </a:t>
            </a:r>
            <a:r>
              <a:rPr lang="de-DE" altLang="de-DE" dirty="0" err="1" smtClean="0">
                <a:latin typeface="Arial" pitchFamily="34" charset="0"/>
              </a:rPr>
              <a:t>for</a:t>
            </a:r>
            <a:r>
              <a:rPr lang="de-DE" altLang="de-DE" dirty="0" smtClean="0">
                <a:latin typeface="Arial" pitchFamily="34" charset="0"/>
              </a:rPr>
              <a:t> </a:t>
            </a:r>
            <a:r>
              <a:rPr lang="de-DE" altLang="de-DE" dirty="0" err="1" smtClean="0">
                <a:latin typeface="Arial" pitchFamily="34" charset="0"/>
              </a:rPr>
              <a:t>optimizing</a:t>
            </a:r>
            <a:r>
              <a:rPr lang="de-DE" altLang="de-DE" dirty="0" smtClean="0">
                <a:latin typeface="Arial" pitchFamily="34" charset="0"/>
              </a:rPr>
              <a:t> </a:t>
            </a:r>
            <a:r>
              <a:rPr lang="de-DE" altLang="de-DE" dirty="0" err="1" smtClean="0">
                <a:latin typeface="Arial" pitchFamily="34" charset="0"/>
              </a:rPr>
              <a:t>the</a:t>
            </a:r>
            <a:r>
              <a:rPr lang="de-DE" altLang="de-DE" dirty="0" smtClean="0">
                <a:latin typeface="Arial" pitchFamily="34" charset="0"/>
              </a:rPr>
              <a:t> stress </a:t>
            </a:r>
            <a:r>
              <a:rPr lang="de-DE" altLang="de-DE" dirty="0" err="1" smtClean="0">
                <a:latin typeface="Arial" pitchFamily="34" charset="0"/>
              </a:rPr>
              <a:t>situation</a:t>
            </a:r>
            <a:r>
              <a:rPr lang="de-DE" altLang="de-DE" dirty="0" smtClean="0">
                <a:latin typeface="Arial" pitchFamily="34" charset="0"/>
              </a:rPr>
              <a:t>.</a:t>
            </a:r>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8</a:t>
            </a:fld>
            <a:endParaRPr lang="de-DE" altLang="de-DE"/>
          </a:p>
        </p:txBody>
      </p:sp>
    </p:spTree>
    <p:extLst>
      <p:ext uri="{BB962C8B-B14F-4D97-AF65-F5344CB8AC3E}">
        <p14:creationId xmlns:p14="http://schemas.microsoft.com/office/powerpoint/2010/main" val="1953287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sz="1200" dirty="0" smtClean="0"/>
              <a:t>This </a:t>
            </a:r>
            <a:r>
              <a:rPr lang="de-DE" altLang="de-DE" sz="1200" dirty="0" err="1" smtClean="0"/>
              <a:t>principle</a:t>
            </a:r>
            <a:r>
              <a:rPr lang="de-DE" altLang="de-DE" sz="1200" dirty="0" smtClean="0"/>
              <a:t> </a:t>
            </a:r>
            <a:r>
              <a:rPr lang="de-DE" altLang="de-DE" sz="1200" dirty="0" err="1" smtClean="0"/>
              <a:t>is</a:t>
            </a:r>
            <a:r>
              <a:rPr lang="de-DE" altLang="de-DE" sz="1200" dirty="0" smtClean="0"/>
              <a:t> </a:t>
            </a:r>
            <a:r>
              <a:rPr lang="de-DE" altLang="de-DE" sz="1200" dirty="0" err="1" smtClean="0"/>
              <a:t>described</a:t>
            </a:r>
            <a:r>
              <a:rPr lang="de-DE" altLang="de-DE" sz="1200" dirty="0" smtClean="0"/>
              <a:t> in </a:t>
            </a:r>
            <a:r>
              <a:rPr lang="de-DE" altLang="de-DE" sz="1200" dirty="0" err="1" smtClean="0"/>
              <a:t>the</a:t>
            </a:r>
            <a:r>
              <a:rPr lang="de-DE" altLang="de-DE" sz="1200" dirty="0" smtClean="0"/>
              <a:t> </a:t>
            </a:r>
            <a:r>
              <a:rPr lang="de-DE" altLang="de-DE" sz="1200" dirty="0" err="1" smtClean="0"/>
              <a:t>Machinery</a:t>
            </a:r>
            <a:r>
              <a:rPr lang="de-DE" altLang="de-DE" sz="1200" baseline="0" dirty="0" smtClean="0"/>
              <a:t> </a:t>
            </a:r>
            <a:r>
              <a:rPr lang="de-DE" altLang="de-DE" sz="1200" baseline="0" dirty="0" err="1" smtClean="0"/>
              <a:t>Directive</a:t>
            </a:r>
            <a:r>
              <a:rPr lang="de-DE" altLang="de-DE" sz="1200" baseline="0" dirty="0" smtClean="0"/>
              <a:t> </a:t>
            </a:r>
            <a:r>
              <a:rPr lang="de-DE" altLang="de-DE" sz="1200" baseline="0" dirty="0" err="1" smtClean="0"/>
              <a:t>and</a:t>
            </a:r>
            <a:r>
              <a:rPr lang="de-DE" altLang="de-DE" sz="1200" baseline="0" dirty="0" smtClean="0"/>
              <a:t> </a:t>
            </a:r>
            <a:r>
              <a:rPr lang="de-DE" altLang="de-DE" sz="1200" baseline="0" dirty="0" err="1" smtClean="0"/>
              <a:t>therefore</a:t>
            </a:r>
            <a:r>
              <a:rPr lang="de-DE" altLang="de-DE" sz="1200" baseline="0" dirty="0" smtClean="0"/>
              <a:t> </a:t>
            </a:r>
            <a:r>
              <a:rPr lang="de-DE" altLang="de-DE" sz="1200" baseline="0" dirty="0" err="1" smtClean="0"/>
              <a:t>obligatory</a:t>
            </a:r>
            <a:r>
              <a:rPr lang="de-DE" altLang="de-DE" sz="1200" baseline="0" dirty="0" smtClean="0"/>
              <a:t>. </a:t>
            </a:r>
            <a:endParaRPr lang="de-DE" dirty="0"/>
          </a:p>
        </p:txBody>
      </p:sp>
      <p:sp>
        <p:nvSpPr>
          <p:cNvPr id="4" name="Foliennummernplatzhalter 3"/>
          <p:cNvSpPr>
            <a:spLocks noGrp="1"/>
          </p:cNvSpPr>
          <p:nvPr>
            <p:ph type="sldNum" sz="quarter" idx="10"/>
          </p:nvPr>
        </p:nvSpPr>
        <p:spPr/>
        <p:txBody>
          <a:bodyPr/>
          <a:lstStyle/>
          <a:p>
            <a:pPr>
              <a:defRPr/>
            </a:pPr>
            <a:fld id="{F97753DD-58D0-4F89-86C5-CF72303A70FE}" type="slidenum">
              <a:rPr lang="de-DE" altLang="de-DE" smtClean="0"/>
              <a:pPr>
                <a:defRPr/>
              </a:pPr>
              <a:t>9</a:t>
            </a:fld>
            <a:endParaRPr lang="de-DE" altLang="de-DE"/>
          </a:p>
        </p:txBody>
      </p:sp>
    </p:spTree>
    <p:extLst>
      <p:ext uri="{BB962C8B-B14F-4D97-AF65-F5344CB8AC3E}">
        <p14:creationId xmlns:p14="http://schemas.microsoft.com/office/powerpoint/2010/main" val="3485853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42" descr="Titel-Kopf"/>
          <p:cNvPicPr>
            <a:picLocks noChangeAspect="1" noChangeArrowheads="1"/>
          </p:cNvPicPr>
          <p:nvPr userDrawn="1"/>
        </p:nvPicPr>
        <p:blipFill>
          <a:blip r:embed="rId2">
            <a:extLst>
              <a:ext uri="{28A0092B-C50C-407E-A947-70E740481C1C}">
                <a14:useLocalDpi xmlns:a14="http://schemas.microsoft.com/office/drawing/2010/main" val="0"/>
              </a:ext>
            </a:extLst>
          </a:blip>
          <a:srcRect t="60844"/>
          <a:stretch>
            <a:fillRect/>
          </a:stretch>
        </p:blipFill>
        <p:spPr bwMode="auto">
          <a:xfrm>
            <a:off x="3175" y="1096963"/>
            <a:ext cx="91408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b="21677"/>
          <a:stretch>
            <a:fillRect/>
          </a:stretch>
        </p:blipFill>
        <p:spPr bwMode="auto">
          <a:xfrm>
            <a:off x="0" y="0"/>
            <a:ext cx="913923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M:\kan\kan-geschaeftsstelle\Oeffentlichkeitsarbeit\Homepage\Projektordner_Redesign\SimpleThings_relaunch\Internetdesign\Wortmarken\KAN-Praxis\Module\KAN-Praxis-Module.jpg"/>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30813" y="333375"/>
            <a:ext cx="2941637"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1" name="Rectangle 15"/>
          <p:cNvSpPr>
            <a:spLocks noGrp="1" noChangeArrowheads="1"/>
          </p:cNvSpPr>
          <p:nvPr>
            <p:ph type="ctrTitle"/>
          </p:nvPr>
        </p:nvSpPr>
        <p:spPr>
          <a:xfrm>
            <a:off x="1979613" y="2189163"/>
            <a:ext cx="6102350" cy="2679700"/>
          </a:xfrm>
        </p:spPr>
        <p:txBody>
          <a:bodyPr bIns="0"/>
          <a:lstStyle>
            <a:lvl1pPr>
              <a:lnSpc>
                <a:spcPct val="90000"/>
              </a:lnSpc>
              <a:defRPr sz="4000"/>
            </a:lvl1pPr>
          </a:lstStyle>
          <a:p>
            <a:pPr lvl="0"/>
            <a:r>
              <a:rPr lang="de-DE" altLang="de-DE" noProof="0" smtClean="0"/>
              <a:t>Hier steht ein Titel</a:t>
            </a:r>
          </a:p>
        </p:txBody>
      </p:sp>
      <p:sp>
        <p:nvSpPr>
          <p:cNvPr id="50192" name="Rectangle 16"/>
          <p:cNvSpPr>
            <a:spLocks noGrp="1" noChangeArrowheads="1"/>
          </p:cNvSpPr>
          <p:nvPr>
            <p:ph type="subTitle" idx="1"/>
          </p:nvPr>
        </p:nvSpPr>
        <p:spPr>
          <a:xfrm>
            <a:off x="1979613" y="5083175"/>
            <a:ext cx="6102350"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Veranstaltung</a:t>
            </a:r>
          </a:p>
          <a:p>
            <a:pPr lvl="0"/>
            <a:r>
              <a:rPr lang="de-DE" altLang="de-DE" noProof="0" smtClean="0"/>
              <a:t>Autor	</a:t>
            </a:r>
          </a:p>
          <a:p>
            <a:pPr lvl="0"/>
            <a:r>
              <a:rPr lang="de-DE" altLang="de-DE" noProof="0" smtClean="0"/>
              <a:t>Ort, Datum</a:t>
            </a:r>
          </a:p>
        </p:txBody>
      </p:sp>
    </p:spTree>
    <p:extLst>
      <p:ext uri="{BB962C8B-B14F-4D97-AF65-F5344CB8AC3E}">
        <p14:creationId xmlns:p14="http://schemas.microsoft.com/office/powerpoint/2010/main" val="2729806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8BAA9FBC-4617-48EA-A51B-AFB44253DCA9}"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6" name="Rectangle 13"/>
          <p:cNvSpPr>
            <a:spLocks noGrp="1" noChangeArrowheads="1"/>
          </p:cNvSpPr>
          <p:nvPr>
            <p:ph type="sldNum" sz="quarter" idx="12"/>
          </p:nvPr>
        </p:nvSpPr>
        <p:spPr>
          <a:ln/>
        </p:spPr>
        <p:txBody>
          <a:bodyPr/>
          <a:lstStyle>
            <a:lvl1pPr>
              <a:defRPr/>
            </a:lvl1pPr>
          </a:lstStyle>
          <a:p>
            <a:pPr>
              <a:defRPr/>
            </a:pPr>
            <a:r>
              <a:rPr lang="de-DE" altLang="de-DE"/>
              <a:t>Seite </a:t>
            </a:r>
            <a:fld id="{5AF0322A-68FF-4CB9-97B5-259371CBBA63}" type="slidenum">
              <a:rPr lang="de-DE" altLang="de-DE"/>
              <a:pPr>
                <a:defRPr/>
              </a:pPr>
              <a:t>‹Nr.›</a:t>
            </a:fld>
            <a:endParaRPr lang="de-DE" altLang="de-DE"/>
          </a:p>
        </p:txBody>
      </p:sp>
    </p:spTree>
    <p:extLst>
      <p:ext uri="{BB962C8B-B14F-4D97-AF65-F5344CB8AC3E}">
        <p14:creationId xmlns:p14="http://schemas.microsoft.com/office/powerpoint/2010/main" val="2105250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8125" y="765175"/>
            <a:ext cx="2016125" cy="561657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539750" y="765175"/>
            <a:ext cx="5895975" cy="561657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5A0EAFA2-FC71-4B75-B070-43FF559DDD7E}"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6" name="Rectangle 13"/>
          <p:cNvSpPr>
            <a:spLocks noGrp="1" noChangeArrowheads="1"/>
          </p:cNvSpPr>
          <p:nvPr>
            <p:ph type="sldNum" sz="quarter" idx="12"/>
          </p:nvPr>
        </p:nvSpPr>
        <p:spPr>
          <a:ln/>
        </p:spPr>
        <p:txBody>
          <a:bodyPr/>
          <a:lstStyle>
            <a:lvl1pPr>
              <a:defRPr/>
            </a:lvl1pPr>
          </a:lstStyle>
          <a:p>
            <a:pPr>
              <a:defRPr/>
            </a:pPr>
            <a:r>
              <a:rPr lang="de-DE" altLang="de-DE"/>
              <a:t>Seite </a:t>
            </a:r>
            <a:fld id="{D1BBAB81-0E78-4458-B8D0-929249ADE0A5}" type="slidenum">
              <a:rPr lang="de-DE" altLang="de-DE"/>
              <a:pPr>
                <a:defRPr/>
              </a:pPr>
              <a:t>‹Nr.›</a:t>
            </a:fld>
            <a:endParaRPr lang="de-DE" altLang="de-DE"/>
          </a:p>
        </p:txBody>
      </p:sp>
    </p:spTree>
    <p:extLst>
      <p:ext uri="{BB962C8B-B14F-4D97-AF65-F5344CB8AC3E}">
        <p14:creationId xmlns:p14="http://schemas.microsoft.com/office/powerpoint/2010/main" val="1045363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8F33DF4F-AEE9-489B-84E8-0B09DF0C3BA5}"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6" name="Rectangle 13"/>
          <p:cNvSpPr>
            <a:spLocks noGrp="1" noChangeArrowheads="1"/>
          </p:cNvSpPr>
          <p:nvPr>
            <p:ph type="sldNum" sz="quarter" idx="12"/>
          </p:nvPr>
        </p:nvSpPr>
        <p:spPr>
          <a:ln/>
        </p:spPr>
        <p:txBody>
          <a:bodyPr/>
          <a:lstStyle>
            <a:lvl1pPr>
              <a:defRPr/>
            </a:lvl1pPr>
          </a:lstStyle>
          <a:p>
            <a:pPr>
              <a:defRPr/>
            </a:pPr>
            <a:r>
              <a:rPr lang="de-DE" altLang="de-DE"/>
              <a:t>Seite </a:t>
            </a:r>
            <a:fld id="{B57637DD-0166-4485-91AD-584B095684B6}" type="slidenum">
              <a:rPr lang="de-DE" altLang="de-DE"/>
              <a:pPr>
                <a:defRPr/>
              </a:pPr>
              <a:t>‹Nr.›</a:t>
            </a:fld>
            <a:endParaRPr lang="de-DE" altLang="de-DE"/>
          </a:p>
        </p:txBody>
      </p:sp>
    </p:spTree>
    <p:extLst>
      <p:ext uri="{BB962C8B-B14F-4D97-AF65-F5344CB8AC3E}">
        <p14:creationId xmlns:p14="http://schemas.microsoft.com/office/powerpoint/2010/main" val="141503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1"/>
          <p:cNvSpPr>
            <a:spLocks noGrp="1" noChangeArrowheads="1"/>
          </p:cNvSpPr>
          <p:nvPr>
            <p:ph type="dt" sz="half" idx="10"/>
          </p:nvPr>
        </p:nvSpPr>
        <p:spPr>
          <a:ln/>
        </p:spPr>
        <p:txBody>
          <a:bodyPr/>
          <a:lstStyle>
            <a:lvl1pPr>
              <a:defRPr/>
            </a:lvl1pPr>
          </a:lstStyle>
          <a:p>
            <a:pPr>
              <a:defRPr/>
            </a:pPr>
            <a:fld id="{80C3DDCC-089E-4507-B5B5-3BC3E38F652A}"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6" name="Rectangle 13"/>
          <p:cNvSpPr>
            <a:spLocks noGrp="1" noChangeArrowheads="1"/>
          </p:cNvSpPr>
          <p:nvPr>
            <p:ph type="sldNum" sz="quarter" idx="12"/>
          </p:nvPr>
        </p:nvSpPr>
        <p:spPr>
          <a:ln/>
        </p:spPr>
        <p:txBody>
          <a:bodyPr/>
          <a:lstStyle>
            <a:lvl1pPr>
              <a:defRPr/>
            </a:lvl1pPr>
          </a:lstStyle>
          <a:p>
            <a:pPr>
              <a:defRPr/>
            </a:pPr>
            <a:r>
              <a:rPr lang="de-DE" altLang="de-DE"/>
              <a:t>Seite </a:t>
            </a:r>
            <a:fld id="{7CF457D6-85E6-4B83-980F-9251A8CB3823}" type="slidenum">
              <a:rPr lang="de-DE" altLang="de-DE"/>
              <a:pPr>
                <a:defRPr/>
              </a:pPr>
              <a:t>‹Nr.›</a:t>
            </a:fld>
            <a:endParaRPr lang="de-DE" altLang="de-DE"/>
          </a:p>
        </p:txBody>
      </p:sp>
    </p:spTree>
    <p:extLst>
      <p:ext uri="{BB962C8B-B14F-4D97-AF65-F5344CB8AC3E}">
        <p14:creationId xmlns:p14="http://schemas.microsoft.com/office/powerpoint/2010/main" val="3997033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53975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1"/>
          <p:cNvSpPr>
            <a:spLocks noGrp="1" noChangeArrowheads="1"/>
          </p:cNvSpPr>
          <p:nvPr>
            <p:ph type="dt" sz="half" idx="10"/>
          </p:nvPr>
        </p:nvSpPr>
        <p:spPr>
          <a:ln/>
        </p:spPr>
        <p:txBody>
          <a:bodyPr/>
          <a:lstStyle>
            <a:lvl1pPr>
              <a:defRPr/>
            </a:lvl1pPr>
          </a:lstStyle>
          <a:p>
            <a:pPr>
              <a:defRPr/>
            </a:pPr>
            <a:fld id="{D5C1A63D-2BB7-4356-B0EA-85F41651B25C}"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7" name="Rectangle 13"/>
          <p:cNvSpPr>
            <a:spLocks noGrp="1" noChangeArrowheads="1"/>
          </p:cNvSpPr>
          <p:nvPr>
            <p:ph type="sldNum" sz="quarter" idx="12"/>
          </p:nvPr>
        </p:nvSpPr>
        <p:spPr>
          <a:ln/>
        </p:spPr>
        <p:txBody>
          <a:bodyPr/>
          <a:lstStyle>
            <a:lvl1pPr>
              <a:defRPr/>
            </a:lvl1pPr>
          </a:lstStyle>
          <a:p>
            <a:pPr>
              <a:defRPr/>
            </a:pPr>
            <a:r>
              <a:rPr lang="de-DE" altLang="de-DE"/>
              <a:t>Seite </a:t>
            </a:r>
            <a:fld id="{04F7DDF7-614B-417D-9BE8-4AE412C4E6A6}" type="slidenum">
              <a:rPr lang="de-DE" altLang="de-DE"/>
              <a:pPr>
                <a:defRPr/>
              </a:pPr>
              <a:t>‹Nr.›</a:t>
            </a:fld>
            <a:endParaRPr lang="de-DE" altLang="de-DE"/>
          </a:p>
        </p:txBody>
      </p:sp>
    </p:spTree>
    <p:extLst>
      <p:ext uri="{BB962C8B-B14F-4D97-AF65-F5344CB8AC3E}">
        <p14:creationId xmlns:p14="http://schemas.microsoft.com/office/powerpoint/2010/main" val="67288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1"/>
          <p:cNvSpPr>
            <a:spLocks noGrp="1" noChangeArrowheads="1"/>
          </p:cNvSpPr>
          <p:nvPr>
            <p:ph type="dt" sz="half" idx="10"/>
          </p:nvPr>
        </p:nvSpPr>
        <p:spPr>
          <a:ln/>
        </p:spPr>
        <p:txBody>
          <a:bodyPr/>
          <a:lstStyle>
            <a:lvl1pPr>
              <a:defRPr/>
            </a:lvl1pPr>
          </a:lstStyle>
          <a:p>
            <a:pPr>
              <a:defRPr/>
            </a:pPr>
            <a:fld id="{E148E6DE-63C7-4E5F-8C63-E6C0273D9557}" type="datetime1">
              <a:rPr lang="de-DE" altLang="de-DE" smtClean="0"/>
              <a:t>12.11.2019</a:t>
            </a:fld>
            <a:endParaRPr lang="de-DE" altLang="de-DE"/>
          </a:p>
        </p:txBody>
      </p:sp>
      <p:sp>
        <p:nvSpPr>
          <p:cNvPr id="8"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9" name="Rectangle 13"/>
          <p:cNvSpPr>
            <a:spLocks noGrp="1" noChangeArrowheads="1"/>
          </p:cNvSpPr>
          <p:nvPr>
            <p:ph type="sldNum" sz="quarter" idx="12"/>
          </p:nvPr>
        </p:nvSpPr>
        <p:spPr>
          <a:ln/>
        </p:spPr>
        <p:txBody>
          <a:bodyPr/>
          <a:lstStyle>
            <a:lvl1pPr>
              <a:defRPr/>
            </a:lvl1pPr>
          </a:lstStyle>
          <a:p>
            <a:pPr>
              <a:defRPr/>
            </a:pPr>
            <a:r>
              <a:rPr lang="de-DE" altLang="de-DE"/>
              <a:t>Seite </a:t>
            </a:r>
            <a:fld id="{CB93C54E-7ED3-4A1F-B169-2B877B3BD0BD}" type="slidenum">
              <a:rPr lang="de-DE" altLang="de-DE"/>
              <a:pPr>
                <a:defRPr/>
              </a:pPr>
              <a:t>‹Nr.›</a:t>
            </a:fld>
            <a:endParaRPr lang="de-DE" altLang="de-DE"/>
          </a:p>
        </p:txBody>
      </p:sp>
    </p:spTree>
    <p:extLst>
      <p:ext uri="{BB962C8B-B14F-4D97-AF65-F5344CB8AC3E}">
        <p14:creationId xmlns:p14="http://schemas.microsoft.com/office/powerpoint/2010/main" val="3634664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1"/>
          <p:cNvSpPr>
            <a:spLocks noGrp="1" noChangeArrowheads="1"/>
          </p:cNvSpPr>
          <p:nvPr>
            <p:ph type="dt" sz="half" idx="10"/>
          </p:nvPr>
        </p:nvSpPr>
        <p:spPr>
          <a:ln/>
        </p:spPr>
        <p:txBody>
          <a:bodyPr/>
          <a:lstStyle>
            <a:lvl1pPr>
              <a:defRPr/>
            </a:lvl1pPr>
          </a:lstStyle>
          <a:p>
            <a:pPr>
              <a:defRPr/>
            </a:pPr>
            <a:fld id="{FAEDEBA8-80D2-4232-9AE9-8742DBD33B18}" type="datetime1">
              <a:rPr lang="de-DE" altLang="de-DE" smtClean="0"/>
              <a:t>12.11.2019</a:t>
            </a:fld>
            <a:endParaRPr lang="de-DE" altLang="de-DE"/>
          </a:p>
        </p:txBody>
      </p:sp>
      <p:sp>
        <p:nvSpPr>
          <p:cNvPr id="4"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5" name="Rectangle 13"/>
          <p:cNvSpPr>
            <a:spLocks noGrp="1" noChangeArrowheads="1"/>
          </p:cNvSpPr>
          <p:nvPr>
            <p:ph type="sldNum" sz="quarter" idx="12"/>
          </p:nvPr>
        </p:nvSpPr>
        <p:spPr>
          <a:ln/>
        </p:spPr>
        <p:txBody>
          <a:bodyPr/>
          <a:lstStyle>
            <a:lvl1pPr>
              <a:defRPr/>
            </a:lvl1pPr>
          </a:lstStyle>
          <a:p>
            <a:pPr>
              <a:defRPr/>
            </a:pPr>
            <a:r>
              <a:rPr lang="de-DE" altLang="de-DE"/>
              <a:t>Seite </a:t>
            </a:r>
            <a:fld id="{297CC0F7-B77A-42FB-A486-496ECBA3F5B1}" type="slidenum">
              <a:rPr lang="de-DE" altLang="de-DE"/>
              <a:pPr>
                <a:defRPr/>
              </a:pPr>
              <a:t>‹Nr.›</a:t>
            </a:fld>
            <a:endParaRPr lang="de-DE" altLang="de-DE"/>
          </a:p>
        </p:txBody>
      </p:sp>
    </p:spTree>
    <p:extLst>
      <p:ext uri="{BB962C8B-B14F-4D97-AF65-F5344CB8AC3E}">
        <p14:creationId xmlns:p14="http://schemas.microsoft.com/office/powerpoint/2010/main" val="3793921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fld id="{94F7719D-3720-4F1E-8D70-24BBC41F364F}" type="datetime1">
              <a:rPr lang="de-DE" altLang="de-DE" smtClean="0"/>
              <a:t>12.11.2019</a:t>
            </a:fld>
            <a:endParaRPr lang="de-DE" altLang="de-DE"/>
          </a:p>
        </p:txBody>
      </p:sp>
      <p:sp>
        <p:nvSpPr>
          <p:cNvPr id="3"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4" name="Rectangle 13"/>
          <p:cNvSpPr>
            <a:spLocks noGrp="1" noChangeArrowheads="1"/>
          </p:cNvSpPr>
          <p:nvPr>
            <p:ph type="sldNum" sz="quarter" idx="12"/>
          </p:nvPr>
        </p:nvSpPr>
        <p:spPr>
          <a:ln/>
        </p:spPr>
        <p:txBody>
          <a:bodyPr/>
          <a:lstStyle>
            <a:lvl1pPr>
              <a:defRPr/>
            </a:lvl1pPr>
          </a:lstStyle>
          <a:p>
            <a:pPr>
              <a:defRPr/>
            </a:pPr>
            <a:r>
              <a:rPr lang="de-DE" altLang="de-DE"/>
              <a:t>Seite </a:t>
            </a:r>
            <a:fld id="{B02C0D98-7987-47D9-94CE-1273C1ABA4ED}" type="slidenum">
              <a:rPr lang="de-DE" altLang="de-DE"/>
              <a:pPr>
                <a:defRPr/>
              </a:pPr>
              <a:t>‹Nr.›</a:t>
            </a:fld>
            <a:endParaRPr lang="de-DE" altLang="de-DE"/>
          </a:p>
        </p:txBody>
      </p:sp>
    </p:spTree>
    <p:extLst>
      <p:ext uri="{BB962C8B-B14F-4D97-AF65-F5344CB8AC3E}">
        <p14:creationId xmlns:p14="http://schemas.microsoft.com/office/powerpoint/2010/main" val="3885966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CB983543-7C20-452D-ABC5-FE76D0D17721}"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7" name="Rectangle 13"/>
          <p:cNvSpPr>
            <a:spLocks noGrp="1" noChangeArrowheads="1"/>
          </p:cNvSpPr>
          <p:nvPr>
            <p:ph type="sldNum" sz="quarter" idx="12"/>
          </p:nvPr>
        </p:nvSpPr>
        <p:spPr>
          <a:ln/>
        </p:spPr>
        <p:txBody>
          <a:bodyPr/>
          <a:lstStyle>
            <a:lvl1pPr>
              <a:defRPr/>
            </a:lvl1pPr>
          </a:lstStyle>
          <a:p>
            <a:pPr>
              <a:defRPr/>
            </a:pPr>
            <a:r>
              <a:rPr lang="de-DE" altLang="de-DE"/>
              <a:t>Seite </a:t>
            </a:r>
            <a:fld id="{B347DBD7-8C20-42E4-AC5A-C7AF81BAE769}" type="slidenum">
              <a:rPr lang="de-DE" altLang="de-DE"/>
              <a:pPr>
                <a:defRPr/>
              </a:pPr>
              <a:t>‹Nr.›</a:t>
            </a:fld>
            <a:endParaRPr lang="de-DE" altLang="de-DE"/>
          </a:p>
        </p:txBody>
      </p:sp>
    </p:spTree>
    <p:extLst>
      <p:ext uri="{BB962C8B-B14F-4D97-AF65-F5344CB8AC3E}">
        <p14:creationId xmlns:p14="http://schemas.microsoft.com/office/powerpoint/2010/main" val="2678655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71A9C5A7-07BD-41B2-A179-F8B1DACA1724}"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smtClean="0"/>
              <a:t>Module 3 - Learning ergonomics - Part 1</a:t>
            </a:r>
            <a:endParaRPr lang="de-DE" altLang="de-DE"/>
          </a:p>
        </p:txBody>
      </p:sp>
      <p:sp>
        <p:nvSpPr>
          <p:cNvPr id="7" name="Rectangle 13"/>
          <p:cNvSpPr>
            <a:spLocks noGrp="1" noChangeArrowheads="1"/>
          </p:cNvSpPr>
          <p:nvPr>
            <p:ph type="sldNum" sz="quarter" idx="12"/>
          </p:nvPr>
        </p:nvSpPr>
        <p:spPr>
          <a:ln/>
        </p:spPr>
        <p:txBody>
          <a:bodyPr/>
          <a:lstStyle>
            <a:lvl1pPr>
              <a:defRPr/>
            </a:lvl1pPr>
          </a:lstStyle>
          <a:p>
            <a:pPr>
              <a:defRPr/>
            </a:pPr>
            <a:r>
              <a:rPr lang="de-DE" altLang="de-DE"/>
              <a:t>Seite </a:t>
            </a:r>
            <a:fld id="{4384174A-0E8E-4C51-B39E-991574A27303}" type="slidenum">
              <a:rPr lang="de-DE" altLang="de-DE"/>
              <a:pPr>
                <a:defRPr/>
              </a:pPr>
              <a:t>‹Nr.›</a:t>
            </a:fld>
            <a:endParaRPr lang="de-DE" altLang="de-DE"/>
          </a:p>
        </p:txBody>
      </p:sp>
    </p:spTree>
    <p:extLst>
      <p:ext uri="{BB962C8B-B14F-4D97-AF65-F5344CB8AC3E}">
        <p14:creationId xmlns:p14="http://schemas.microsoft.com/office/powerpoint/2010/main" val="2325539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7" descr="Folgefolie-2"/>
          <p:cNvPicPr>
            <a:picLocks noChangeAspect="1" noChangeArrowheads="1"/>
          </p:cNvPicPr>
          <p:nvPr userDrawn="1"/>
        </p:nvPicPr>
        <p:blipFill>
          <a:blip r:embed="rId13">
            <a:extLst>
              <a:ext uri="{28A0092B-C50C-407E-A947-70E740481C1C}">
                <a14:useLocalDpi xmlns:a14="http://schemas.microsoft.com/office/drawing/2010/main" val="0"/>
              </a:ext>
            </a:extLst>
          </a:blip>
          <a:srcRect t="8231"/>
          <a:stretch>
            <a:fillRect/>
          </a:stretch>
        </p:blipFill>
        <p:spPr bwMode="auto">
          <a:xfrm>
            <a:off x="0" y="566738"/>
            <a:ext cx="9144000" cy="629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dt" sz="half" idx="2"/>
          </p:nvPr>
        </p:nvSpPr>
        <p:spPr bwMode="auto">
          <a:xfrm>
            <a:off x="5187950" y="6496050"/>
            <a:ext cx="1825625"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pPr>
              <a:defRPr/>
            </a:pPr>
            <a:fld id="{9F253D35-D261-4C90-BEE0-F9B5CA2D5038}" type="datetime1">
              <a:rPr lang="de-DE" altLang="de-DE" smtClean="0"/>
              <a:t>12.11.2019</a:t>
            </a:fld>
            <a:endParaRPr lang="de-DE" altLang="de-DE"/>
          </a:p>
        </p:txBody>
      </p:sp>
      <p:sp>
        <p:nvSpPr>
          <p:cNvPr id="1036" name="Rectangle 12"/>
          <p:cNvSpPr>
            <a:spLocks noGrp="1" noChangeArrowheads="1"/>
          </p:cNvSpPr>
          <p:nvPr>
            <p:ph type="ftr" sz="quarter" idx="3"/>
          </p:nvPr>
        </p:nvSpPr>
        <p:spPr bwMode="auto">
          <a:xfrm>
            <a:off x="557213" y="6496050"/>
            <a:ext cx="4375150"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pPr>
              <a:defRPr/>
            </a:pPr>
            <a:r>
              <a:rPr lang="en-US" altLang="de-DE" smtClean="0"/>
              <a:t>Module 3 - Learning ergonomics - Part 1</a:t>
            </a:r>
            <a:endParaRPr lang="de-DE" altLang="de-DE"/>
          </a:p>
        </p:txBody>
      </p:sp>
      <p:sp>
        <p:nvSpPr>
          <p:cNvPr id="1029" name="Rectangle 14"/>
          <p:cNvSpPr>
            <a:spLocks noGrp="1" noChangeArrowheads="1"/>
          </p:cNvSpPr>
          <p:nvPr>
            <p:ph type="body" idx="1"/>
          </p:nvPr>
        </p:nvSpPr>
        <p:spPr bwMode="auto">
          <a:xfrm>
            <a:off x="539750" y="1484313"/>
            <a:ext cx="8064500"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smtClean="0"/>
              <a:t>Zwischenüberschrift 24pt</a:t>
            </a:r>
          </a:p>
          <a:p>
            <a:pPr lvl="1"/>
            <a:r>
              <a:rPr lang="de-DE" altLang="de-DE" smtClean="0"/>
              <a:t>Fließtext optimal 24pt</a:t>
            </a:r>
          </a:p>
          <a:p>
            <a:pPr lvl="2"/>
            <a:r>
              <a:rPr lang="de-DE" altLang="de-DE" smtClean="0"/>
              <a:t>Aufzähungspunkt</a:t>
            </a:r>
          </a:p>
          <a:p>
            <a:pPr lvl="3"/>
            <a:r>
              <a:rPr lang="de-DE" altLang="de-DE" smtClean="0"/>
              <a:t>Aufzähungspunkt</a:t>
            </a:r>
          </a:p>
        </p:txBody>
      </p:sp>
      <p:sp>
        <p:nvSpPr>
          <p:cNvPr id="1030" name="Rectangle 15"/>
          <p:cNvSpPr>
            <a:spLocks noGrp="1" noChangeArrowheads="1"/>
          </p:cNvSpPr>
          <p:nvPr>
            <p:ph type="title"/>
          </p:nvPr>
        </p:nvSpPr>
        <p:spPr bwMode="auto">
          <a:xfrm>
            <a:off x="539750" y="765175"/>
            <a:ext cx="80645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smtClean="0"/>
              <a:t>Überschrift 30pt</a:t>
            </a:r>
          </a:p>
        </p:txBody>
      </p:sp>
      <p:sp>
        <p:nvSpPr>
          <p:cNvPr id="1037" name="Rectangle 13"/>
          <p:cNvSpPr>
            <a:spLocks noGrp="1" noChangeArrowheads="1"/>
          </p:cNvSpPr>
          <p:nvPr>
            <p:ph type="sldNum" sz="quarter" idx="4"/>
          </p:nvPr>
        </p:nvSpPr>
        <p:spPr bwMode="auto">
          <a:xfrm>
            <a:off x="7226300" y="6496050"/>
            <a:ext cx="13557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pPr>
              <a:defRPr/>
            </a:pPr>
            <a:r>
              <a:rPr lang="de-DE" altLang="de-DE"/>
              <a:t>Seite </a:t>
            </a:r>
            <a:fld id="{9AEC6060-9AE6-4FCF-A38A-94C91AF804F6}" type="slidenum">
              <a:rPr lang="de-DE" altLang="de-DE"/>
              <a:pPr>
                <a:defRPr/>
              </a:pPr>
              <a:t>‹Nr.›</a:t>
            </a:fld>
            <a:endParaRPr lang="de-DE" altLang="de-DE"/>
          </a:p>
        </p:txBody>
      </p:sp>
      <p:pic>
        <p:nvPicPr>
          <p:cNvPr id="1032" name="Picture 8" descr="M:\kan\kan-geschaeftsstelle\Oeffentlichkeitsarbeit\Homepage\Projektordner_Redesign\SimpleThings_relaunch\Internetdesign\Wortmarken\KAN-Praxis\Module\KAN-Praxis-Module.jp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164388" y="44450"/>
            <a:ext cx="15843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algn="l" rtl="0" eaLnBrk="0" fontAlgn="base" hangingPunct="0">
        <a:spcBef>
          <a:spcPct val="20000"/>
        </a:spcBef>
        <a:spcAft>
          <a:spcPct val="0"/>
        </a:spcAft>
        <a:tabLst>
          <a:tab pos="1616075" algn="l"/>
        </a:tabLst>
        <a:defRPr sz="2400" b="1">
          <a:solidFill>
            <a:schemeClr val="bg2"/>
          </a:solidFill>
          <a:latin typeface="+mn-lt"/>
          <a:ea typeface="+mn-ea"/>
          <a:cs typeface="+mn-cs"/>
        </a:defRPr>
      </a:lvl1pPr>
      <a:lvl2pPr marL="1588" algn="l" rtl="0" eaLnBrk="0" fontAlgn="base" hangingPunct="0">
        <a:spcBef>
          <a:spcPct val="20000"/>
        </a:spcBef>
        <a:spcAft>
          <a:spcPct val="0"/>
        </a:spcAft>
        <a:tabLst>
          <a:tab pos="1616075" algn="l"/>
        </a:tabLst>
        <a:defRPr sz="2400">
          <a:solidFill>
            <a:schemeClr val="bg2"/>
          </a:solidFill>
          <a:latin typeface="+mn-lt"/>
        </a:defRPr>
      </a:lvl2pPr>
      <a:lvl3pPr marL="265113" indent="-261938" algn="l" rtl="0" eaLnBrk="0" fontAlgn="base" hangingPunct="0">
        <a:spcBef>
          <a:spcPct val="20000"/>
        </a:spcBef>
        <a:spcAft>
          <a:spcPct val="0"/>
        </a:spcAft>
        <a:buClr>
          <a:srgbClr val="FAB500"/>
        </a:buClr>
        <a:buFont typeface="Wingdings" pitchFamily="2" charset="2"/>
        <a:buChar char="§"/>
        <a:tabLst>
          <a:tab pos="1616075" algn="l"/>
        </a:tabLst>
        <a:defRPr sz="2400">
          <a:solidFill>
            <a:schemeClr val="bg2"/>
          </a:solidFill>
          <a:latin typeface="+mn-lt"/>
        </a:defRPr>
      </a:lvl3pPr>
      <a:lvl4pPr marL="534988" indent="-268288" algn="l" rtl="0" eaLnBrk="0" fontAlgn="base" hangingPunct="0">
        <a:spcBef>
          <a:spcPct val="20000"/>
        </a:spcBef>
        <a:spcAft>
          <a:spcPct val="0"/>
        </a:spcAft>
        <a:buFont typeface="Wingdings" pitchFamily="2" charset="2"/>
        <a:buChar char="§"/>
        <a:tabLst>
          <a:tab pos="1616075" algn="l"/>
        </a:tabLst>
        <a:defRPr sz="2100">
          <a:solidFill>
            <a:schemeClr val="bg2"/>
          </a:solidFill>
          <a:latin typeface="+mn-lt"/>
        </a:defRPr>
      </a:lvl4pPr>
      <a:lvl5pPr marL="4964113" indent="-147638" algn="l" rtl="0" eaLnBrk="0" fontAlgn="base" hangingPunct="0">
        <a:spcBef>
          <a:spcPct val="20000"/>
        </a:spcBef>
        <a:spcAft>
          <a:spcPct val="0"/>
        </a:spcAft>
        <a:buChar char="•"/>
        <a:tabLst>
          <a:tab pos="1616075" algn="l"/>
        </a:tabLst>
        <a:defRPr sz="1700">
          <a:solidFill>
            <a:srgbClr val="878787"/>
          </a:solidFill>
          <a:latin typeface="+mn-lt"/>
        </a:defRPr>
      </a:lvl5pPr>
      <a:lvl6pPr marL="5421313" indent="-147638" algn="l" rtl="0" fontAlgn="base">
        <a:spcBef>
          <a:spcPct val="20000"/>
        </a:spcBef>
        <a:spcAft>
          <a:spcPct val="0"/>
        </a:spcAft>
        <a:buChar char="•"/>
        <a:tabLst>
          <a:tab pos="1616075" algn="l"/>
        </a:tabLst>
        <a:defRPr sz="1700">
          <a:solidFill>
            <a:srgbClr val="878787"/>
          </a:solidFill>
          <a:latin typeface="+mn-lt"/>
        </a:defRPr>
      </a:lvl6pPr>
      <a:lvl7pPr marL="5878513" indent="-147638" algn="l" rtl="0" fontAlgn="base">
        <a:spcBef>
          <a:spcPct val="20000"/>
        </a:spcBef>
        <a:spcAft>
          <a:spcPct val="0"/>
        </a:spcAft>
        <a:buChar char="•"/>
        <a:tabLst>
          <a:tab pos="1616075" algn="l"/>
        </a:tabLst>
        <a:defRPr sz="1700">
          <a:solidFill>
            <a:srgbClr val="878787"/>
          </a:solidFill>
          <a:latin typeface="+mn-lt"/>
        </a:defRPr>
      </a:lvl7pPr>
      <a:lvl8pPr marL="6335713" indent="-147638" algn="l" rtl="0" fontAlgn="base">
        <a:spcBef>
          <a:spcPct val="20000"/>
        </a:spcBef>
        <a:spcAft>
          <a:spcPct val="0"/>
        </a:spcAft>
        <a:buChar char="•"/>
        <a:tabLst>
          <a:tab pos="1616075" algn="l"/>
        </a:tabLst>
        <a:defRPr sz="1700">
          <a:solidFill>
            <a:srgbClr val="878787"/>
          </a:solidFill>
          <a:latin typeface="+mn-lt"/>
        </a:defRPr>
      </a:lvl8pPr>
      <a:lvl9pPr marL="6792913" indent="-147638" algn="l" rtl="0" fontAlgn="base">
        <a:spcBef>
          <a:spcPct val="20000"/>
        </a:spcBef>
        <a:spcAft>
          <a:spcPct val="0"/>
        </a:spcAft>
        <a:buChar char="•"/>
        <a:tabLst>
          <a:tab pos="1616075" algn="l"/>
        </a:tabLst>
        <a:defRPr sz="1700">
          <a:solidFill>
            <a:srgbClr val="878787"/>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emf"/><Relationship Id="rId13" Type="http://schemas.openxmlformats.org/officeDocument/2006/relationships/customXml" Target="../ink/ink14.xml"/><Relationship Id="rId18" Type="http://schemas.openxmlformats.org/officeDocument/2006/relationships/image" Target="../media/image26.emf"/><Relationship Id="rId3" Type="http://schemas.openxmlformats.org/officeDocument/2006/relationships/image" Target="../media/image11.jpeg"/><Relationship Id="rId21" Type="http://schemas.openxmlformats.org/officeDocument/2006/relationships/customXml" Target="../ink/ink18.xml"/><Relationship Id="rId7" Type="http://schemas.openxmlformats.org/officeDocument/2006/relationships/customXml" Target="../ink/ink11.xml"/><Relationship Id="rId12" Type="http://schemas.openxmlformats.org/officeDocument/2006/relationships/image" Target="../media/image23.emf"/><Relationship Id="rId17" Type="http://schemas.openxmlformats.org/officeDocument/2006/relationships/customXml" Target="../ink/ink16.xml"/><Relationship Id="rId2" Type="http://schemas.openxmlformats.org/officeDocument/2006/relationships/notesSlide" Target="../notesSlides/notesSlide10.xml"/><Relationship Id="rId16" Type="http://schemas.openxmlformats.org/officeDocument/2006/relationships/image" Target="../media/image25.emf"/><Relationship Id="rId20"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20.emf"/><Relationship Id="rId11" Type="http://schemas.openxmlformats.org/officeDocument/2006/relationships/customXml" Target="../ink/ink13.xml"/><Relationship Id="rId5" Type="http://schemas.openxmlformats.org/officeDocument/2006/relationships/customXml" Target="../ink/ink10.xml"/><Relationship Id="rId15" Type="http://schemas.openxmlformats.org/officeDocument/2006/relationships/customXml" Target="../ink/ink15.xml"/><Relationship Id="rId10" Type="http://schemas.openxmlformats.org/officeDocument/2006/relationships/image" Target="../media/image22.emf"/><Relationship Id="rId19" Type="http://schemas.openxmlformats.org/officeDocument/2006/relationships/customXml" Target="../ink/ink17.xml"/><Relationship Id="rId4" Type="http://schemas.openxmlformats.org/officeDocument/2006/relationships/image" Target="../media/image12.jpeg"/><Relationship Id="rId9" Type="http://schemas.openxmlformats.org/officeDocument/2006/relationships/customXml" Target="../ink/ink12.xml"/><Relationship Id="rId14" Type="http://schemas.openxmlformats.org/officeDocument/2006/relationships/image" Target="../media/image24.emf"/><Relationship Id="rId22" Type="http://schemas.openxmlformats.org/officeDocument/2006/relationships/image" Target="../media/image28.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dguv.de/ifa/index-2.jsp" TargetMode="External"/><Relationship Id="rId7" Type="http://schemas.openxmlformats.org/officeDocument/2006/relationships/hyperlink" Target="http://www.licht.de/en" TargetMode="External"/><Relationship Id="rId2" Type="http://schemas.openxmlformats.org/officeDocument/2006/relationships/hyperlink" Target="http://www.nora.kan.de/en" TargetMode="External"/><Relationship Id="rId1" Type="http://schemas.openxmlformats.org/officeDocument/2006/relationships/slideLayout" Target="../slideLayouts/slideLayout2.xml"/><Relationship Id="rId6" Type="http://schemas.openxmlformats.org/officeDocument/2006/relationships/hyperlink" Target="http://www.bfs.de/EN" TargetMode="External"/><Relationship Id="rId5" Type="http://schemas.openxmlformats.org/officeDocument/2006/relationships/hyperlink" Target="https://www.baua.de/EN/" TargetMode="External"/><Relationship Id="rId4" Type="http://schemas.openxmlformats.org/officeDocument/2006/relationships/hyperlink" Target="http://www.ergo-online.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kan.de/en" TargetMode="External"/><Relationship Id="rId2" Type="http://schemas.openxmlformats.org/officeDocument/2006/relationships/hyperlink" Target="mailto:horst.boemer@iapo-online.de" TargetMode="External"/><Relationship Id="rId1" Type="http://schemas.openxmlformats.org/officeDocument/2006/relationships/slideLayout" Target="../slideLayouts/slideLayout1.xml"/><Relationship Id="rId4" Type="http://schemas.openxmlformats.org/officeDocument/2006/relationships/hyperlink" Target="http://ergonomie.kan-praxis.de/e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customXml" Target="../ink/ink5.xml"/><Relationship Id="rId18" Type="http://schemas.openxmlformats.org/officeDocument/2006/relationships/image" Target="../media/image17.emf"/><Relationship Id="rId3" Type="http://schemas.openxmlformats.org/officeDocument/2006/relationships/image" Target="../media/image9.jpeg"/><Relationship Id="rId21" Type="http://schemas.openxmlformats.org/officeDocument/2006/relationships/customXml" Target="../ink/ink9.xml"/><Relationship Id="rId7" Type="http://schemas.openxmlformats.org/officeDocument/2006/relationships/customXml" Target="../ink/ink2.xml"/><Relationship Id="rId12" Type="http://schemas.openxmlformats.org/officeDocument/2006/relationships/image" Target="../media/image14.emf"/><Relationship Id="rId17" Type="http://schemas.openxmlformats.org/officeDocument/2006/relationships/customXml" Target="../ink/ink7.xml"/><Relationship Id="rId2" Type="http://schemas.openxmlformats.org/officeDocument/2006/relationships/notesSlide" Target="../notesSlides/notesSlide8.xml"/><Relationship Id="rId16" Type="http://schemas.openxmlformats.org/officeDocument/2006/relationships/image" Target="../media/image16.emf"/><Relationship Id="rId20"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11.emf"/><Relationship Id="rId11" Type="http://schemas.openxmlformats.org/officeDocument/2006/relationships/customXml" Target="../ink/ink4.xml"/><Relationship Id="rId5" Type="http://schemas.openxmlformats.org/officeDocument/2006/relationships/customXml" Target="../ink/ink1.xml"/><Relationship Id="rId15" Type="http://schemas.openxmlformats.org/officeDocument/2006/relationships/customXml" Target="../ink/ink6.xml"/><Relationship Id="rId10" Type="http://schemas.openxmlformats.org/officeDocument/2006/relationships/image" Target="../media/image13.emf"/><Relationship Id="rId19" Type="http://schemas.openxmlformats.org/officeDocument/2006/relationships/customXml" Target="../ink/ink8.xml"/><Relationship Id="rId4" Type="http://schemas.openxmlformats.org/officeDocument/2006/relationships/image" Target="../media/image10.jpeg"/><Relationship Id="rId9" Type="http://schemas.openxmlformats.org/officeDocument/2006/relationships/customXml" Target="../ink/ink3.xml"/><Relationship Id="rId14" Type="http://schemas.openxmlformats.org/officeDocument/2006/relationships/image" Target="../media/image15.emf"/><Relationship Id="rId22" Type="http://schemas.openxmlformats.org/officeDocument/2006/relationships/image" Target="../media/image19.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a:xfrm>
            <a:off x="1979612" y="2189163"/>
            <a:ext cx="6480819" cy="2679700"/>
          </a:xfrm>
        </p:spPr>
        <p:txBody>
          <a:bodyPr/>
          <a:lstStyle/>
          <a:p>
            <a:pPr eaLnBrk="1" hangingPunct="1"/>
            <a:r>
              <a:rPr lang="de-DE" altLang="de-DE" dirty="0"/>
              <a:t>Work </a:t>
            </a:r>
            <a:r>
              <a:rPr lang="de-DE" altLang="de-DE" dirty="0" err="1"/>
              <a:t>environment</a:t>
            </a:r>
            <a:r>
              <a:rPr lang="de-DE" altLang="de-DE" dirty="0"/>
              <a:t> </a:t>
            </a:r>
            <a:r>
              <a:rPr lang="de-DE" altLang="de-DE" dirty="0" err="1" smtClean="0"/>
              <a:t>factors</a:t>
            </a:r>
            <a:r>
              <a:rPr lang="de-DE" altLang="de-DE" dirty="0" smtClean="0"/>
              <a:t/>
            </a:r>
            <a:br>
              <a:rPr lang="de-DE" altLang="de-DE" dirty="0" smtClean="0"/>
            </a:br>
            <a:r>
              <a:rPr lang="de-DE" altLang="de-DE" dirty="0"/>
              <a:t/>
            </a:r>
            <a:br>
              <a:rPr lang="de-DE" altLang="de-DE" dirty="0"/>
            </a:br>
            <a:r>
              <a:rPr lang="de-DE" altLang="de-DE" sz="2800" dirty="0"/>
              <a:t>Part 1: </a:t>
            </a:r>
            <a:r>
              <a:rPr lang="de-DE" altLang="de-DE" sz="2800" dirty="0" err="1" smtClean="0"/>
              <a:t>Overview</a:t>
            </a:r>
            <a:r>
              <a:rPr lang="de-DE" altLang="de-DE" sz="2800" dirty="0">
                <a:solidFill>
                  <a:srgbClr val="FFFFFF"/>
                </a:solidFill>
              </a:rPr>
              <a:t/>
            </a:r>
            <a:br>
              <a:rPr lang="de-DE" altLang="de-DE" sz="2800" dirty="0">
                <a:solidFill>
                  <a:srgbClr val="FFFFFF"/>
                </a:solidFill>
              </a:rPr>
            </a:br>
            <a:endParaRPr lang="de-DE" altLang="de-DE" sz="2800" dirty="0" smtClean="0"/>
          </a:p>
        </p:txBody>
      </p:sp>
      <p:sp>
        <p:nvSpPr>
          <p:cNvPr id="3075" name="Rectangle 43"/>
          <p:cNvSpPr>
            <a:spLocks noGrp="1" noChangeArrowheads="1"/>
          </p:cNvSpPr>
          <p:nvPr>
            <p:ph type="subTitle" idx="1"/>
          </p:nvPr>
        </p:nvSpPr>
        <p:spPr/>
        <p:txBody>
          <a:bodyPr/>
          <a:lstStyle/>
          <a:p>
            <a:pPr eaLnBrk="1" hangingPunct="1"/>
            <a:r>
              <a:rPr lang="en-GB" altLang="de-DE" dirty="0" smtClean="0"/>
              <a:t>Module 3 - </a:t>
            </a:r>
            <a:r>
              <a:rPr lang="en-US" altLang="de-DE" dirty="0" smtClean="0"/>
              <a:t>Learning </a:t>
            </a:r>
            <a:r>
              <a:rPr lang="en-US" altLang="de-DE" dirty="0"/>
              <a:t>ergonomics </a:t>
            </a:r>
            <a:endParaRPr lang="de-DE" altLang="de-DE"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Technical </a:t>
            </a:r>
            <a:r>
              <a:rPr lang="de-DE" dirty="0" err="1" smtClean="0"/>
              <a:t>solutions</a:t>
            </a:r>
            <a:r>
              <a:rPr lang="de-DE" dirty="0" smtClean="0"/>
              <a:t>…</a:t>
            </a:r>
            <a:endParaRPr lang="de-DE" dirty="0"/>
          </a:p>
        </p:txBody>
      </p:sp>
      <p:sp>
        <p:nvSpPr>
          <p:cNvPr id="3" name="Inhaltsplatzhalter 2"/>
          <p:cNvSpPr>
            <a:spLocks noGrp="1"/>
          </p:cNvSpPr>
          <p:nvPr>
            <p:ph idx="1"/>
          </p:nvPr>
        </p:nvSpPr>
        <p:spPr/>
        <p:txBody>
          <a:bodyPr/>
          <a:lstStyle/>
          <a:p>
            <a:pPr marL="898525" indent="-638175">
              <a:spcBef>
                <a:spcPts val="600"/>
              </a:spcBef>
              <a:spcAft>
                <a:spcPts val="1200"/>
              </a:spcAft>
              <a:tabLst>
                <a:tab pos="1470025" algn="l"/>
                <a:tab pos="2384425" algn="l"/>
                <a:tab pos="3298825" algn="l"/>
                <a:tab pos="4213225" algn="l"/>
                <a:tab pos="5127625" algn="l"/>
                <a:tab pos="6042025" algn="l"/>
                <a:tab pos="6956425" algn="l"/>
                <a:tab pos="7870825" algn="l"/>
                <a:tab pos="8785225" algn="l"/>
                <a:tab pos="9699625" algn="l"/>
                <a:tab pos="10614025" algn="l"/>
              </a:tabLst>
            </a:pPr>
            <a:r>
              <a:rPr lang="de-DE" dirty="0" smtClean="0"/>
              <a:t>… </a:t>
            </a:r>
            <a:r>
              <a:rPr lang="en-GB" altLang="de-DE" dirty="0" smtClean="0"/>
              <a:t>are </a:t>
            </a:r>
            <a:r>
              <a:rPr lang="en-GB" altLang="de-DE" dirty="0"/>
              <a:t>measures taken to prevent the generation, incidence or propagation of stresses at their source. These measures include: </a:t>
            </a:r>
          </a:p>
          <a:p>
            <a:endParaRPr lang="de-DE" b="0" dirty="0"/>
          </a:p>
          <a:p>
            <a:pPr marL="608013" lvl="2" indent="-342900">
              <a:buClr>
                <a:schemeClr val="accent2"/>
              </a:buClr>
            </a:pPr>
            <a:r>
              <a:rPr lang="en-US" dirty="0"/>
              <a:t>Selection of the substances and materials employed</a:t>
            </a:r>
          </a:p>
          <a:p>
            <a:pPr marL="608013" lvl="2" indent="-342900">
              <a:buClr>
                <a:schemeClr val="accent2"/>
              </a:buClr>
            </a:pPr>
            <a:r>
              <a:rPr lang="en-US" dirty="0"/>
              <a:t>Design solutions, or</a:t>
            </a:r>
          </a:p>
          <a:p>
            <a:pPr marL="608013" lvl="2" indent="-342900">
              <a:buClr>
                <a:schemeClr val="accent2"/>
              </a:buClr>
            </a:pPr>
            <a:r>
              <a:rPr lang="en-US" dirty="0"/>
              <a:t>The technology used</a:t>
            </a:r>
            <a:endParaRPr lang="de-DE" b="0" dirty="0"/>
          </a:p>
        </p:txBody>
      </p:sp>
      <p:sp>
        <p:nvSpPr>
          <p:cNvPr id="4" name="Datumsplatzhalter 3"/>
          <p:cNvSpPr>
            <a:spLocks noGrp="1"/>
          </p:cNvSpPr>
          <p:nvPr>
            <p:ph type="dt" sz="half" idx="10"/>
          </p:nvPr>
        </p:nvSpPr>
        <p:spPr/>
        <p:txBody>
          <a:bodyPr/>
          <a:lstStyle/>
          <a:p>
            <a:pPr>
              <a:defRPr/>
            </a:pPr>
            <a:fld id="{37472EDF-4C9A-4FA9-AC70-6ACAB02CFA71}"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10</a:t>
            </a:fld>
            <a:endParaRPr lang="de-DE" altLang="de-DE" dirty="0"/>
          </a:p>
        </p:txBody>
      </p:sp>
    </p:spTree>
    <p:extLst>
      <p:ext uri="{BB962C8B-B14F-4D97-AF65-F5344CB8AC3E}">
        <p14:creationId xmlns:p14="http://schemas.microsoft.com/office/powerpoint/2010/main" val="424821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rotWithShape="1">
          <a:blip r:embed="rId3" cstate="print">
            <a:extLst>
              <a:ext uri="{28A0092B-C50C-407E-A947-70E740481C1C}">
                <a14:useLocalDpi xmlns:a14="http://schemas.microsoft.com/office/drawing/2010/main" val="0"/>
              </a:ext>
            </a:extLst>
          </a:blip>
          <a:srcRect l="3538" t="7525" r="9052" b="3056"/>
          <a:stretch/>
        </p:blipFill>
        <p:spPr>
          <a:xfrm>
            <a:off x="-32719" y="2204864"/>
            <a:ext cx="5255706" cy="3787896"/>
          </a:xfrm>
          <a:prstGeom prst="rect">
            <a:avLst/>
          </a:prstGeom>
        </p:spPr>
      </p:pic>
      <p:sp>
        <p:nvSpPr>
          <p:cNvPr id="2" name="Titel 1"/>
          <p:cNvSpPr>
            <a:spLocks noGrp="1"/>
          </p:cNvSpPr>
          <p:nvPr>
            <p:ph type="title"/>
          </p:nvPr>
        </p:nvSpPr>
        <p:spPr/>
        <p:txBody>
          <a:bodyPr/>
          <a:lstStyle/>
          <a:p>
            <a:r>
              <a:rPr lang="en-US" dirty="0"/>
              <a:t>Example of a technical solution</a:t>
            </a:r>
          </a:p>
        </p:txBody>
      </p:sp>
      <p:sp>
        <p:nvSpPr>
          <p:cNvPr id="4" name="Datumsplatzhalter 3"/>
          <p:cNvSpPr>
            <a:spLocks noGrp="1"/>
          </p:cNvSpPr>
          <p:nvPr>
            <p:ph type="dt" sz="half" idx="10"/>
          </p:nvPr>
        </p:nvSpPr>
        <p:spPr/>
        <p:txBody>
          <a:bodyPr/>
          <a:lstStyle/>
          <a:p>
            <a:pPr>
              <a:defRPr/>
            </a:pPr>
            <a:fld id="{BF0B3B66-C08D-4A47-BB02-18513FF971D0}"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11</a:t>
            </a:fld>
            <a:endParaRPr lang="de-DE" altLang="de-DE" dirty="0"/>
          </a:p>
        </p:txBody>
      </p:sp>
      <p:sp>
        <p:nvSpPr>
          <p:cNvPr id="9" name="Text Box 8"/>
          <p:cNvSpPr txBox="1">
            <a:spLocks noChangeArrowheads="1"/>
          </p:cNvSpPr>
          <p:nvPr/>
        </p:nvSpPr>
        <p:spPr bwMode="auto">
          <a:xfrm>
            <a:off x="539750" y="5879131"/>
            <a:ext cx="16514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de-DE" altLang="de-DE" dirty="0">
                <a:solidFill>
                  <a:schemeClr val="bg2"/>
                </a:solidFill>
              </a:rPr>
              <a:t>Laser </a:t>
            </a:r>
            <a:r>
              <a:rPr lang="de-DE" altLang="de-DE" dirty="0" err="1">
                <a:solidFill>
                  <a:schemeClr val="bg2"/>
                </a:solidFill>
              </a:rPr>
              <a:t>cutting</a:t>
            </a:r>
            <a:endParaRPr lang="de-DE" altLang="de-DE" dirty="0">
              <a:solidFill>
                <a:schemeClr val="bg2"/>
              </a:solidFill>
            </a:endParaRPr>
          </a:p>
        </p:txBody>
      </p:sp>
      <p:sp>
        <p:nvSpPr>
          <p:cNvPr id="10" name="Text Box 9"/>
          <p:cNvSpPr txBox="1">
            <a:spLocks noChangeArrowheads="1"/>
          </p:cNvSpPr>
          <p:nvPr/>
        </p:nvSpPr>
        <p:spPr bwMode="auto">
          <a:xfrm>
            <a:off x="7326488" y="5879131"/>
            <a:ext cx="125553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de-DE" altLang="de-DE" dirty="0" err="1">
                <a:solidFill>
                  <a:schemeClr val="bg2"/>
                </a:solidFill>
              </a:rPr>
              <a:t>Punching</a:t>
            </a:r>
            <a:endParaRPr lang="de-DE" altLang="de-DE" dirty="0">
              <a:solidFill>
                <a:schemeClr val="bg2"/>
              </a:solidFill>
            </a:endParaRPr>
          </a:p>
          <a:p>
            <a:pPr algn="r" eaLnBrk="1" hangingPunct="1"/>
            <a:endParaRPr lang="de-DE" altLang="de-DE" dirty="0">
              <a:solidFill>
                <a:schemeClr val="bg2"/>
              </a:solidFill>
            </a:endParaRPr>
          </a:p>
        </p:txBody>
      </p:sp>
      <p:sp>
        <p:nvSpPr>
          <p:cNvPr id="11" name="Text Box 10"/>
          <p:cNvSpPr txBox="1">
            <a:spLocks noChangeArrowheads="1"/>
          </p:cNvSpPr>
          <p:nvPr/>
        </p:nvSpPr>
        <p:spPr bwMode="auto">
          <a:xfrm>
            <a:off x="3993000" y="5930446"/>
            <a:ext cx="1636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de-DE" altLang="de-DE" sz="2400" b="1" dirty="0" err="1">
                <a:solidFill>
                  <a:schemeClr val="bg2"/>
                </a:solidFill>
              </a:rPr>
              <a:t>instead</a:t>
            </a:r>
            <a:r>
              <a:rPr lang="de-DE" altLang="de-DE" sz="2400" b="1" dirty="0">
                <a:solidFill>
                  <a:schemeClr val="bg2"/>
                </a:solidFill>
              </a:rPr>
              <a:t> </a:t>
            </a:r>
            <a:r>
              <a:rPr lang="de-DE" altLang="de-DE" sz="2400" b="1" dirty="0" err="1" smtClean="0">
                <a:solidFill>
                  <a:schemeClr val="bg2"/>
                </a:solidFill>
              </a:rPr>
              <a:t>of</a:t>
            </a:r>
            <a:endParaRPr lang="de-DE" altLang="de-DE" sz="2400" b="1" dirty="0">
              <a:solidFill>
                <a:schemeClr val="bg2"/>
              </a:solidFill>
            </a:endParaRPr>
          </a:p>
        </p:txBody>
      </p:sp>
      <p:sp>
        <p:nvSpPr>
          <p:cNvPr id="13" name="Text Box 17"/>
          <p:cNvSpPr txBox="1">
            <a:spLocks noChangeArrowheads="1"/>
          </p:cNvSpPr>
          <p:nvPr/>
        </p:nvSpPr>
        <p:spPr bwMode="auto">
          <a:xfrm>
            <a:off x="5661084" y="4597857"/>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14" name="Grafik 13"/>
          <p:cNvPicPr>
            <a:picLocks noChangeAspect="1"/>
          </p:cNvPicPr>
          <p:nvPr/>
        </p:nvPicPr>
        <p:blipFill rotWithShape="1">
          <a:blip r:embed="rId4" cstate="print">
            <a:extLst>
              <a:ext uri="{28A0092B-C50C-407E-A947-70E740481C1C}">
                <a14:useLocalDpi xmlns:a14="http://schemas.microsoft.com/office/drawing/2010/main" val="0"/>
              </a:ext>
            </a:extLst>
          </a:blip>
          <a:srcRect l="1176"/>
          <a:stretch/>
        </p:blipFill>
        <p:spPr>
          <a:xfrm>
            <a:off x="4407338" y="1315722"/>
            <a:ext cx="4220672" cy="3009032"/>
          </a:xfrm>
          <a:prstGeom prst="rect">
            <a:avLst/>
          </a:prstGeom>
        </p:spPr>
      </p:pic>
      <p:sp>
        <p:nvSpPr>
          <p:cNvPr id="7" name="Textfeld 6"/>
          <p:cNvSpPr txBox="1"/>
          <p:nvPr/>
        </p:nvSpPr>
        <p:spPr>
          <a:xfrm>
            <a:off x="3085553" y="4551809"/>
            <a:ext cx="1984102" cy="276999"/>
          </a:xfrm>
          <a:prstGeom prst="rect">
            <a:avLst/>
          </a:prstGeom>
          <a:noFill/>
        </p:spPr>
        <p:txBody>
          <a:bodyPr wrap="square" rtlCol="0">
            <a:spAutoFit/>
          </a:bodyPr>
          <a:lstStyle/>
          <a:p>
            <a:endParaRPr lang="en-US" sz="1200" dirty="0">
              <a:solidFill>
                <a:schemeClr val="tx1"/>
              </a:solidFill>
              <a:latin typeface="Kristen ITC" panose="03050502040202030202" pitchFamily="66" charset="0"/>
            </a:endParaRPr>
          </a:p>
        </p:txBody>
      </p:sp>
      <mc:AlternateContent xmlns:mc="http://schemas.openxmlformats.org/markup-compatibility/2006" xmlns:p14="http://schemas.microsoft.com/office/powerpoint/2010/main">
        <mc:Choice Requires="p14">
          <p:contentPart p14:bwMode="auto" r:id="rId5">
            <p14:nvContentPartPr>
              <p14:cNvPr id="28" name="Freihand 27"/>
              <p14:cNvContentPartPr/>
              <p14:nvPr/>
            </p14:nvContentPartPr>
            <p14:xfrm>
              <a:off x="3254450" y="4643508"/>
              <a:ext cx="1848960" cy="56520"/>
            </p14:xfrm>
          </p:contentPart>
        </mc:Choice>
        <mc:Fallback xmlns="">
          <p:pic>
            <p:nvPicPr>
              <p:cNvPr id="28" name="Freihand 27"/>
              <p:cNvPicPr/>
              <p:nvPr/>
            </p:nvPicPr>
            <p:blipFill>
              <a:blip r:embed="rId6"/>
              <a:stretch>
                <a:fillRect/>
              </a:stretch>
            </p:blipFill>
            <p:spPr>
              <a:xfrm>
                <a:off x="3216290" y="4605348"/>
                <a:ext cx="19252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1" name="Freihand 30"/>
              <p14:cNvContentPartPr/>
              <p14:nvPr/>
            </p14:nvContentPartPr>
            <p14:xfrm>
              <a:off x="3224930" y="4705428"/>
              <a:ext cx="1858680" cy="34200"/>
            </p14:xfrm>
          </p:contentPart>
        </mc:Choice>
        <mc:Fallback xmlns="">
          <p:pic>
            <p:nvPicPr>
              <p:cNvPr id="31" name="Freihand 30"/>
              <p:cNvPicPr/>
              <p:nvPr/>
            </p:nvPicPr>
            <p:blipFill>
              <a:blip r:embed="rId8"/>
              <a:stretch>
                <a:fillRect/>
              </a:stretch>
            </p:blipFill>
            <p:spPr>
              <a:xfrm>
                <a:off x="3186770" y="4667268"/>
                <a:ext cx="1935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3" name="Freihand 32"/>
              <p14:cNvContentPartPr/>
              <p14:nvPr/>
            </p14:nvContentPartPr>
            <p14:xfrm>
              <a:off x="3234650" y="4756908"/>
              <a:ext cx="1848960" cy="31680"/>
            </p14:xfrm>
          </p:contentPart>
        </mc:Choice>
        <mc:Fallback xmlns="">
          <p:pic>
            <p:nvPicPr>
              <p:cNvPr id="33" name="Freihand 32"/>
              <p:cNvPicPr/>
              <p:nvPr/>
            </p:nvPicPr>
            <p:blipFill>
              <a:blip r:embed="rId10"/>
              <a:stretch>
                <a:fillRect/>
              </a:stretch>
            </p:blipFill>
            <p:spPr>
              <a:xfrm>
                <a:off x="3196490" y="4718748"/>
                <a:ext cx="19252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0" name="Freihand 39"/>
              <p14:cNvContentPartPr/>
              <p14:nvPr/>
            </p14:nvContentPartPr>
            <p14:xfrm>
              <a:off x="3657650" y="4532628"/>
              <a:ext cx="954000" cy="147960"/>
            </p14:xfrm>
          </p:contentPart>
        </mc:Choice>
        <mc:Fallback xmlns="">
          <p:pic>
            <p:nvPicPr>
              <p:cNvPr id="40" name="Freihand 39"/>
              <p:cNvPicPr/>
              <p:nvPr/>
            </p:nvPicPr>
            <p:blipFill>
              <a:blip r:embed="rId12"/>
              <a:stretch>
                <a:fillRect/>
              </a:stretch>
            </p:blipFill>
            <p:spPr>
              <a:xfrm>
                <a:off x="3619490" y="4494468"/>
                <a:ext cx="10303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5" name="Freihand 44"/>
              <p14:cNvContentPartPr/>
              <p14:nvPr/>
            </p14:nvContentPartPr>
            <p14:xfrm>
              <a:off x="3598610" y="4571868"/>
              <a:ext cx="777240" cy="90360"/>
            </p14:xfrm>
          </p:contentPart>
        </mc:Choice>
        <mc:Fallback xmlns="">
          <p:pic>
            <p:nvPicPr>
              <p:cNvPr id="45" name="Freihand 44"/>
              <p:cNvPicPr/>
              <p:nvPr/>
            </p:nvPicPr>
            <p:blipFill>
              <a:blip r:embed="rId14"/>
              <a:stretch>
                <a:fillRect/>
              </a:stretch>
            </p:blipFill>
            <p:spPr>
              <a:xfrm>
                <a:off x="3560450" y="4533708"/>
                <a:ext cx="8535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7" name="Freihand 46"/>
              <p14:cNvContentPartPr/>
              <p14:nvPr/>
            </p14:nvContentPartPr>
            <p14:xfrm>
              <a:off x="3637850" y="4567188"/>
              <a:ext cx="823320" cy="34560"/>
            </p14:xfrm>
          </p:contentPart>
        </mc:Choice>
        <mc:Fallback xmlns="">
          <p:pic>
            <p:nvPicPr>
              <p:cNvPr id="47" name="Freihand 46"/>
              <p:cNvPicPr/>
              <p:nvPr/>
            </p:nvPicPr>
            <p:blipFill>
              <a:blip r:embed="rId16"/>
              <a:stretch>
                <a:fillRect/>
              </a:stretch>
            </p:blipFill>
            <p:spPr>
              <a:xfrm>
                <a:off x="3599690" y="4529028"/>
                <a:ext cx="8996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7" name="Freihand 56"/>
              <p14:cNvContentPartPr/>
              <p14:nvPr/>
            </p14:nvContentPartPr>
            <p14:xfrm>
              <a:off x="3313490" y="4760148"/>
              <a:ext cx="1779840" cy="608760"/>
            </p14:xfrm>
          </p:contentPart>
        </mc:Choice>
        <mc:Fallback xmlns="">
          <p:pic>
            <p:nvPicPr>
              <p:cNvPr id="57" name="Freihand 56"/>
              <p:cNvPicPr/>
              <p:nvPr/>
            </p:nvPicPr>
            <p:blipFill>
              <a:blip r:embed="rId18"/>
              <a:stretch>
                <a:fillRect/>
              </a:stretch>
            </p:blipFill>
            <p:spPr>
              <a:xfrm>
                <a:off x="3275330" y="4721988"/>
                <a:ext cx="1856160" cy="6850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8" name="Freihand 57"/>
              <p14:cNvContentPartPr/>
              <p14:nvPr/>
            </p14:nvContentPartPr>
            <p14:xfrm>
              <a:off x="4129610" y="4768068"/>
              <a:ext cx="924480" cy="30600"/>
            </p14:xfrm>
          </p:contentPart>
        </mc:Choice>
        <mc:Fallback xmlns="">
          <p:pic>
            <p:nvPicPr>
              <p:cNvPr id="58" name="Freihand 57"/>
              <p:cNvPicPr/>
              <p:nvPr/>
            </p:nvPicPr>
            <p:blipFill>
              <a:blip r:embed="rId20"/>
              <a:stretch>
                <a:fillRect/>
              </a:stretch>
            </p:blipFill>
            <p:spPr>
              <a:xfrm>
                <a:off x="4091450" y="4729908"/>
                <a:ext cx="10008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0" name="Freihand 59"/>
              <p14:cNvContentPartPr/>
              <p14:nvPr/>
            </p14:nvContentPartPr>
            <p14:xfrm>
              <a:off x="4257410" y="4788228"/>
              <a:ext cx="777240" cy="41040"/>
            </p14:xfrm>
          </p:contentPart>
        </mc:Choice>
        <mc:Fallback xmlns="">
          <p:pic>
            <p:nvPicPr>
              <p:cNvPr id="60" name="Freihand 59"/>
              <p:cNvPicPr/>
              <p:nvPr/>
            </p:nvPicPr>
            <p:blipFill>
              <a:blip r:embed="rId22"/>
              <a:stretch>
                <a:fillRect/>
              </a:stretch>
            </p:blipFill>
            <p:spPr>
              <a:xfrm>
                <a:off x="4219250" y="4750068"/>
                <a:ext cx="853560" cy="117360"/>
              </a:xfrm>
              <a:prstGeom prst="rect">
                <a:avLst/>
              </a:prstGeom>
            </p:spPr>
          </p:pic>
        </mc:Fallback>
      </mc:AlternateContent>
      <p:sp>
        <p:nvSpPr>
          <p:cNvPr id="61" name="Rechteck 60"/>
          <p:cNvSpPr/>
          <p:nvPr/>
        </p:nvSpPr>
        <p:spPr>
          <a:xfrm>
            <a:off x="3026322" y="4453009"/>
            <a:ext cx="2161628" cy="461665"/>
          </a:xfrm>
          <a:prstGeom prst="rect">
            <a:avLst/>
          </a:prstGeom>
        </p:spPr>
        <p:txBody>
          <a:bodyPr wrap="square">
            <a:spAutoFit/>
          </a:bodyPr>
          <a:lstStyle/>
          <a:p>
            <a:pPr lvl="0" algn="ctr"/>
            <a:r>
              <a:rPr lang="en-US" sz="1200" dirty="0" smtClean="0">
                <a:solidFill>
                  <a:srgbClr val="000000"/>
                </a:solidFill>
                <a:latin typeface="Kristen ITC" panose="03050502040202030202" pitchFamily="66" charset="0"/>
              </a:rPr>
              <a:t>Reduced mechanical </a:t>
            </a:r>
            <a:r>
              <a:rPr lang="en-US" sz="1200" dirty="0">
                <a:solidFill>
                  <a:srgbClr val="000000"/>
                </a:solidFill>
                <a:latin typeface="Kristen ITC" panose="03050502040202030202" pitchFamily="66" charset="0"/>
              </a:rPr>
              <a:t>vibrations</a:t>
            </a:r>
          </a:p>
        </p:txBody>
      </p:sp>
      <p:sp>
        <p:nvSpPr>
          <p:cNvPr id="62" name="Textfeld 61"/>
          <p:cNvSpPr txBox="1"/>
          <p:nvPr/>
        </p:nvSpPr>
        <p:spPr>
          <a:xfrm>
            <a:off x="3078411" y="4993367"/>
            <a:ext cx="2102397" cy="498598"/>
          </a:xfrm>
          <a:prstGeom prst="rect">
            <a:avLst/>
          </a:prstGeom>
          <a:noFill/>
        </p:spPr>
        <p:txBody>
          <a:bodyPr wrap="square" rtlCol="0">
            <a:spAutoFit/>
          </a:bodyPr>
          <a:lstStyle/>
          <a:p>
            <a:pPr algn="ctr"/>
            <a:r>
              <a:rPr lang="en-US" sz="1200" dirty="0" smtClean="0">
                <a:solidFill>
                  <a:schemeClr val="tx1"/>
                </a:solidFill>
                <a:latin typeface="Kristen ITC" panose="03050502040202030202" pitchFamily="66" charset="0"/>
              </a:rPr>
              <a:t>Reduced </a:t>
            </a:r>
          </a:p>
          <a:p>
            <a:pPr algn="ctr"/>
            <a:r>
              <a:rPr lang="en-US" sz="1200" dirty="0" smtClean="0">
                <a:solidFill>
                  <a:schemeClr val="tx1"/>
                </a:solidFill>
                <a:latin typeface="Kristen ITC" panose="03050502040202030202" pitchFamily="66" charset="0"/>
              </a:rPr>
              <a:t>noise</a:t>
            </a:r>
            <a:endParaRPr lang="en-US" sz="1200" dirty="0">
              <a:solidFill>
                <a:schemeClr val="tx1"/>
              </a:solidFill>
              <a:latin typeface="Kristen ITC" panose="03050502040202030202" pitchFamily="66" charset="0"/>
            </a:endParaRPr>
          </a:p>
        </p:txBody>
      </p:sp>
    </p:spTree>
    <p:extLst>
      <p:ext uri="{BB962C8B-B14F-4D97-AF65-F5344CB8AC3E}">
        <p14:creationId xmlns:p14="http://schemas.microsoft.com/office/powerpoint/2010/main" val="13219379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Organizational</a:t>
            </a:r>
            <a:r>
              <a:rPr lang="de-DE" dirty="0"/>
              <a:t> </a:t>
            </a:r>
            <a:r>
              <a:rPr lang="de-DE" dirty="0" err="1" smtClean="0"/>
              <a:t>measures</a:t>
            </a:r>
            <a:r>
              <a:rPr lang="de-DE" dirty="0" smtClean="0"/>
              <a:t>…</a:t>
            </a:r>
            <a:endParaRPr lang="de-DE" dirty="0"/>
          </a:p>
        </p:txBody>
      </p:sp>
      <p:sp>
        <p:nvSpPr>
          <p:cNvPr id="3" name="Inhaltsplatzhalter 2"/>
          <p:cNvSpPr>
            <a:spLocks noGrp="1"/>
          </p:cNvSpPr>
          <p:nvPr>
            <p:ph idx="1"/>
          </p:nvPr>
        </p:nvSpPr>
        <p:spPr/>
        <p:txBody>
          <a:bodyPr/>
          <a:lstStyle/>
          <a:p>
            <a:r>
              <a:rPr lang="de-DE" dirty="0" smtClean="0"/>
              <a:t>… </a:t>
            </a:r>
            <a:r>
              <a:rPr lang="en-US" dirty="0"/>
              <a:t>are measures taken to protect affected persons against a source of stress, such </a:t>
            </a:r>
            <a:r>
              <a:rPr lang="en-US" dirty="0" smtClean="0"/>
              <a:t>as:</a:t>
            </a:r>
          </a:p>
          <a:p>
            <a:endParaRPr lang="de-DE" dirty="0"/>
          </a:p>
          <a:p>
            <a:pPr marL="342900" indent="-342900">
              <a:buClr>
                <a:schemeClr val="accent2"/>
              </a:buClr>
              <a:buFont typeface="Wingdings" panose="05000000000000000000" pitchFamily="2" charset="2"/>
              <a:buChar char="§"/>
            </a:pPr>
            <a:r>
              <a:rPr lang="en-US" b="0" dirty="0"/>
              <a:t>Organizational and spatial separation of workplaces exposed to stronger work environment factors and those generating lower exposure</a:t>
            </a:r>
          </a:p>
          <a:p>
            <a:pPr marL="342900" indent="-342900">
              <a:buClr>
                <a:schemeClr val="accent2"/>
              </a:buClr>
              <a:buFont typeface="Wingdings" panose="05000000000000000000" pitchFamily="2" charset="2"/>
              <a:buChar char="§"/>
            </a:pPr>
            <a:r>
              <a:rPr lang="en-US" b="0" dirty="0"/>
              <a:t>Reduction in the proportion of working time during which the workers are subject to the exposures</a:t>
            </a:r>
          </a:p>
          <a:p>
            <a:pPr marL="342900" indent="-342900">
              <a:buClr>
                <a:schemeClr val="accent2"/>
              </a:buClr>
              <a:buFont typeface="Wingdings" panose="05000000000000000000" pitchFamily="2" charset="2"/>
              <a:buChar char="§"/>
            </a:pPr>
            <a:r>
              <a:rPr lang="en-US" b="0"/>
              <a:t>Changes to user instructions</a:t>
            </a:r>
            <a:endParaRPr lang="en-US" b="0" dirty="0"/>
          </a:p>
        </p:txBody>
      </p:sp>
      <p:sp>
        <p:nvSpPr>
          <p:cNvPr id="4" name="Datumsplatzhalter 3"/>
          <p:cNvSpPr>
            <a:spLocks noGrp="1"/>
          </p:cNvSpPr>
          <p:nvPr>
            <p:ph type="dt" sz="half" idx="10"/>
          </p:nvPr>
        </p:nvSpPr>
        <p:spPr/>
        <p:txBody>
          <a:bodyPr/>
          <a:lstStyle/>
          <a:p>
            <a:pPr>
              <a:defRPr/>
            </a:pPr>
            <a:fld id="{3FDDE1E5-692D-4621-80D2-B7E6C118A95C}"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12</a:t>
            </a:fld>
            <a:endParaRPr lang="de-DE" altLang="de-DE" dirty="0"/>
          </a:p>
        </p:txBody>
      </p:sp>
    </p:spTree>
    <p:extLst>
      <p:ext uri="{BB962C8B-B14F-4D97-AF65-F5344CB8AC3E}">
        <p14:creationId xmlns:p14="http://schemas.microsoft.com/office/powerpoint/2010/main" val="23527660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750" y="765175"/>
            <a:ext cx="8352730" cy="496888"/>
          </a:xfrm>
        </p:spPr>
        <p:txBody>
          <a:bodyPr/>
          <a:lstStyle/>
          <a:p>
            <a:r>
              <a:rPr lang="de-DE" dirty="0" err="1"/>
              <a:t>Example</a:t>
            </a:r>
            <a:r>
              <a:rPr lang="de-DE" dirty="0"/>
              <a:t> </a:t>
            </a:r>
            <a:r>
              <a:rPr lang="de-DE" dirty="0" err="1"/>
              <a:t>of</a:t>
            </a:r>
            <a:r>
              <a:rPr lang="de-DE" dirty="0"/>
              <a:t> </a:t>
            </a:r>
            <a:r>
              <a:rPr lang="de-DE" dirty="0" err="1"/>
              <a:t>organizational</a:t>
            </a:r>
            <a:r>
              <a:rPr lang="de-DE" dirty="0"/>
              <a:t> </a:t>
            </a:r>
            <a:r>
              <a:rPr lang="de-DE" dirty="0" err="1"/>
              <a:t>measures</a:t>
            </a:r>
            <a:endParaRPr lang="de-DE" dirty="0"/>
          </a:p>
        </p:txBody>
      </p:sp>
      <p:sp>
        <p:nvSpPr>
          <p:cNvPr id="4" name="Datumsplatzhalter 3"/>
          <p:cNvSpPr>
            <a:spLocks noGrp="1"/>
          </p:cNvSpPr>
          <p:nvPr>
            <p:ph type="dt" sz="half" idx="10"/>
          </p:nvPr>
        </p:nvSpPr>
        <p:spPr/>
        <p:txBody>
          <a:bodyPr/>
          <a:lstStyle/>
          <a:p>
            <a:pPr>
              <a:defRPr/>
            </a:pPr>
            <a:fld id="{D29C2CE0-2F02-4116-A0F1-C43F02508849}"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13</a:t>
            </a:fld>
            <a:endParaRPr lang="de-DE" altLang="de-DE" dirty="0"/>
          </a:p>
        </p:txBody>
      </p:sp>
      <p:pic>
        <p:nvPicPr>
          <p:cNvPr id="7" name="Inhaltsplatzhalt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9552" y="1340768"/>
            <a:ext cx="3483203" cy="4897437"/>
          </a:xfrm>
          <a:prstGeom prst="rect">
            <a:avLst/>
          </a:prstGeom>
        </p:spPr>
      </p:pic>
      <p:sp>
        <p:nvSpPr>
          <p:cNvPr id="8" name="Text Box 275"/>
          <p:cNvSpPr txBox="1">
            <a:spLocks noChangeArrowheads="1"/>
          </p:cNvSpPr>
          <p:nvPr/>
        </p:nvSpPr>
        <p:spPr bwMode="auto">
          <a:xfrm>
            <a:off x="4499992" y="3278892"/>
            <a:ext cx="39608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de-DE" altLang="de-DE" dirty="0">
                <a:solidFill>
                  <a:schemeClr val="bg2"/>
                </a:solidFill>
              </a:rPr>
              <a:t/>
            </a:r>
            <a:br>
              <a:rPr lang="de-DE" altLang="de-DE" dirty="0">
                <a:solidFill>
                  <a:schemeClr val="bg2"/>
                </a:solidFill>
              </a:rPr>
            </a:br>
            <a:r>
              <a:rPr lang="en-US" altLang="de-DE" dirty="0">
                <a:solidFill>
                  <a:schemeClr val="bg2"/>
                </a:solidFill>
              </a:rPr>
              <a:t>User instructions for the handling of cooling lubricants</a:t>
            </a:r>
          </a:p>
        </p:txBody>
      </p:sp>
    </p:spTree>
    <p:extLst>
      <p:ext uri="{BB962C8B-B14F-4D97-AF65-F5344CB8AC3E}">
        <p14:creationId xmlns:p14="http://schemas.microsoft.com/office/powerpoint/2010/main" val="2958320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Personal </a:t>
            </a:r>
            <a:r>
              <a:rPr lang="de-DE" dirty="0" err="1"/>
              <a:t>protective</a:t>
            </a:r>
            <a:r>
              <a:rPr lang="de-DE" dirty="0"/>
              <a:t> </a:t>
            </a:r>
            <a:r>
              <a:rPr lang="de-DE" dirty="0" err="1" smtClean="0"/>
              <a:t>measures</a:t>
            </a:r>
            <a:r>
              <a:rPr lang="de-DE" dirty="0" smtClean="0"/>
              <a:t>…</a:t>
            </a:r>
            <a:endParaRPr lang="de-DE" dirty="0"/>
          </a:p>
        </p:txBody>
      </p:sp>
      <p:sp>
        <p:nvSpPr>
          <p:cNvPr id="3" name="Inhaltsplatzhalter 2"/>
          <p:cNvSpPr>
            <a:spLocks noGrp="1"/>
          </p:cNvSpPr>
          <p:nvPr>
            <p:ph idx="1"/>
          </p:nvPr>
        </p:nvSpPr>
        <p:spPr>
          <a:xfrm>
            <a:off x="557213" y="1340768"/>
            <a:ext cx="8064500" cy="4897437"/>
          </a:xfrm>
        </p:spPr>
        <p:txBody>
          <a:bodyPr/>
          <a:lstStyle/>
          <a:p>
            <a:pPr marL="361950" indent="-361950">
              <a:lnSpc>
                <a:spcPct val="110000"/>
              </a:lnSpc>
              <a:buClr>
                <a:schemeClr val="accent2"/>
              </a:buClr>
              <a:buFontTx/>
              <a:buNone/>
              <a:defRPr/>
            </a:pPr>
            <a:r>
              <a:rPr lang="de-DE" b="0" dirty="0"/>
              <a:t>… </a:t>
            </a:r>
            <a:r>
              <a:rPr lang="de-DE" altLang="de-DE" b="0" dirty="0" err="1"/>
              <a:t>are</a:t>
            </a:r>
            <a:r>
              <a:rPr lang="de-DE" altLang="de-DE" b="0" dirty="0"/>
              <a:t> </a:t>
            </a:r>
            <a:r>
              <a:rPr lang="de-DE" altLang="de-DE" b="0" dirty="0" err="1"/>
              <a:t>measures</a:t>
            </a:r>
            <a:r>
              <a:rPr lang="de-DE" altLang="de-DE" b="0" dirty="0"/>
              <a:t> in </a:t>
            </a:r>
            <a:r>
              <a:rPr lang="de-DE" altLang="de-DE" b="0" dirty="0" err="1"/>
              <a:t>which</a:t>
            </a:r>
            <a:r>
              <a:rPr lang="de-DE" altLang="de-DE" b="0" dirty="0"/>
              <a:t> </a:t>
            </a:r>
            <a:r>
              <a:rPr lang="de-DE" altLang="de-DE" b="0" dirty="0" err="1"/>
              <a:t>the</a:t>
            </a:r>
            <a:r>
              <a:rPr lang="de-DE" altLang="de-DE" b="0" dirty="0"/>
              <a:t> </a:t>
            </a:r>
            <a:r>
              <a:rPr lang="de-DE" altLang="de-DE" b="0" dirty="0" err="1"/>
              <a:t>individuals</a:t>
            </a:r>
            <a:r>
              <a:rPr lang="de-DE" altLang="de-DE" b="0" dirty="0"/>
              <a:t> </a:t>
            </a:r>
            <a:r>
              <a:rPr lang="de-DE" altLang="de-DE" b="0" dirty="0" err="1"/>
              <a:t>concerned</a:t>
            </a:r>
            <a:r>
              <a:rPr lang="de-DE" altLang="de-DE" b="0" dirty="0"/>
              <a:t> </a:t>
            </a:r>
            <a:r>
              <a:rPr lang="de-DE" altLang="de-DE" b="0" dirty="0" err="1"/>
              <a:t>are</a:t>
            </a:r>
            <a:r>
              <a:rPr lang="de-DE" altLang="de-DE" b="0" dirty="0"/>
              <a:t> </a:t>
            </a:r>
            <a:r>
              <a:rPr lang="de-DE" altLang="de-DE" b="0" dirty="0" err="1"/>
              <a:t>protected</a:t>
            </a:r>
            <a:r>
              <a:rPr lang="de-DE" altLang="de-DE" b="0" dirty="0"/>
              <a:t> </a:t>
            </a:r>
            <a:r>
              <a:rPr lang="de-DE" altLang="de-DE" b="0" dirty="0" err="1"/>
              <a:t>against</a:t>
            </a:r>
            <a:r>
              <a:rPr lang="de-DE" altLang="de-DE" b="0" dirty="0"/>
              <a:t> </a:t>
            </a:r>
            <a:r>
              <a:rPr lang="de-DE" altLang="de-DE" b="0" dirty="0" err="1"/>
              <a:t>the</a:t>
            </a:r>
            <a:r>
              <a:rPr lang="de-DE" altLang="de-DE" b="0" dirty="0"/>
              <a:t> </a:t>
            </a:r>
            <a:r>
              <a:rPr lang="de-DE" altLang="de-DE" b="0" dirty="0" err="1"/>
              <a:t>consequences</a:t>
            </a:r>
            <a:r>
              <a:rPr lang="de-DE" altLang="de-DE" b="0" dirty="0"/>
              <a:t> </a:t>
            </a:r>
            <a:r>
              <a:rPr lang="de-DE" altLang="de-DE" b="0" dirty="0" err="1"/>
              <a:t>of</a:t>
            </a:r>
            <a:r>
              <a:rPr lang="de-DE" altLang="de-DE" b="0" dirty="0"/>
              <a:t> environmental </a:t>
            </a:r>
            <a:r>
              <a:rPr lang="de-DE" altLang="de-DE" b="0" dirty="0" err="1"/>
              <a:t>stresses</a:t>
            </a:r>
            <a:r>
              <a:rPr lang="de-DE" altLang="de-DE" b="0" dirty="0"/>
              <a:t>:</a:t>
            </a:r>
            <a:r>
              <a:rPr lang="de-DE" b="0" dirty="0"/>
              <a:t> </a:t>
            </a:r>
          </a:p>
          <a:p>
            <a:pPr marL="342900" indent="-342900">
              <a:buClr>
                <a:schemeClr val="accent2"/>
              </a:buClr>
              <a:buFont typeface="Wingdings" panose="05000000000000000000" pitchFamily="2" charset="2"/>
              <a:buChar char="§"/>
            </a:pPr>
            <a:r>
              <a:rPr lang="en-US" b="0" dirty="0" smtClean="0"/>
              <a:t>By </a:t>
            </a:r>
            <a:r>
              <a:rPr lang="en-US" b="0" dirty="0"/>
              <a:t>personal protective equipment (PPE), or</a:t>
            </a:r>
          </a:p>
          <a:p>
            <a:pPr marL="342900" indent="-342900">
              <a:buClr>
                <a:schemeClr val="accent2"/>
              </a:buClr>
              <a:buFont typeface="Wingdings" panose="05000000000000000000" pitchFamily="2" charset="2"/>
              <a:buChar char="§"/>
            </a:pPr>
            <a:r>
              <a:rPr lang="en-US" b="0" dirty="0"/>
              <a:t>By further personal protective measures such as danger warnings, safety instructions and occupational medical </a:t>
            </a:r>
            <a:r>
              <a:rPr lang="en-US" b="0" dirty="0" smtClean="0"/>
              <a:t>examinations</a:t>
            </a:r>
          </a:p>
          <a:p>
            <a:pPr marL="342900" indent="-342900">
              <a:buClr>
                <a:schemeClr val="accent2"/>
              </a:buClr>
              <a:buFont typeface="Wingdings" panose="05000000000000000000" pitchFamily="2" charset="2"/>
              <a:buChar char="§"/>
            </a:pPr>
            <a:endParaRPr lang="en-US" b="0" dirty="0"/>
          </a:p>
          <a:p>
            <a:pPr>
              <a:buClr>
                <a:schemeClr val="accent2"/>
              </a:buClr>
            </a:pPr>
            <a:r>
              <a:rPr lang="de-DE" b="0" dirty="0"/>
              <a:t>Personal </a:t>
            </a:r>
            <a:r>
              <a:rPr lang="de-DE" b="0" dirty="0" err="1"/>
              <a:t>protective</a:t>
            </a:r>
            <a:r>
              <a:rPr lang="de-DE" b="0" dirty="0"/>
              <a:t> </a:t>
            </a:r>
            <a:r>
              <a:rPr lang="de-DE" b="0" dirty="0" err="1"/>
              <a:t>measures</a:t>
            </a:r>
            <a:r>
              <a:rPr lang="de-DE" b="0" dirty="0"/>
              <a:t> </a:t>
            </a:r>
            <a:r>
              <a:rPr lang="de-DE" b="0" dirty="0" err="1"/>
              <a:t>are</a:t>
            </a:r>
            <a:r>
              <a:rPr lang="de-DE" b="0" dirty="0"/>
              <a:t> </a:t>
            </a:r>
            <a:r>
              <a:rPr lang="de-DE" b="0" dirty="0" err="1"/>
              <a:t>used</a:t>
            </a:r>
            <a:r>
              <a:rPr lang="de-DE" b="0" dirty="0"/>
              <a:t> </a:t>
            </a:r>
            <a:r>
              <a:rPr lang="de-DE" b="0" dirty="0" err="1"/>
              <a:t>only</a:t>
            </a:r>
            <a:r>
              <a:rPr lang="de-DE" b="0" dirty="0"/>
              <a:t> </a:t>
            </a:r>
            <a:r>
              <a:rPr lang="de-DE" b="0" dirty="0" err="1"/>
              <a:t>when</a:t>
            </a:r>
            <a:r>
              <a:rPr lang="de-DE" b="0" dirty="0"/>
              <a:t> all </a:t>
            </a:r>
            <a:r>
              <a:rPr lang="de-DE" b="0" dirty="0" err="1"/>
              <a:t>other</a:t>
            </a:r>
            <a:r>
              <a:rPr lang="de-DE" b="0" dirty="0"/>
              <a:t> </a:t>
            </a:r>
            <a:r>
              <a:rPr lang="de-DE" b="0" dirty="0" err="1"/>
              <a:t>measures</a:t>
            </a:r>
            <a:r>
              <a:rPr lang="de-DE" b="0" dirty="0"/>
              <a:t> </a:t>
            </a:r>
            <a:r>
              <a:rPr lang="de-DE" b="0" dirty="0" err="1"/>
              <a:t>fail</a:t>
            </a:r>
            <a:r>
              <a:rPr lang="de-DE" b="0" dirty="0"/>
              <a:t> </a:t>
            </a:r>
            <a:r>
              <a:rPr lang="de-DE" b="0" dirty="0" err="1"/>
              <a:t>to</a:t>
            </a:r>
            <a:r>
              <a:rPr lang="de-DE" b="0" dirty="0"/>
              <a:t> </a:t>
            </a:r>
            <a:r>
              <a:rPr lang="de-DE" b="0" dirty="0" err="1"/>
              <a:t>deliver</a:t>
            </a:r>
            <a:r>
              <a:rPr lang="de-DE" b="0" dirty="0"/>
              <a:t> </a:t>
            </a:r>
            <a:r>
              <a:rPr lang="de-DE" b="0" dirty="0" err="1"/>
              <a:t>the</a:t>
            </a:r>
            <a:r>
              <a:rPr lang="de-DE" b="0" dirty="0"/>
              <a:t> </a:t>
            </a:r>
            <a:r>
              <a:rPr lang="de-DE" b="0" dirty="0" err="1"/>
              <a:t>desired</a:t>
            </a:r>
            <a:r>
              <a:rPr lang="de-DE" b="0" dirty="0"/>
              <a:t> </a:t>
            </a:r>
            <a:r>
              <a:rPr lang="de-DE" b="0" dirty="0" err="1"/>
              <a:t>result</a:t>
            </a:r>
            <a:r>
              <a:rPr lang="de-DE" b="0" dirty="0"/>
              <a:t> </a:t>
            </a:r>
            <a:r>
              <a:rPr lang="de-DE" b="0" dirty="0" err="1"/>
              <a:t>or</a:t>
            </a:r>
            <a:r>
              <a:rPr lang="de-DE" b="0" dirty="0"/>
              <a:t> </a:t>
            </a:r>
            <a:r>
              <a:rPr lang="de-DE" b="0" dirty="0" err="1"/>
              <a:t>their</a:t>
            </a:r>
            <a:r>
              <a:rPr lang="de-DE" b="0" dirty="0"/>
              <a:t> </a:t>
            </a:r>
            <a:r>
              <a:rPr lang="de-DE" b="0" dirty="0" err="1"/>
              <a:t>implementation</a:t>
            </a:r>
            <a:r>
              <a:rPr lang="de-DE" b="0" dirty="0"/>
              <a:t> </a:t>
            </a:r>
            <a:r>
              <a:rPr lang="de-DE" b="0" dirty="0" err="1"/>
              <a:t>is</a:t>
            </a:r>
            <a:r>
              <a:rPr lang="de-DE" b="0" dirty="0"/>
              <a:t> not </a:t>
            </a:r>
            <a:r>
              <a:rPr lang="de-DE" b="0" dirty="0" err="1"/>
              <a:t>viable</a:t>
            </a:r>
            <a:r>
              <a:rPr lang="de-DE" b="0" dirty="0"/>
              <a:t>.</a:t>
            </a:r>
            <a:br>
              <a:rPr lang="de-DE" b="0" dirty="0"/>
            </a:br>
            <a:endParaRPr lang="de-DE" b="0" dirty="0"/>
          </a:p>
          <a:p>
            <a:pPr>
              <a:buClr>
                <a:schemeClr val="accent2"/>
              </a:buClr>
            </a:pPr>
            <a:endParaRPr lang="en-US" b="0" dirty="0" smtClean="0"/>
          </a:p>
        </p:txBody>
      </p:sp>
      <p:sp>
        <p:nvSpPr>
          <p:cNvPr id="4" name="Datumsplatzhalter 3"/>
          <p:cNvSpPr>
            <a:spLocks noGrp="1"/>
          </p:cNvSpPr>
          <p:nvPr>
            <p:ph type="dt" sz="half" idx="10"/>
          </p:nvPr>
        </p:nvSpPr>
        <p:spPr/>
        <p:txBody>
          <a:bodyPr/>
          <a:lstStyle/>
          <a:p>
            <a:pPr>
              <a:defRPr/>
            </a:pPr>
            <a:fld id="{8A1A43B7-961A-4926-B5F9-46865A7605B5}"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14</a:t>
            </a:fld>
            <a:endParaRPr lang="de-DE" altLang="de-DE" dirty="0"/>
          </a:p>
        </p:txBody>
      </p:sp>
    </p:spTree>
    <p:extLst>
      <p:ext uri="{BB962C8B-B14F-4D97-AF65-F5344CB8AC3E}">
        <p14:creationId xmlns:p14="http://schemas.microsoft.com/office/powerpoint/2010/main" val="3239325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nhaltsplatzhalt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57213" y="1484314"/>
            <a:ext cx="6156866" cy="4337793"/>
          </a:xfrm>
        </p:spPr>
      </p:pic>
      <p:sp>
        <p:nvSpPr>
          <p:cNvPr id="2" name="Titel 1"/>
          <p:cNvSpPr>
            <a:spLocks noGrp="1"/>
          </p:cNvSpPr>
          <p:nvPr>
            <p:ph type="title"/>
          </p:nvPr>
        </p:nvSpPr>
        <p:spPr/>
        <p:txBody>
          <a:bodyPr/>
          <a:lstStyle/>
          <a:p>
            <a:r>
              <a:rPr lang="de-DE" dirty="0"/>
              <a:t>Personal </a:t>
            </a:r>
            <a:r>
              <a:rPr lang="de-DE" dirty="0" err="1"/>
              <a:t>protective</a:t>
            </a:r>
            <a:r>
              <a:rPr lang="de-DE" dirty="0"/>
              <a:t> </a:t>
            </a:r>
            <a:r>
              <a:rPr lang="de-DE" dirty="0" err="1"/>
              <a:t>measures</a:t>
            </a:r>
            <a:r>
              <a:rPr lang="de-DE" dirty="0"/>
              <a:t>: </a:t>
            </a:r>
            <a:r>
              <a:rPr lang="de-DE" dirty="0" err="1"/>
              <a:t>example</a:t>
            </a:r>
            <a:endParaRPr lang="de-DE" dirty="0"/>
          </a:p>
        </p:txBody>
      </p:sp>
      <p:sp>
        <p:nvSpPr>
          <p:cNvPr id="4" name="Datumsplatzhalter 3"/>
          <p:cNvSpPr>
            <a:spLocks noGrp="1"/>
          </p:cNvSpPr>
          <p:nvPr>
            <p:ph type="dt" sz="half" idx="10"/>
          </p:nvPr>
        </p:nvSpPr>
        <p:spPr/>
        <p:txBody>
          <a:bodyPr/>
          <a:lstStyle/>
          <a:p>
            <a:pPr>
              <a:defRPr/>
            </a:pPr>
            <a:fld id="{6CCBE567-AB00-41CE-94CB-2A884059811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15</a:t>
            </a:fld>
            <a:endParaRPr lang="de-DE" altLang="de-DE" dirty="0"/>
          </a:p>
        </p:txBody>
      </p:sp>
      <p:sp>
        <p:nvSpPr>
          <p:cNvPr id="9" name="Text Box 4"/>
          <p:cNvSpPr txBox="1">
            <a:spLocks noChangeArrowheads="1"/>
          </p:cNvSpPr>
          <p:nvPr/>
        </p:nvSpPr>
        <p:spPr bwMode="auto">
          <a:xfrm>
            <a:off x="6516216" y="4437112"/>
            <a:ext cx="22320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de-DE" altLang="de-DE" b="1" dirty="0" err="1">
                <a:solidFill>
                  <a:schemeClr val="bg2"/>
                </a:solidFill>
              </a:rPr>
              <a:t>Example</a:t>
            </a:r>
            <a:r>
              <a:rPr lang="de-DE" altLang="de-DE" b="1" dirty="0">
                <a:solidFill>
                  <a:schemeClr val="bg2"/>
                </a:solidFill>
              </a:rPr>
              <a:t>: </a:t>
            </a:r>
            <a:br>
              <a:rPr lang="de-DE" altLang="de-DE" b="1" dirty="0">
                <a:solidFill>
                  <a:schemeClr val="bg2"/>
                </a:solidFill>
              </a:rPr>
            </a:br>
            <a:r>
              <a:rPr lang="de-DE" altLang="de-DE" b="1" dirty="0" err="1">
                <a:solidFill>
                  <a:schemeClr val="bg2"/>
                </a:solidFill>
              </a:rPr>
              <a:t>hearing</a:t>
            </a:r>
            <a:r>
              <a:rPr lang="de-DE" altLang="de-DE" b="1" dirty="0">
                <a:solidFill>
                  <a:schemeClr val="bg2"/>
                </a:solidFill>
              </a:rPr>
              <a:t> </a:t>
            </a:r>
            <a:r>
              <a:rPr lang="de-DE" altLang="de-DE" b="1" dirty="0" err="1">
                <a:solidFill>
                  <a:schemeClr val="bg2"/>
                </a:solidFill>
              </a:rPr>
              <a:t>protection</a:t>
            </a:r>
            <a:r>
              <a:rPr lang="de-DE" altLang="de-DE" b="1" dirty="0">
                <a:solidFill>
                  <a:schemeClr val="bg2"/>
                </a:solidFill>
              </a:rPr>
              <a:t> </a:t>
            </a:r>
          </a:p>
        </p:txBody>
      </p:sp>
      <p:sp>
        <p:nvSpPr>
          <p:cNvPr id="12" name="Text Box 17"/>
          <p:cNvSpPr txBox="1">
            <a:spLocks noChangeArrowheads="1"/>
          </p:cNvSpPr>
          <p:nvPr/>
        </p:nvSpPr>
        <p:spPr bwMode="auto">
          <a:xfrm>
            <a:off x="4906866" y="4904225"/>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0759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3-1</a:t>
            </a:r>
          </a:p>
        </p:txBody>
      </p:sp>
      <p:sp>
        <p:nvSpPr>
          <p:cNvPr id="3" name="Inhaltsplatzhalter 2"/>
          <p:cNvSpPr>
            <a:spLocks noGrp="1"/>
          </p:cNvSpPr>
          <p:nvPr>
            <p:ph idx="1"/>
          </p:nvPr>
        </p:nvSpPr>
        <p:spPr/>
        <p:txBody>
          <a:bodyPr/>
          <a:lstStyle/>
          <a:p>
            <a:pPr eaLnBrk="1" hangingPunct="1">
              <a:lnSpc>
                <a:spcPct val="110000"/>
              </a:lnSpc>
              <a:spcBef>
                <a:spcPct val="0"/>
              </a:spcBef>
            </a:pPr>
            <a:endParaRPr lang="de-DE" altLang="de-DE" sz="1800" b="0" dirty="0">
              <a:cs typeface="Times New Roman" pitchFamily="18" charset="0"/>
            </a:endParaRPr>
          </a:p>
          <a:p>
            <a:pPr eaLnBrk="1" hangingPunct="1">
              <a:lnSpc>
                <a:spcPct val="110000"/>
              </a:lnSpc>
              <a:spcBef>
                <a:spcPct val="0"/>
              </a:spcBef>
            </a:pPr>
            <a:r>
              <a:rPr lang="de-DE" altLang="de-DE" sz="1800" dirty="0" err="1">
                <a:cs typeface="Times New Roman" pitchFamily="18" charset="0"/>
              </a:rPr>
              <a:t>Machinery</a:t>
            </a:r>
            <a:r>
              <a:rPr lang="de-DE" altLang="de-DE" sz="1800" dirty="0">
                <a:cs typeface="Times New Roman" pitchFamily="18" charset="0"/>
              </a:rPr>
              <a:t> </a:t>
            </a:r>
            <a:r>
              <a:rPr lang="de-DE" altLang="de-DE" sz="1800" dirty="0" err="1">
                <a:cs typeface="Times New Roman" pitchFamily="18" charset="0"/>
              </a:rPr>
              <a:t>Directive</a:t>
            </a:r>
            <a:r>
              <a:rPr lang="de-DE" altLang="de-DE" sz="1800" dirty="0">
                <a:cs typeface="Times New Roman" pitchFamily="18" charset="0"/>
              </a:rPr>
              <a:t> 2006/42/EC</a:t>
            </a:r>
          </a:p>
          <a:p>
            <a:pPr eaLnBrk="1" hangingPunct="1">
              <a:lnSpc>
                <a:spcPct val="110000"/>
              </a:lnSpc>
              <a:spcBef>
                <a:spcPct val="0"/>
              </a:spcBef>
            </a:pPr>
            <a:r>
              <a:rPr lang="de-DE" altLang="de-DE" sz="1800" dirty="0">
                <a:cs typeface="Times New Roman" pitchFamily="18" charset="0"/>
              </a:rPr>
              <a:t>DIN-Taschenbuch 352  </a:t>
            </a:r>
            <a:r>
              <a:rPr lang="de-DE" altLang="de-DE" sz="1800" b="0" dirty="0">
                <a:cs typeface="Times New Roman" pitchFamily="18" charset="0"/>
              </a:rPr>
              <a:t>Anwendung von Ergonomie-Normen bei der Gestaltung von Maschinen</a:t>
            </a:r>
          </a:p>
          <a:p>
            <a:pPr eaLnBrk="1" hangingPunct="1">
              <a:lnSpc>
                <a:spcPct val="110000"/>
              </a:lnSpc>
              <a:spcBef>
                <a:spcPct val="0"/>
              </a:spcBef>
            </a:pPr>
            <a:r>
              <a:rPr lang="de-DE" altLang="de-DE" sz="1800" dirty="0">
                <a:cs typeface="Times New Roman" pitchFamily="18" charset="0"/>
              </a:rPr>
              <a:t>DGUV Information 209-068: </a:t>
            </a:r>
            <a:r>
              <a:rPr lang="de-DE" altLang="de-DE" sz="1800" b="0" dirty="0">
                <a:cs typeface="Times New Roman" pitchFamily="18" charset="0"/>
              </a:rPr>
              <a:t>Ergonomische Maschinengestaltung - Checkliste und Auswertung – Deutsche Gesetzliche Unfallversicherung DGUV Berlin. 2010</a:t>
            </a:r>
          </a:p>
          <a:p>
            <a:pPr eaLnBrk="1" hangingPunct="1">
              <a:lnSpc>
                <a:spcPct val="110000"/>
              </a:lnSpc>
              <a:spcBef>
                <a:spcPct val="0"/>
              </a:spcBef>
            </a:pPr>
            <a:r>
              <a:rPr lang="de-DE" altLang="de-DE" sz="1800" dirty="0">
                <a:cs typeface="Times New Roman" pitchFamily="18" charset="0"/>
              </a:rPr>
              <a:t>DGUV Information 209-069: </a:t>
            </a:r>
            <a:r>
              <a:rPr lang="de-DE" altLang="de-DE" sz="1800" b="0" dirty="0">
                <a:cs typeface="Times New Roman" pitchFamily="18" charset="0"/>
              </a:rPr>
              <a:t>Ergonomische Maschinengestaltung - Informationen zur Checkliste - Deutsche Gesetzliche Unfallversicherung DGUV Berlin. 2010</a:t>
            </a:r>
          </a:p>
          <a:p>
            <a:pPr eaLnBrk="1" hangingPunct="1">
              <a:lnSpc>
                <a:spcPct val="110000"/>
              </a:lnSpc>
              <a:spcBef>
                <a:spcPct val="0"/>
              </a:spcBef>
            </a:pPr>
            <a:r>
              <a:rPr lang="de-DE" altLang="de-DE" sz="1800" dirty="0">
                <a:cs typeface="Times New Roman" pitchFamily="18" charset="0"/>
              </a:rPr>
              <a:t>German </a:t>
            </a:r>
            <a:r>
              <a:rPr lang="de-DE" altLang="de-DE" sz="1800" dirty="0" err="1">
                <a:cs typeface="Times New Roman" pitchFamily="18" charset="0"/>
              </a:rPr>
              <a:t>Ordinance</a:t>
            </a:r>
            <a:r>
              <a:rPr lang="de-DE" altLang="de-DE" sz="1800" dirty="0">
                <a:cs typeface="Times New Roman" pitchFamily="18" charset="0"/>
              </a:rPr>
              <a:t> on </a:t>
            </a:r>
            <a:r>
              <a:rPr lang="de-DE" altLang="de-DE" sz="1800" dirty="0" err="1">
                <a:cs typeface="Times New Roman" pitchFamily="18" charset="0"/>
              </a:rPr>
              <a:t>work</a:t>
            </a:r>
            <a:r>
              <a:rPr lang="de-DE" altLang="de-DE" sz="1800" dirty="0">
                <a:cs typeface="Times New Roman" pitchFamily="18" charset="0"/>
              </a:rPr>
              <a:t> </a:t>
            </a:r>
            <a:r>
              <a:rPr lang="de-DE" altLang="de-DE" sz="1800" dirty="0" err="1">
                <a:cs typeface="Times New Roman" pitchFamily="18" charset="0"/>
              </a:rPr>
              <a:t>places</a:t>
            </a:r>
            <a:r>
              <a:rPr lang="de-DE" altLang="de-DE" sz="1800" dirty="0">
                <a:cs typeface="Times New Roman" pitchFamily="18" charset="0"/>
              </a:rPr>
              <a:t> (ArbStättV)</a:t>
            </a:r>
            <a:r>
              <a:rPr lang="de-DE" altLang="de-DE" sz="1800" b="0" dirty="0">
                <a:cs typeface="Times New Roman" pitchFamily="18" charset="0"/>
              </a:rPr>
              <a:t>, 12 August 2004, last </a:t>
            </a:r>
            <a:r>
              <a:rPr lang="de-DE" altLang="de-DE" sz="1800" b="0" dirty="0" err="1">
                <a:cs typeface="Times New Roman" pitchFamily="18" charset="0"/>
              </a:rPr>
              <a:t>amended</a:t>
            </a:r>
            <a:r>
              <a:rPr lang="de-DE" altLang="de-DE" sz="1800" b="0" dirty="0">
                <a:cs typeface="Times New Roman" pitchFamily="18" charset="0"/>
              </a:rPr>
              <a:t> </a:t>
            </a:r>
            <a:r>
              <a:rPr lang="de-DE" altLang="de-DE" sz="1800" b="0" dirty="0" err="1">
                <a:cs typeface="Times New Roman" pitchFamily="18" charset="0"/>
              </a:rPr>
              <a:t>by</a:t>
            </a:r>
            <a:r>
              <a:rPr lang="de-DE" altLang="de-DE" sz="1800" b="0" dirty="0">
                <a:cs typeface="Times New Roman" pitchFamily="18" charset="0"/>
              </a:rPr>
              <a:t> </a:t>
            </a:r>
            <a:r>
              <a:rPr lang="de-DE" altLang="de-DE" sz="1800" b="0" dirty="0" err="1">
                <a:cs typeface="Times New Roman" pitchFamily="18" charset="0"/>
              </a:rPr>
              <a:t>Article</a:t>
            </a:r>
            <a:r>
              <a:rPr lang="de-DE" altLang="de-DE" sz="1800" b="0" dirty="0">
                <a:cs typeface="Times New Roman" pitchFamily="18" charset="0"/>
              </a:rPr>
              <a:t> 4 </a:t>
            </a:r>
            <a:r>
              <a:rPr lang="de-DE" altLang="de-DE" sz="1800" b="0" dirty="0" err="1">
                <a:cs typeface="Times New Roman" pitchFamily="18" charset="0"/>
              </a:rPr>
              <a:t>of</a:t>
            </a:r>
            <a:r>
              <a:rPr lang="de-DE" altLang="de-DE" sz="1800" b="0" dirty="0">
                <a:cs typeface="Times New Roman" pitchFamily="18" charset="0"/>
              </a:rPr>
              <a:t> </a:t>
            </a:r>
            <a:r>
              <a:rPr lang="de-DE" altLang="de-DE" sz="1800" b="0" dirty="0" err="1">
                <a:cs typeface="Times New Roman" pitchFamily="18" charset="0"/>
              </a:rPr>
              <a:t>the</a:t>
            </a:r>
            <a:r>
              <a:rPr lang="de-DE" altLang="de-DE" sz="1800" b="0" dirty="0">
                <a:cs typeface="Times New Roman" pitchFamily="18" charset="0"/>
              </a:rPr>
              <a:t> </a:t>
            </a:r>
            <a:r>
              <a:rPr lang="de-DE" altLang="de-DE" sz="1800" b="0" dirty="0" err="1">
                <a:cs typeface="Times New Roman" pitchFamily="18" charset="0"/>
              </a:rPr>
              <a:t>ordinance</a:t>
            </a:r>
            <a:r>
              <a:rPr lang="de-DE" altLang="de-DE" sz="1800" b="0" dirty="0">
                <a:cs typeface="Times New Roman" pitchFamily="18" charset="0"/>
              </a:rPr>
              <a:t> </a:t>
            </a:r>
            <a:r>
              <a:rPr lang="de-DE" altLang="de-DE" sz="1800" b="0" dirty="0" err="1">
                <a:cs typeface="Times New Roman" pitchFamily="18" charset="0"/>
              </a:rPr>
              <a:t>of</a:t>
            </a:r>
            <a:r>
              <a:rPr lang="de-DE" altLang="de-DE" sz="1800" b="0" dirty="0">
                <a:cs typeface="Times New Roman" pitchFamily="18" charset="0"/>
              </a:rPr>
              <a:t> 19 </a:t>
            </a:r>
            <a:r>
              <a:rPr lang="de-DE" altLang="de-DE" sz="1800" b="0" dirty="0" err="1">
                <a:cs typeface="Times New Roman" pitchFamily="18" charset="0"/>
              </a:rPr>
              <a:t>July</a:t>
            </a:r>
            <a:r>
              <a:rPr lang="de-DE" altLang="de-DE" sz="1800" b="0" dirty="0">
                <a:cs typeface="Times New Roman" pitchFamily="18" charset="0"/>
              </a:rPr>
              <a:t> 2010</a:t>
            </a:r>
          </a:p>
          <a:p>
            <a:pPr eaLnBrk="1" hangingPunct="1">
              <a:lnSpc>
                <a:spcPct val="110000"/>
              </a:lnSpc>
              <a:spcBef>
                <a:spcPct val="0"/>
              </a:spcBef>
            </a:pPr>
            <a:r>
              <a:rPr lang="de-DE" altLang="de-DE" sz="1800" dirty="0">
                <a:cs typeface="Times New Roman" pitchFamily="18" charset="0"/>
              </a:rPr>
              <a:t>BGHM-I 101:</a:t>
            </a:r>
            <a:r>
              <a:rPr lang="de-DE" altLang="de-DE" sz="1800" b="0" dirty="0">
                <a:cs typeface="Times New Roman" pitchFamily="18" charset="0"/>
              </a:rPr>
              <a:t> Mensch und Arbeitsplatz in der Holz- und Metallindustrie. </a:t>
            </a:r>
          </a:p>
          <a:p>
            <a:pPr eaLnBrk="1" hangingPunct="1">
              <a:lnSpc>
                <a:spcPct val="110000"/>
              </a:lnSpc>
              <a:spcBef>
                <a:spcPct val="0"/>
              </a:spcBef>
            </a:pPr>
            <a:r>
              <a:rPr lang="de-DE" altLang="de-DE" sz="1800" b="0" dirty="0" smtClean="0">
                <a:cs typeface="Times New Roman" pitchFamily="18" charset="0"/>
              </a:rPr>
              <a:t>Berufsgenossenschaft </a:t>
            </a:r>
            <a:r>
              <a:rPr lang="de-DE" altLang="de-DE" sz="1800" b="0" dirty="0">
                <a:cs typeface="Times New Roman" pitchFamily="18" charset="0"/>
              </a:rPr>
              <a:t>Holz und Metall BGHM Mainz. 2013</a:t>
            </a:r>
          </a:p>
          <a:p>
            <a:pPr eaLnBrk="1" hangingPunct="1">
              <a:lnSpc>
                <a:spcPct val="110000"/>
              </a:lnSpc>
              <a:spcBef>
                <a:spcPct val="0"/>
              </a:spcBef>
            </a:pPr>
            <a:endParaRPr lang="de-DE" altLang="de-DE" sz="1800" b="0" dirty="0">
              <a:cs typeface="Times New Roman" pitchFamily="18" charset="0"/>
            </a:endParaRPr>
          </a:p>
          <a:p>
            <a:pPr eaLnBrk="1" hangingPunct="1">
              <a:lnSpc>
                <a:spcPct val="110000"/>
              </a:lnSpc>
              <a:spcBef>
                <a:spcPct val="0"/>
              </a:spcBef>
            </a:pPr>
            <a:endParaRPr lang="de-DE" altLang="de-DE" sz="1800" b="0" dirty="0">
              <a:cs typeface="Times New Roman" pitchFamily="18" charset="0"/>
            </a:endParaRPr>
          </a:p>
          <a:p>
            <a:pPr eaLnBrk="1" hangingPunct="1">
              <a:lnSpc>
                <a:spcPct val="110000"/>
              </a:lnSpc>
              <a:spcBef>
                <a:spcPct val="0"/>
              </a:spcBef>
            </a:pPr>
            <a:endParaRPr lang="de-DE" altLang="de-DE" sz="1800" b="0" dirty="0">
              <a:cs typeface="Times New Roman" pitchFamily="18" charset="0"/>
            </a:endParaRPr>
          </a:p>
          <a:p>
            <a:endParaRPr lang="de-DE" sz="1800" b="0" dirty="0"/>
          </a:p>
        </p:txBody>
      </p:sp>
      <p:sp>
        <p:nvSpPr>
          <p:cNvPr id="4" name="Datumsplatzhalter 3"/>
          <p:cNvSpPr>
            <a:spLocks noGrp="1"/>
          </p:cNvSpPr>
          <p:nvPr>
            <p:ph type="dt" sz="half" idx="10"/>
          </p:nvPr>
        </p:nvSpPr>
        <p:spPr/>
        <p:txBody>
          <a:bodyPr/>
          <a:lstStyle/>
          <a:p>
            <a:pPr>
              <a:defRPr/>
            </a:pPr>
            <a:fld id="{C5F0CB48-405F-46F7-A3B4-A5A00DBA5C26}"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16</a:t>
            </a:fld>
            <a:endParaRPr lang="de-DE" altLang="de-DE" dirty="0"/>
          </a:p>
        </p:txBody>
      </p:sp>
    </p:spTree>
    <p:extLst>
      <p:ext uri="{BB962C8B-B14F-4D97-AF65-F5344CB8AC3E}">
        <p14:creationId xmlns:p14="http://schemas.microsoft.com/office/powerpoint/2010/main" val="2959111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3-1</a:t>
            </a:r>
          </a:p>
        </p:txBody>
      </p:sp>
      <p:sp>
        <p:nvSpPr>
          <p:cNvPr id="3" name="Inhaltsplatzhalter 2"/>
          <p:cNvSpPr>
            <a:spLocks noGrp="1"/>
          </p:cNvSpPr>
          <p:nvPr>
            <p:ph idx="1"/>
          </p:nvPr>
        </p:nvSpPr>
        <p:spPr/>
        <p:txBody>
          <a:bodyPr/>
          <a:lstStyle/>
          <a:p>
            <a:pPr eaLnBrk="1" hangingPunct="1">
              <a:lnSpc>
                <a:spcPct val="110000"/>
              </a:lnSpc>
              <a:spcBef>
                <a:spcPct val="0"/>
              </a:spcBef>
              <a:defRPr/>
            </a:pPr>
            <a:r>
              <a:rPr lang="en-US" sz="1800" dirty="0">
                <a:cs typeface="Times New Roman" pitchFamily="18" charset="0"/>
              </a:rPr>
              <a:t>EN ISO 6385 </a:t>
            </a:r>
            <a:r>
              <a:rPr lang="en-US" sz="1800" b="0" dirty="0">
                <a:cs typeface="Times New Roman" pitchFamily="18" charset="0"/>
              </a:rPr>
              <a:t>Ergonomic principles in the design of work systems</a:t>
            </a:r>
          </a:p>
          <a:p>
            <a:pPr eaLnBrk="1" hangingPunct="1">
              <a:lnSpc>
                <a:spcPct val="110000"/>
              </a:lnSpc>
              <a:spcBef>
                <a:spcPct val="0"/>
              </a:spcBef>
              <a:defRPr/>
            </a:pPr>
            <a:r>
              <a:rPr lang="en-US" sz="1800" dirty="0">
                <a:cs typeface="Times New Roman" pitchFamily="18" charset="0"/>
              </a:rPr>
              <a:t>EN ISO 10075-1 </a:t>
            </a:r>
            <a:r>
              <a:rPr lang="en-US" sz="1800" b="0" dirty="0">
                <a:cs typeface="Times New Roman" pitchFamily="18" charset="0"/>
              </a:rPr>
              <a:t>Ergonomic principles related to mental work-load – </a:t>
            </a:r>
          </a:p>
          <a:p>
            <a:pPr eaLnBrk="1" hangingPunct="1">
              <a:lnSpc>
                <a:spcPct val="110000"/>
              </a:lnSpc>
              <a:spcBef>
                <a:spcPct val="0"/>
              </a:spcBef>
              <a:defRPr/>
            </a:pPr>
            <a:r>
              <a:rPr lang="en-US" sz="1800" b="0" dirty="0">
                <a:cs typeface="Times New Roman" pitchFamily="18" charset="0"/>
              </a:rPr>
              <a:t>Part 1: General terms and definitions</a:t>
            </a:r>
          </a:p>
          <a:p>
            <a:pPr eaLnBrk="1" hangingPunct="1">
              <a:lnSpc>
                <a:spcPct val="110000"/>
              </a:lnSpc>
              <a:spcBef>
                <a:spcPct val="0"/>
              </a:spcBef>
              <a:defRPr/>
            </a:pPr>
            <a:r>
              <a:rPr lang="en-US" sz="1800" dirty="0">
                <a:cs typeface="Times New Roman" pitchFamily="18" charset="0"/>
              </a:rPr>
              <a:t>EN ISO 10075-2 </a:t>
            </a:r>
            <a:r>
              <a:rPr lang="en-US" sz="1800" b="0" dirty="0">
                <a:cs typeface="Times New Roman" pitchFamily="18" charset="0"/>
              </a:rPr>
              <a:t>Ergonomic principles related to mental work-load – </a:t>
            </a:r>
          </a:p>
          <a:p>
            <a:pPr eaLnBrk="1" hangingPunct="1">
              <a:lnSpc>
                <a:spcPct val="110000"/>
              </a:lnSpc>
              <a:spcBef>
                <a:spcPct val="0"/>
              </a:spcBef>
              <a:defRPr/>
            </a:pPr>
            <a:r>
              <a:rPr lang="en-US" sz="1800" b="0" dirty="0">
                <a:cs typeface="Times New Roman" pitchFamily="18" charset="0"/>
              </a:rPr>
              <a:t>Part 2: Design principles</a:t>
            </a:r>
          </a:p>
          <a:p>
            <a:pPr eaLnBrk="1" hangingPunct="1">
              <a:lnSpc>
                <a:spcPct val="110000"/>
              </a:lnSpc>
              <a:spcBef>
                <a:spcPct val="0"/>
              </a:spcBef>
              <a:defRPr/>
            </a:pPr>
            <a:r>
              <a:rPr lang="en-US" sz="1800" dirty="0">
                <a:cs typeface="Times New Roman" pitchFamily="18" charset="0"/>
              </a:rPr>
              <a:t>EN ISO 10075-3 </a:t>
            </a:r>
            <a:r>
              <a:rPr lang="en-US" sz="1800" b="0" dirty="0">
                <a:cs typeface="Times New Roman" pitchFamily="18" charset="0"/>
              </a:rPr>
              <a:t>Ergonomic principles related to </a:t>
            </a:r>
            <a:r>
              <a:rPr lang="en-US" sz="1800" b="0" dirty="0" err="1">
                <a:cs typeface="Times New Roman" pitchFamily="18" charset="0"/>
              </a:rPr>
              <a:t>menal</a:t>
            </a:r>
            <a:r>
              <a:rPr lang="en-US" sz="1800" b="0" dirty="0">
                <a:cs typeface="Times New Roman" pitchFamily="18" charset="0"/>
              </a:rPr>
              <a:t> workload –</a:t>
            </a:r>
          </a:p>
          <a:p>
            <a:pPr eaLnBrk="1" hangingPunct="1">
              <a:lnSpc>
                <a:spcPct val="110000"/>
              </a:lnSpc>
              <a:spcBef>
                <a:spcPct val="0"/>
              </a:spcBef>
              <a:defRPr/>
            </a:pPr>
            <a:r>
              <a:rPr lang="en-US" sz="1800" b="0" dirty="0">
                <a:cs typeface="Times New Roman" pitchFamily="18" charset="0"/>
              </a:rPr>
              <a:t>Part 3: Principles and requirements concerning methods for measuring and</a:t>
            </a:r>
          </a:p>
          <a:p>
            <a:pPr eaLnBrk="1" hangingPunct="1">
              <a:lnSpc>
                <a:spcPct val="110000"/>
              </a:lnSpc>
              <a:spcBef>
                <a:spcPct val="0"/>
              </a:spcBef>
              <a:defRPr/>
            </a:pPr>
            <a:r>
              <a:rPr lang="en-US" sz="1800" b="0" dirty="0">
                <a:cs typeface="Times New Roman" pitchFamily="18" charset="0"/>
              </a:rPr>
              <a:t> assessing mental workload</a:t>
            </a:r>
          </a:p>
          <a:p>
            <a:pPr eaLnBrk="1" hangingPunct="1">
              <a:lnSpc>
                <a:spcPct val="110000"/>
              </a:lnSpc>
              <a:spcBef>
                <a:spcPct val="0"/>
              </a:spcBef>
              <a:defRPr/>
            </a:pPr>
            <a:r>
              <a:rPr lang="en-US" sz="1800" dirty="0">
                <a:cs typeface="Times New Roman" pitchFamily="18" charset="0"/>
              </a:rPr>
              <a:t>EN 614-1 </a:t>
            </a:r>
            <a:r>
              <a:rPr lang="en-US" sz="1800" b="0" dirty="0">
                <a:cs typeface="Times New Roman" pitchFamily="18" charset="0"/>
              </a:rPr>
              <a:t>Safety of machinery – Ergonomic design principles – Part 1: </a:t>
            </a:r>
          </a:p>
          <a:p>
            <a:pPr eaLnBrk="1" hangingPunct="1">
              <a:lnSpc>
                <a:spcPct val="110000"/>
              </a:lnSpc>
              <a:spcBef>
                <a:spcPct val="0"/>
              </a:spcBef>
              <a:defRPr/>
            </a:pPr>
            <a:r>
              <a:rPr lang="en-US" sz="1800" b="0" dirty="0">
                <a:cs typeface="Times New Roman" pitchFamily="18" charset="0"/>
              </a:rPr>
              <a:t>Terminology and general principles</a:t>
            </a:r>
          </a:p>
          <a:p>
            <a:pPr eaLnBrk="1" hangingPunct="1">
              <a:lnSpc>
                <a:spcPct val="110000"/>
              </a:lnSpc>
              <a:spcBef>
                <a:spcPct val="0"/>
              </a:spcBef>
              <a:defRPr/>
            </a:pPr>
            <a:r>
              <a:rPr lang="en-US" sz="1800" dirty="0">
                <a:cs typeface="Times New Roman" pitchFamily="18" charset="0"/>
              </a:rPr>
              <a:t>EN ISO 12100 </a:t>
            </a:r>
            <a:r>
              <a:rPr lang="en-US" sz="1800" b="0" dirty="0">
                <a:cs typeface="Times New Roman" pitchFamily="18" charset="0"/>
              </a:rPr>
              <a:t>Safety of machinery – General principles for design – </a:t>
            </a:r>
          </a:p>
          <a:p>
            <a:pPr eaLnBrk="1" hangingPunct="1">
              <a:lnSpc>
                <a:spcPct val="110000"/>
              </a:lnSpc>
              <a:spcBef>
                <a:spcPct val="0"/>
              </a:spcBef>
              <a:defRPr/>
            </a:pPr>
            <a:r>
              <a:rPr lang="en-US" sz="1800" b="0" dirty="0">
                <a:cs typeface="Times New Roman" pitchFamily="18" charset="0"/>
              </a:rPr>
              <a:t>Risk assessment and risk reduction</a:t>
            </a:r>
            <a:endParaRPr lang="de-DE" sz="1800" b="0" dirty="0">
              <a:cs typeface="Times New Roman" pitchFamily="18" charset="0"/>
            </a:endParaRPr>
          </a:p>
        </p:txBody>
      </p:sp>
      <p:sp>
        <p:nvSpPr>
          <p:cNvPr id="4" name="Datumsplatzhalter 3"/>
          <p:cNvSpPr>
            <a:spLocks noGrp="1"/>
          </p:cNvSpPr>
          <p:nvPr>
            <p:ph type="dt" sz="half" idx="10"/>
          </p:nvPr>
        </p:nvSpPr>
        <p:spPr/>
        <p:txBody>
          <a:bodyPr/>
          <a:lstStyle/>
          <a:p>
            <a:pPr>
              <a:defRPr/>
            </a:pPr>
            <a:fld id="{B6783176-F54A-43B2-919C-7F878CFD74B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17</a:t>
            </a:fld>
            <a:endParaRPr lang="de-DE" altLang="de-DE" dirty="0"/>
          </a:p>
        </p:txBody>
      </p:sp>
    </p:spTree>
    <p:extLst>
      <p:ext uri="{BB962C8B-B14F-4D97-AF65-F5344CB8AC3E}">
        <p14:creationId xmlns:p14="http://schemas.microsoft.com/office/powerpoint/2010/main" val="98045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3-1</a:t>
            </a:r>
          </a:p>
        </p:txBody>
      </p:sp>
      <p:sp>
        <p:nvSpPr>
          <p:cNvPr id="3" name="Inhaltsplatzhalter 2"/>
          <p:cNvSpPr>
            <a:spLocks noGrp="1"/>
          </p:cNvSpPr>
          <p:nvPr>
            <p:ph idx="1"/>
          </p:nvPr>
        </p:nvSpPr>
        <p:spPr>
          <a:xfrm>
            <a:off x="539750" y="1339875"/>
            <a:ext cx="8064500" cy="4897437"/>
          </a:xfrm>
        </p:spPr>
        <p:txBody>
          <a:bodyPr/>
          <a:lstStyle/>
          <a:p>
            <a:pPr lvl="0" eaLnBrk="1" hangingPunct="1">
              <a:spcBef>
                <a:spcPct val="0"/>
              </a:spcBef>
              <a:tabLst/>
              <a:defRPr/>
            </a:pPr>
            <a:r>
              <a:rPr lang="de-DE" sz="1800" kern="1200" dirty="0" err="1">
                <a:latin typeface="Arial" charset="0"/>
                <a:cs typeface="Arial" charset="0"/>
              </a:rPr>
              <a:t>Bullinger</a:t>
            </a:r>
            <a:r>
              <a:rPr lang="de-DE" sz="1800" kern="1200" dirty="0">
                <a:latin typeface="Arial" charset="0"/>
                <a:cs typeface="Arial" charset="0"/>
              </a:rPr>
              <a:t>, H.-J.: </a:t>
            </a:r>
            <a:r>
              <a:rPr lang="de-DE" sz="1800" b="0" kern="1200" dirty="0">
                <a:latin typeface="Arial" charset="0"/>
                <a:cs typeface="Arial" charset="0"/>
              </a:rPr>
              <a:t>Ergonomie - Produkt- und Arbeitsplatzgestaltung. Stuttgart: B.G. Teubner 1994</a:t>
            </a:r>
          </a:p>
          <a:p>
            <a:pPr lvl="0" eaLnBrk="1" hangingPunct="1">
              <a:spcBef>
                <a:spcPct val="0"/>
              </a:spcBef>
              <a:tabLst/>
              <a:defRPr/>
            </a:pPr>
            <a:r>
              <a:rPr lang="de-DE" sz="1800" kern="1200" dirty="0" err="1">
                <a:latin typeface="Arial" charset="0"/>
                <a:cs typeface="Arial" charset="0"/>
              </a:rPr>
              <a:t>Debitz</a:t>
            </a:r>
            <a:r>
              <a:rPr lang="de-DE" sz="1800" kern="1200" dirty="0">
                <a:latin typeface="Arial" charset="0"/>
                <a:cs typeface="Arial" charset="0"/>
              </a:rPr>
              <a:t>, U.: </a:t>
            </a:r>
            <a:r>
              <a:rPr lang="de-DE" sz="1800" b="0" kern="1200" dirty="0">
                <a:latin typeface="Arial" charset="0"/>
                <a:cs typeface="Arial" charset="0"/>
              </a:rPr>
              <a:t>Die Gestaltung von Merkmalen des Arbeitssystems und ihre Auswirkungen auf Beanspruchungsprozess. Hamburg: Verlag Dr. Kovac 2005</a:t>
            </a:r>
          </a:p>
          <a:p>
            <a:pPr lvl="0" eaLnBrk="1" hangingPunct="1">
              <a:spcBef>
                <a:spcPct val="0"/>
              </a:spcBef>
              <a:tabLst/>
              <a:defRPr/>
            </a:pPr>
            <a:r>
              <a:rPr lang="de-DE" sz="1800" kern="1200" dirty="0" err="1">
                <a:latin typeface="Arial" charset="0"/>
                <a:cs typeface="Arial" charset="0"/>
              </a:rPr>
              <a:t>Grandjean</a:t>
            </a:r>
            <a:r>
              <a:rPr lang="de-DE" sz="1800" kern="1200" dirty="0">
                <a:latin typeface="Arial" charset="0"/>
                <a:cs typeface="Arial" charset="0"/>
              </a:rPr>
              <a:t>, E.: </a:t>
            </a:r>
            <a:r>
              <a:rPr lang="de-DE" sz="1800" b="0" kern="1200" dirty="0">
                <a:latin typeface="Arial" charset="0"/>
                <a:cs typeface="Arial" charset="0"/>
              </a:rPr>
              <a:t>Physiologische Arbeitsgestaltung – Leitfaden der Ergonomie. </a:t>
            </a:r>
            <a:r>
              <a:rPr lang="de-DE" sz="1800" kern="1200" dirty="0">
                <a:latin typeface="Arial" charset="0"/>
                <a:cs typeface="Arial" charset="0"/>
              </a:rPr>
              <a:t>Landsberg: </a:t>
            </a:r>
            <a:r>
              <a:rPr lang="de-DE" sz="1800" b="0" kern="1200" dirty="0" err="1">
                <a:latin typeface="Arial" charset="0"/>
                <a:cs typeface="Arial" charset="0"/>
              </a:rPr>
              <a:t>ecomed</a:t>
            </a:r>
            <a:r>
              <a:rPr lang="de-DE" sz="1800" b="0" kern="1200" dirty="0">
                <a:latin typeface="Arial" charset="0"/>
                <a:cs typeface="Arial" charset="0"/>
              </a:rPr>
              <a:t> Verlagsgesellschaft mbH 1991</a:t>
            </a:r>
          </a:p>
          <a:p>
            <a:pPr lvl="0" eaLnBrk="1" hangingPunct="1">
              <a:spcBef>
                <a:spcPct val="0"/>
              </a:spcBef>
              <a:tabLst/>
              <a:defRPr/>
            </a:pPr>
            <a:r>
              <a:rPr lang="de-DE" sz="1800" kern="1200" dirty="0">
                <a:latin typeface="Arial" charset="0"/>
                <a:cs typeface="Arial" charset="0"/>
              </a:rPr>
              <a:t>Höhn, K. et al.: </a:t>
            </a:r>
            <a:r>
              <a:rPr lang="de-DE" sz="1800" b="0" kern="1200" dirty="0">
                <a:latin typeface="Arial" charset="0"/>
                <a:cs typeface="Arial" charset="0"/>
              </a:rPr>
              <a:t>Maschinennormung und Ergonomie (</a:t>
            </a:r>
            <a:r>
              <a:rPr lang="de-DE" sz="1800" b="0" kern="1200" dirty="0" err="1">
                <a:latin typeface="Arial" charset="0"/>
                <a:cs typeface="Arial" charset="0"/>
              </a:rPr>
              <a:t>Article</a:t>
            </a:r>
            <a:r>
              <a:rPr lang="de-DE" sz="1800" b="0" kern="1200" dirty="0">
                <a:latin typeface="Arial" charset="0"/>
                <a:cs typeface="Arial" charset="0"/>
              </a:rPr>
              <a:t> 1074). Dortmund: Publications </a:t>
            </a:r>
            <a:r>
              <a:rPr lang="de-DE" sz="1800" b="0" kern="1200" dirty="0" err="1">
                <a:latin typeface="Arial" charset="0"/>
                <a:cs typeface="Arial" charset="0"/>
              </a:rPr>
              <a:t>of</a:t>
            </a:r>
            <a:r>
              <a:rPr lang="de-DE" sz="1800" b="0" kern="1200" dirty="0">
                <a:latin typeface="Arial" charset="0"/>
                <a:cs typeface="Arial" charset="0"/>
              </a:rPr>
              <a:t> </a:t>
            </a:r>
            <a:r>
              <a:rPr lang="de-DE" sz="1800" b="0" kern="1200" dirty="0" err="1">
                <a:latin typeface="Arial" charset="0"/>
                <a:cs typeface="Arial" charset="0"/>
              </a:rPr>
              <a:t>the</a:t>
            </a:r>
            <a:r>
              <a:rPr lang="de-DE" sz="1800" b="0" kern="1200" dirty="0">
                <a:latin typeface="Arial" charset="0"/>
                <a:cs typeface="Arial" charset="0"/>
              </a:rPr>
              <a:t> Bundesanstalt für Arbeitsschutz und Arbeitsmedizin 2006</a:t>
            </a:r>
          </a:p>
          <a:p>
            <a:pPr lvl="0" eaLnBrk="1" hangingPunct="1">
              <a:spcBef>
                <a:spcPct val="0"/>
              </a:spcBef>
              <a:tabLst/>
              <a:defRPr/>
            </a:pPr>
            <a:r>
              <a:rPr lang="de-DE" sz="1800" kern="1200" dirty="0" err="1">
                <a:latin typeface="Arial" charset="0"/>
                <a:cs typeface="Arial" charset="0"/>
              </a:rPr>
              <a:t>Koether</a:t>
            </a:r>
            <a:r>
              <a:rPr lang="de-DE" sz="1800" kern="1200" dirty="0">
                <a:latin typeface="Arial" charset="0"/>
                <a:cs typeface="Arial" charset="0"/>
              </a:rPr>
              <a:t>, R. et al.: </a:t>
            </a:r>
            <a:r>
              <a:rPr lang="de-DE" sz="1800" b="0" kern="1200" dirty="0" err="1">
                <a:latin typeface="Arial" charset="0"/>
                <a:cs typeface="Arial" charset="0"/>
              </a:rPr>
              <a:t>Betriebsstättenplanung</a:t>
            </a:r>
            <a:r>
              <a:rPr lang="de-DE" sz="1800" b="0" kern="1200" dirty="0">
                <a:latin typeface="Arial" charset="0"/>
                <a:cs typeface="Arial" charset="0"/>
              </a:rPr>
              <a:t> und Ergonomie. </a:t>
            </a:r>
            <a:r>
              <a:rPr lang="de-DE" sz="1800" b="0" kern="1200" dirty="0" err="1">
                <a:latin typeface="Arial" charset="0"/>
                <a:cs typeface="Arial" charset="0"/>
              </a:rPr>
              <a:t>Munich</a:t>
            </a:r>
            <a:r>
              <a:rPr lang="de-DE" sz="1800" b="0" kern="1200" dirty="0">
                <a:latin typeface="Arial" charset="0"/>
                <a:cs typeface="Arial" charset="0"/>
              </a:rPr>
              <a:t> Vienna: Carl Hanser Verlag 2001</a:t>
            </a:r>
          </a:p>
          <a:p>
            <a:pPr lvl="0" eaLnBrk="1" hangingPunct="1">
              <a:spcBef>
                <a:spcPct val="0"/>
              </a:spcBef>
              <a:tabLst/>
              <a:defRPr/>
            </a:pPr>
            <a:r>
              <a:rPr lang="de-DE" sz="1800" kern="1200" dirty="0">
                <a:latin typeface="Arial" charset="0"/>
                <a:cs typeface="Arial" charset="0"/>
              </a:rPr>
              <a:t>Lange, W.; </a:t>
            </a:r>
            <a:r>
              <a:rPr lang="de-DE" sz="1800" b="0" kern="1200" dirty="0">
                <a:latin typeface="Arial" charset="0"/>
                <a:cs typeface="Arial" charset="0"/>
              </a:rPr>
              <a:t>Windel, A.: Kleine ergonomische Datensammlung. Dortmund: Bundesanstalt für Arbeitsschutz und Arbeitsmedizin 2006</a:t>
            </a:r>
          </a:p>
          <a:p>
            <a:pPr lvl="0" eaLnBrk="1" hangingPunct="1">
              <a:spcBef>
                <a:spcPct val="0"/>
              </a:spcBef>
              <a:tabLst/>
              <a:defRPr/>
            </a:pPr>
            <a:r>
              <a:rPr lang="de-DE" sz="1800" kern="1200" dirty="0">
                <a:latin typeface="Arial" charset="0"/>
                <a:cs typeface="Arial" charset="0"/>
              </a:rPr>
              <a:t>SCHLICK, C.; BRUDER, R.; LUCZAK, H.: </a:t>
            </a:r>
            <a:r>
              <a:rPr lang="de-DE" sz="1800" b="0" kern="1200" dirty="0">
                <a:latin typeface="Arial" charset="0"/>
                <a:cs typeface="Arial" charset="0"/>
              </a:rPr>
              <a:t>Arbeitswissenschaft. Berlin Heidelberg: Springer Verlag 2010</a:t>
            </a:r>
          </a:p>
          <a:p>
            <a:pPr lvl="0" eaLnBrk="1" hangingPunct="1">
              <a:spcBef>
                <a:spcPct val="0"/>
              </a:spcBef>
              <a:tabLst/>
              <a:defRPr/>
            </a:pPr>
            <a:r>
              <a:rPr lang="de-DE" sz="1800" b="0" kern="1200" dirty="0">
                <a:latin typeface="Arial" charset="0"/>
                <a:cs typeface="Arial" charset="0"/>
              </a:rPr>
              <a:t>REFA: Ausgewählte Methoden zur Prozessorientierten Arbeitsorganisation. Darmstadt: REFA, 2002 </a:t>
            </a:r>
          </a:p>
          <a:p>
            <a:pPr lvl="0" eaLnBrk="1" hangingPunct="1">
              <a:spcBef>
                <a:spcPct val="0"/>
              </a:spcBef>
              <a:tabLst/>
              <a:defRPr/>
            </a:pPr>
            <a:r>
              <a:rPr lang="de-DE" sz="1800" kern="1200" dirty="0">
                <a:latin typeface="Arial" charset="0"/>
                <a:cs typeface="Arial" charset="0"/>
              </a:rPr>
              <a:t>SCHMIDTKE, H.; JASTRZEBSKA-FRACZEK, I.: </a:t>
            </a:r>
            <a:r>
              <a:rPr lang="de-DE" sz="1800" b="0" kern="1200" dirty="0">
                <a:latin typeface="Arial" charset="0"/>
                <a:cs typeface="Arial" charset="0"/>
              </a:rPr>
              <a:t>Ergonomie. München Wien: Carl Hanser Verlag 2013</a:t>
            </a:r>
          </a:p>
        </p:txBody>
      </p:sp>
      <p:sp>
        <p:nvSpPr>
          <p:cNvPr id="4" name="Datumsplatzhalter 3"/>
          <p:cNvSpPr>
            <a:spLocks noGrp="1"/>
          </p:cNvSpPr>
          <p:nvPr>
            <p:ph type="dt" sz="half" idx="10"/>
          </p:nvPr>
        </p:nvSpPr>
        <p:spPr/>
        <p:txBody>
          <a:bodyPr/>
          <a:lstStyle/>
          <a:p>
            <a:pPr>
              <a:defRPr/>
            </a:pPr>
            <a:fld id="{03290B09-74CF-4625-B8AE-3FAF4B79924C}"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18</a:t>
            </a:fld>
            <a:endParaRPr lang="de-DE" altLang="de-DE" dirty="0"/>
          </a:p>
        </p:txBody>
      </p:sp>
    </p:spTree>
    <p:extLst>
      <p:ext uri="{BB962C8B-B14F-4D97-AF65-F5344CB8AC3E}">
        <p14:creationId xmlns:p14="http://schemas.microsoft.com/office/powerpoint/2010/main" val="417475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3-1</a:t>
            </a:r>
          </a:p>
        </p:txBody>
      </p:sp>
      <p:sp>
        <p:nvSpPr>
          <p:cNvPr id="3" name="Inhaltsplatzhalter 2"/>
          <p:cNvSpPr>
            <a:spLocks noGrp="1"/>
          </p:cNvSpPr>
          <p:nvPr>
            <p:ph idx="1"/>
          </p:nvPr>
        </p:nvSpPr>
        <p:spPr>
          <a:xfrm>
            <a:off x="539750" y="1339875"/>
            <a:ext cx="8352730" cy="4897437"/>
          </a:xfrm>
        </p:spPr>
        <p:txBody>
          <a:bodyPr/>
          <a:lstStyle/>
          <a:p>
            <a:pPr eaLnBrk="1" hangingPunct="1">
              <a:spcBef>
                <a:spcPct val="0"/>
              </a:spcBef>
              <a:tabLst/>
              <a:defRPr/>
            </a:pPr>
            <a:r>
              <a:rPr lang="de-DE" altLang="de-DE" sz="1800" dirty="0"/>
              <a:t>Internet </a:t>
            </a:r>
            <a:r>
              <a:rPr lang="de-DE" altLang="de-DE" sz="1800" dirty="0" err="1" smtClean="0"/>
              <a:t>sources</a:t>
            </a:r>
            <a:endParaRPr lang="de-DE" altLang="de-DE" sz="1800" dirty="0" smtClean="0"/>
          </a:p>
          <a:p>
            <a:pPr eaLnBrk="1" hangingPunct="1">
              <a:spcBef>
                <a:spcPct val="0"/>
              </a:spcBef>
              <a:tabLst/>
              <a:defRPr/>
            </a:pPr>
            <a:endParaRPr lang="de-DE" altLang="de-DE" sz="1800" dirty="0">
              <a:solidFill>
                <a:srgbClr val="000000"/>
              </a:solidFill>
            </a:endParaRPr>
          </a:p>
          <a:p>
            <a:pPr eaLnBrk="1" hangingPunct="1">
              <a:spcBef>
                <a:spcPct val="0"/>
              </a:spcBef>
              <a:tabLst/>
              <a:defRPr/>
            </a:pPr>
            <a:r>
              <a:rPr lang="en-US" altLang="de-DE" sz="1600" b="0" dirty="0" smtClean="0">
                <a:solidFill>
                  <a:srgbClr val="000000"/>
                </a:solidFill>
                <a:hlinkClick r:id="rId2"/>
              </a:rPr>
              <a:t>www.nora.kan.de/en</a:t>
            </a:r>
            <a:r>
              <a:rPr lang="en-US" altLang="de-DE" sz="1600" b="0" dirty="0" smtClean="0">
                <a:solidFill>
                  <a:srgbClr val="000000"/>
                </a:solidFill>
              </a:rPr>
              <a:t>  </a:t>
            </a:r>
            <a:r>
              <a:rPr lang="en-US" altLang="de-DE" sz="1600" b="0" dirty="0">
                <a:solidFill>
                  <a:srgbClr val="000000"/>
                </a:solidFill>
              </a:rPr>
              <a:t>	</a:t>
            </a:r>
            <a:r>
              <a:rPr lang="en-US" altLang="de-DE" sz="1600" b="0" dirty="0" smtClean="0">
                <a:solidFill>
                  <a:srgbClr val="000000"/>
                </a:solidFill>
              </a:rPr>
              <a:t>	</a:t>
            </a:r>
            <a:r>
              <a:rPr lang="en-US" altLang="de-DE" sz="1600" b="0" dirty="0" smtClean="0"/>
              <a:t>OSH </a:t>
            </a:r>
            <a:r>
              <a:rPr lang="en-US" altLang="de-DE" sz="1600" b="0" dirty="0"/>
              <a:t>standards search facility, a service of the </a:t>
            </a:r>
          </a:p>
          <a:p>
            <a:pPr eaLnBrk="1" hangingPunct="1">
              <a:spcBef>
                <a:spcPct val="0"/>
              </a:spcBef>
              <a:tabLst/>
              <a:defRPr/>
            </a:pPr>
            <a:r>
              <a:rPr lang="en-US" altLang="de-DE" sz="1600" b="0" dirty="0"/>
              <a:t>			</a:t>
            </a:r>
            <a:r>
              <a:rPr lang="en-US" altLang="de-DE" sz="1600" b="0" dirty="0" smtClean="0"/>
              <a:t>	Commission </a:t>
            </a:r>
            <a:r>
              <a:rPr lang="en-US" altLang="de-DE" sz="1600" b="0" dirty="0"/>
              <a:t>for Occupational Health and </a:t>
            </a:r>
            <a:r>
              <a:rPr lang="en-US" altLang="de-DE" sz="1600" b="0" dirty="0" smtClean="0"/>
              <a:t>Safety</a:t>
            </a:r>
            <a:br>
              <a:rPr lang="en-US" altLang="de-DE" sz="1600" b="0" dirty="0" smtClean="0"/>
            </a:br>
            <a:r>
              <a:rPr lang="en-US" altLang="de-DE" sz="1600" b="0" dirty="0" smtClean="0"/>
              <a:t>				and Standardization </a:t>
            </a:r>
            <a:r>
              <a:rPr lang="en-US" altLang="de-DE" sz="1600" b="0" dirty="0"/>
              <a:t>(KAN)</a:t>
            </a:r>
          </a:p>
          <a:p>
            <a:pPr eaLnBrk="1" hangingPunct="1">
              <a:spcBef>
                <a:spcPct val="0"/>
              </a:spcBef>
              <a:tabLst/>
              <a:defRPr/>
            </a:pPr>
            <a:r>
              <a:rPr lang="en-US" altLang="de-DE" sz="1600" b="0" dirty="0">
                <a:hlinkClick r:id="rId3"/>
              </a:rPr>
              <a:t>https://</a:t>
            </a:r>
            <a:r>
              <a:rPr lang="en-US" altLang="de-DE" sz="1600" b="0" dirty="0" smtClean="0">
                <a:hlinkClick r:id="rId3"/>
              </a:rPr>
              <a:t>www.dguv.de/ifa/index-2.jsp</a:t>
            </a:r>
            <a:r>
              <a:rPr lang="en-US" altLang="de-DE" sz="1600" b="0" dirty="0" smtClean="0"/>
              <a:t> </a:t>
            </a:r>
            <a:r>
              <a:rPr lang="en-US" altLang="de-DE" sz="1600" b="0" dirty="0"/>
              <a:t>	Institute for Occupational Safety and Health (IFA) of 			</a:t>
            </a:r>
            <a:r>
              <a:rPr lang="en-US" altLang="de-DE" sz="1600" b="0" dirty="0" smtClean="0"/>
              <a:t>	the </a:t>
            </a:r>
            <a:r>
              <a:rPr lang="en-US" altLang="de-DE" sz="1600" b="0" dirty="0"/>
              <a:t>German Social Accident Insurance (DGUV)</a:t>
            </a:r>
          </a:p>
          <a:p>
            <a:pPr eaLnBrk="1" hangingPunct="1">
              <a:spcBef>
                <a:spcPct val="0"/>
              </a:spcBef>
              <a:tabLst/>
              <a:defRPr/>
            </a:pPr>
            <a:r>
              <a:rPr lang="en-US" altLang="de-DE" sz="1600" b="0" dirty="0" smtClean="0">
                <a:hlinkClick r:id="rId4"/>
              </a:rPr>
              <a:t>www.ergo-online.de</a:t>
            </a:r>
            <a:r>
              <a:rPr lang="en-US" altLang="de-DE" sz="1600" b="0" dirty="0" smtClean="0"/>
              <a:t>	</a:t>
            </a:r>
            <a:r>
              <a:rPr lang="en-US" altLang="de-DE" sz="1600" b="0" dirty="0"/>
              <a:t>	</a:t>
            </a:r>
            <a:r>
              <a:rPr lang="en-US" altLang="de-DE" sz="1600" b="0" dirty="0" smtClean="0"/>
              <a:t>	</a:t>
            </a:r>
            <a:r>
              <a:rPr lang="en-US" altLang="de-DE" sz="1600" b="0" dirty="0" err="1" smtClean="0"/>
              <a:t>Gesellschaft</a:t>
            </a:r>
            <a:r>
              <a:rPr lang="en-US" altLang="de-DE" sz="1600" b="0" dirty="0" smtClean="0"/>
              <a:t> </a:t>
            </a:r>
            <a:r>
              <a:rPr lang="en-US" altLang="de-DE" sz="1600" b="0" dirty="0" err="1"/>
              <a:t>Arbeit</a:t>
            </a:r>
            <a:r>
              <a:rPr lang="en-US" altLang="de-DE" sz="1600" b="0" dirty="0"/>
              <a:t> und </a:t>
            </a:r>
            <a:r>
              <a:rPr lang="en-US" altLang="de-DE" sz="1600" b="0" dirty="0" err="1"/>
              <a:t>Ergonomie</a:t>
            </a:r>
            <a:r>
              <a:rPr lang="en-US" altLang="de-DE" sz="1600" b="0" dirty="0"/>
              <a:t> - online e.V.	</a:t>
            </a:r>
          </a:p>
          <a:p>
            <a:pPr eaLnBrk="1" hangingPunct="1">
              <a:spcBef>
                <a:spcPct val="0"/>
              </a:spcBef>
              <a:tabLst/>
              <a:defRPr/>
            </a:pPr>
            <a:r>
              <a:rPr lang="en-US" altLang="de-DE" sz="1600" b="0" dirty="0"/>
              <a:t>			</a:t>
            </a:r>
            <a:r>
              <a:rPr lang="en-US" altLang="de-DE" sz="1600" b="0" dirty="0" smtClean="0"/>
              <a:t>	Comprehensive </a:t>
            </a:r>
            <a:r>
              <a:rPr lang="en-US" altLang="de-DE" sz="1600" b="0" dirty="0"/>
              <a:t>collection of data on ergonomics, 			</a:t>
            </a:r>
            <a:r>
              <a:rPr lang="en-US" altLang="de-DE" sz="1600" b="0" dirty="0" smtClean="0"/>
              <a:t>	</a:t>
            </a:r>
            <a:r>
              <a:rPr lang="en-US" altLang="de-DE" sz="1600" b="0" dirty="0" smtClean="0"/>
              <a:t>	OSH </a:t>
            </a:r>
            <a:r>
              <a:rPr lang="en-US" altLang="de-DE" sz="1600" b="0" dirty="0"/>
              <a:t>and </a:t>
            </a:r>
            <a:r>
              <a:rPr lang="en-US" altLang="de-DE" sz="1600" b="0" dirty="0" smtClean="0"/>
              <a:t>organization (in </a:t>
            </a:r>
            <a:r>
              <a:rPr lang="en-US" altLang="de-DE" sz="1600" b="0" dirty="0" err="1" smtClean="0"/>
              <a:t>german</a:t>
            </a:r>
            <a:r>
              <a:rPr lang="en-US" altLang="de-DE" sz="1600" b="0" dirty="0" smtClean="0"/>
              <a:t>)</a:t>
            </a:r>
            <a:endParaRPr lang="en-US" altLang="de-DE" sz="1600" b="0" dirty="0"/>
          </a:p>
          <a:p>
            <a:pPr eaLnBrk="1" hangingPunct="1">
              <a:spcBef>
                <a:spcPct val="0"/>
              </a:spcBef>
              <a:tabLst/>
              <a:defRPr/>
            </a:pPr>
            <a:r>
              <a:rPr lang="en-US" altLang="de-DE" sz="1600" b="0" dirty="0">
                <a:hlinkClick r:id="rId5"/>
              </a:rPr>
              <a:t>https://</a:t>
            </a:r>
            <a:r>
              <a:rPr lang="en-US" altLang="de-DE" sz="1600" b="0" dirty="0" smtClean="0">
                <a:hlinkClick r:id="rId5"/>
              </a:rPr>
              <a:t>www.baua.de/EN/</a:t>
            </a:r>
            <a:r>
              <a:rPr lang="en-US" altLang="de-DE" sz="1600" b="0" dirty="0" smtClean="0"/>
              <a:t> </a:t>
            </a:r>
            <a:r>
              <a:rPr lang="en-US" altLang="de-DE" sz="1600" b="0" dirty="0" smtClean="0"/>
              <a:t>	</a:t>
            </a:r>
            <a:r>
              <a:rPr lang="en-US" altLang="de-DE" sz="1600" b="0" dirty="0" smtClean="0"/>
              <a:t>	German </a:t>
            </a:r>
            <a:r>
              <a:rPr lang="en-US" altLang="de-DE" sz="1600" b="0" dirty="0"/>
              <a:t>Federal Institute for Occupational Safety 			</a:t>
            </a:r>
            <a:r>
              <a:rPr lang="en-US" altLang="de-DE" sz="1600" b="0" dirty="0" smtClean="0"/>
              <a:t>	</a:t>
            </a:r>
            <a:r>
              <a:rPr lang="en-US" altLang="de-DE" sz="1600" b="0" dirty="0" smtClean="0"/>
              <a:t>	and </a:t>
            </a:r>
            <a:r>
              <a:rPr lang="en-US" altLang="de-DE" sz="1600" b="0" dirty="0"/>
              <a:t>Health</a:t>
            </a:r>
          </a:p>
          <a:p>
            <a:pPr eaLnBrk="1" hangingPunct="1">
              <a:spcBef>
                <a:spcPct val="0"/>
              </a:spcBef>
              <a:tabLst/>
              <a:defRPr/>
            </a:pPr>
            <a:r>
              <a:rPr lang="en-US" altLang="de-DE" sz="1600" b="0" dirty="0" smtClean="0">
                <a:hlinkClick r:id="rId6"/>
              </a:rPr>
              <a:t>www.bfs.de/EN</a:t>
            </a:r>
            <a:r>
              <a:rPr lang="en-US" altLang="de-DE" sz="1600" b="0" dirty="0" smtClean="0"/>
              <a:t> </a:t>
            </a:r>
            <a:r>
              <a:rPr lang="en-US" altLang="de-DE" sz="1600" b="0" dirty="0" smtClean="0"/>
              <a:t>	 </a:t>
            </a:r>
            <a:r>
              <a:rPr lang="en-US" altLang="de-DE" sz="1600" b="0" dirty="0"/>
              <a:t>	</a:t>
            </a:r>
            <a:r>
              <a:rPr lang="en-US" altLang="de-DE" sz="1600" b="0" dirty="0" smtClean="0"/>
              <a:t>	German </a:t>
            </a:r>
            <a:r>
              <a:rPr lang="en-US" altLang="de-DE" sz="1600" b="0" dirty="0"/>
              <a:t>Federal Office for Radiological Protection</a:t>
            </a:r>
          </a:p>
          <a:p>
            <a:pPr eaLnBrk="1" hangingPunct="1">
              <a:spcBef>
                <a:spcPct val="0"/>
              </a:spcBef>
              <a:tabLst/>
              <a:defRPr/>
            </a:pPr>
            <a:r>
              <a:rPr lang="en-US" altLang="de-DE" sz="1600" b="0" dirty="0" smtClean="0">
                <a:hlinkClick r:id="rId7"/>
              </a:rPr>
              <a:t>www.licht.de/en</a:t>
            </a:r>
            <a:r>
              <a:rPr lang="en-US" altLang="de-DE" sz="1600" b="0" dirty="0" smtClean="0"/>
              <a:t> </a:t>
            </a:r>
            <a:r>
              <a:rPr lang="en-US" altLang="de-DE" sz="1600" b="0" dirty="0" smtClean="0"/>
              <a:t>	</a:t>
            </a:r>
            <a:r>
              <a:rPr lang="en-US" altLang="de-DE" sz="1600" b="0" dirty="0"/>
              <a:t>	</a:t>
            </a:r>
            <a:r>
              <a:rPr lang="en-US" altLang="de-DE" sz="1600" b="0" dirty="0" smtClean="0"/>
              <a:t>	Information </a:t>
            </a:r>
            <a:r>
              <a:rPr lang="en-US" altLang="de-DE" sz="1600" b="0" dirty="0"/>
              <a:t>page of the </a:t>
            </a:r>
            <a:r>
              <a:rPr lang="en-US" altLang="de-DE" sz="1600" b="0" dirty="0" err="1"/>
              <a:t>Gesellschaft</a:t>
            </a:r>
            <a:r>
              <a:rPr lang="en-US" altLang="de-DE" sz="1600" b="0" dirty="0"/>
              <a:t> </a:t>
            </a:r>
            <a:r>
              <a:rPr lang="en-US" altLang="de-DE" sz="1600" b="0" dirty="0" err="1"/>
              <a:t>für</a:t>
            </a:r>
            <a:r>
              <a:rPr lang="en-US" altLang="de-DE" sz="1600" b="0" dirty="0"/>
              <a:t> </a:t>
            </a:r>
            <a:r>
              <a:rPr lang="en-US" altLang="de-DE" sz="1600" b="0" dirty="0" err="1"/>
              <a:t>gutes</a:t>
            </a:r>
            <a:r>
              <a:rPr lang="en-US" altLang="de-DE" sz="1600" b="0" dirty="0"/>
              <a:t> </a:t>
            </a:r>
            <a:r>
              <a:rPr lang="en-US" altLang="de-DE" sz="1600" b="0" dirty="0" err="1"/>
              <a:t>Licht</a:t>
            </a:r>
            <a:endParaRPr lang="en-US" altLang="de-DE" sz="1600" b="0" dirty="0"/>
          </a:p>
          <a:p>
            <a:pPr eaLnBrk="1" hangingPunct="1">
              <a:spcBef>
                <a:spcPct val="0"/>
              </a:spcBef>
              <a:tabLst/>
              <a:defRPr/>
            </a:pPr>
            <a:r>
              <a:rPr lang="en-US" altLang="de-DE" sz="1600" b="0" dirty="0" smtClean="0"/>
              <a:t> </a:t>
            </a:r>
            <a:endParaRPr lang="en-US" altLang="de-DE" sz="1600" b="0" dirty="0"/>
          </a:p>
          <a:p>
            <a:pPr eaLnBrk="1" hangingPunct="1">
              <a:spcBef>
                <a:spcPct val="0"/>
              </a:spcBef>
              <a:tabLst/>
              <a:defRPr/>
            </a:pPr>
            <a:endParaRPr lang="de-DE" altLang="de-DE" sz="1600" b="0" dirty="0" smtClean="0">
              <a:solidFill>
                <a:srgbClr val="000000"/>
              </a:solidFill>
            </a:endParaRPr>
          </a:p>
          <a:p>
            <a:pPr lvl="0" eaLnBrk="1" hangingPunct="1">
              <a:spcBef>
                <a:spcPct val="0"/>
              </a:spcBef>
              <a:tabLst/>
              <a:defRPr/>
            </a:pPr>
            <a:endParaRPr lang="de-DE" sz="1600" b="0" kern="1200" dirty="0">
              <a:latin typeface="Arial" charset="0"/>
              <a:cs typeface="Arial" charset="0"/>
            </a:endParaRPr>
          </a:p>
        </p:txBody>
      </p:sp>
      <p:sp>
        <p:nvSpPr>
          <p:cNvPr id="4" name="Datumsplatzhalter 3"/>
          <p:cNvSpPr>
            <a:spLocks noGrp="1"/>
          </p:cNvSpPr>
          <p:nvPr>
            <p:ph type="dt" sz="half" idx="10"/>
          </p:nvPr>
        </p:nvSpPr>
        <p:spPr/>
        <p:txBody>
          <a:bodyPr/>
          <a:lstStyle/>
          <a:p>
            <a:pPr>
              <a:defRPr/>
            </a:pPr>
            <a:fld id="{4EE45FF4-1C46-410E-9AE5-EFA6BC7A1390}"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19</a:t>
            </a:fld>
            <a:endParaRPr lang="de-DE" altLang="de-DE" dirty="0"/>
          </a:p>
        </p:txBody>
      </p:sp>
    </p:spTree>
    <p:extLst>
      <p:ext uri="{BB962C8B-B14F-4D97-AF65-F5344CB8AC3E}">
        <p14:creationId xmlns:p14="http://schemas.microsoft.com/office/powerpoint/2010/main" val="3075684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What's</a:t>
            </a:r>
            <a:r>
              <a:rPr lang="de-DE" dirty="0"/>
              <a:t> </a:t>
            </a:r>
            <a:r>
              <a:rPr lang="de-DE" dirty="0" err="1"/>
              <a:t>it</a:t>
            </a:r>
            <a:r>
              <a:rPr lang="de-DE" dirty="0"/>
              <a:t> </a:t>
            </a:r>
            <a:r>
              <a:rPr lang="de-DE" dirty="0" err="1"/>
              <a:t>about</a:t>
            </a:r>
            <a:r>
              <a:rPr lang="de-DE" dirty="0"/>
              <a:t>?</a:t>
            </a:r>
          </a:p>
        </p:txBody>
      </p:sp>
      <p:sp>
        <p:nvSpPr>
          <p:cNvPr id="3" name="Inhaltsplatzhalter 2"/>
          <p:cNvSpPr>
            <a:spLocks noGrp="1"/>
          </p:cNvSpPr>
          <p:nvPr>
            <p:ph idx="1"/>
          </p:nvPr>
        </p:nvSpPr>
        <p:spPr>
          <a:xfrm>
            <a:off x="4503269" y="1278118"/>
            <a:ext cx="4104258" cy="4897437"/>
          </a:xfrm>
        </p:spPr>
        <p:txBody>
          <a:bodyPr/>
          <a:lstStyle/>
          <a:p>
            <a:pPr marL="342900" indent="-342900">
              <a:buClr>
                <a:schemeClr val="accent2"/>
              </a:buClr>
              <a:buFont typeface="Wingdings" panose="05000000000000000000" pitchFamily="2" charset="2"/>
              <a:buChar char="§"/>
            </a:pPr>
            <a:r>
              <a:rPr lang="en-US" dirty="0"/>
              <a:t>Definition of the work environment</a:t>
            </a:r>
          </a:p>
          <a:p>
            <a:pPr marL="342900" indent="-342900">
              <a:buClr>
                <a:schemeClr val="accent2"/>
              </a:buClr>
              <a:buFont typeface="Wingdings" panose="05000000000000000000" pitchFamily="2" charset="2"/>
              <a:buChar char="§"/>
            </a:pPr>
            <a:endParaRPr lang="en-US" dirty="0"/>
          </a:p>
          <a:p>
            <a:pPr marL="342900" indent="-342900">
              <a:buClr>
                <a:schemeClr val="accent2"/>
              </a:buClr>
              <a:buFont typeface="Wingdings" panose="05000000000000000000" pitchFamily="2" charset="2"/>
              <a:buChar char="§"/>
            </a:pPr>
            <a:r>
              <a:rPr lang="en-US" dirty="0"/>
              <a:t>Stress/strain model</a:t>
            </a:r>
          </a:p>
          <a:p>
            <a:pPr marL="342900" indent="-342900">
              <a:buClr>
                <a:schemeClr val="accent2"/>
              </a:buClr>
              <a:buFont typeface="Wingdings" panose="05000000000000000000" pitchFamily="2" charset="2"/>
              <a:buChar char="§"/>
            </a:pPr>
            <a:endParaRPr lang="en-US" dirty="0"/>
          </a:p>
          <a:p>
            <a:pPr marL="342900" indent="-342900">
              <a:buClr>
                <a:schemeClr val="accent2"/>
              </a:buClr>
              <a:buFont typeface="Wingdings" panose="05000000000000000000" pitchFamily="2" charset="2"/>
              <a:buChar char="§"/>
            </a:pPr>
            <a:r>
              <a:rPr lang="en-US" dirty="0"/>
              <a:t>Work environment factors</a:t>
            </a:r>
          </a:p>
          <a:p>
            <a:pPr marL="342900" indent="-342900">
              <a:buClr>
                <a:schemeClr val="accent2"/>
              </a:buClr>
              <a:buFont typeface="Wingdings" panose="05000000000000000000" pitchFamily="2" charset="2"/>
              <a:buChar char="§"/>
            </a:pPr>
            <a:endParaRPr lang="en-US" dirty="0"/>
          </a:p>
          <a:p>
            <a:pPr marL="342900" indent="-342900">
              <a:buClr>
                <a:schemeClr val="accent2"/>
              </a:buClr>
              <a:buFont typeface="Wingdings" panose="05000000000000000000" pitchFamily="2" charset="2"/>
              <a:buChar char="§"/>
            </a:pPr>
            <a:r>
              <a:rPr lang="en-US" dirty="0"/>
              <a:t>Emissions/exposures</a:t>
            </a:r>
          </a:p>
          <a:p>
            <a:pPr marL="342900" indent="-342900">
              <a:buClr>
                <a:schemeClr val="accent2"/>
              </a:buClr>
              <a:buFont typeface="Wingdings" panose="05000000000000000000" pitchFamily="2" charset="2"/>
              <a:buChar char="§"/>
            </a:pPr>
            <a:endParaRPr lang="en-US" dirty="0"/>
          </a:p>
          <a:p>
            <a:pPr marL="342900" indent="-342900">
              <a:buClr>
                <a:schemeClr val="accent2"/>
              </a:buClr>
              <a:buFont typeface="Wingdings" panose="05000000000000000000" pitchFamily="2" charset="2"/>
              <a:buChar char="§"/>
            </a:pPr>
            <a:r>
              <a:rPr lang="en-US" dirty="0"/>
              <a:t>Measures for optimizing the stress</a:t>
            </a:r>
            <a:endParaRPr lang="de-DE" dirty="0"/>
          </a:p>
        </p:txBody>
      </p:sp>
      <p:sp>
        <p:nvSpPr>
          <p:cNvPr id="4" name="Datumsplatzhalter 3"/>
          <p:cNvSpPr>
            <a:spLocks noGrp="1"/>
          </p:cNvSpPr>
          <p:nvPr>
            <p:ph type="dt" sz="half" idx="10"/>
          </p:nvPr>
        </p:nvSpPr>
        <p:spPr/>
        <p:txBody>
          <a:bodyPr/>
          <a:lstStyle/>
          <a:p>
            <a:pPr>
              <a:defRPr/>
            </a:pPr>
            <a:fld id="{FA13038C-34DA-4E7A-A347-B319B29E377D}"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3 </a:t>
            </a:r>
            <a:r>
              <a:rPr lang="en-US" altLang="de-DE" dirty="0"/>
              <a:t>- </a:t>
            </a:r>
            <a:r>
              <a:rPr lang="en-US" altLang="de-DE" dirty="0" smtClean="0"/>
              <a:t>Learning ergonomics - Part 1</a:t>
            </a:r>
            <a:endParaRPr lang="de-DE" altLang="de-DE" dirty="0"/>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2</a:t>
            </a:fld>
            <a:endParaRPr lang="de-DE" altLang="de-DE" dirty="0"/>
          </a:p>
        </p:txBody>
      </p:sp>
      <p:pic>
        <p:nvPicPr>
          <p:cNvPr id="8" name="Grafik 7"/>
          <p:cNvPicPr>
            <a:picLocks noChangeAspect="1"/>
          </p:cNvPicPr>
          <p:nvPr/>
        </p:nvPicPr>
        <p:blipFill>
          <a:blip r:embed="rId3"/>
          <a:stretch>
            <a:fillRect/>
          </a:stretch>
        </p:blipFill>
        <p:spPr>
          <a:xfrm>
            <a:off x="158908" y="1844824"/>
            <a:ext cx="4183632" cy="2880320"/>
          </a:xfrm>
          <a:prstGeom prst="rect">
            <a:avLst/>
          </a:prstGeom>
        </p:spPr>
      </p:pic>
      <p:sp>
        <p:nvSpPr>
          <p:cNvPr id="9" name="Text Box 17"/>
          <p:cNvSpPr txBox="1">
            <a:spLocks noChangeArrowheads="1"/>
          </p:cNvSpPr>
          <p:nvPr/>
        </p:nvSpPr>
        <p:spPr bwMode="auto">
          <a:xfrm>
            <a:off x="2411760" y="4593280"/>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0023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ctrTitle"/>
          </p:nvPr>
        </p:nvSpPr>
        <p:spPr>
          <a:xfrm>
            <a:off x="1979613" y="2189163"/>
            <a:ext cx="6102350" cy="592137"/>
          </a:xfrm>
        </p:spPr>
        <p:txBody>
          <a:bodyPr/>
          <a:lstStyle/>
          <a:p>
            <a:pPr eaLnBrk="1" hangingPunct="1"/>
            <a:r>
              <a:rPr lang="de-DE" altLang="de-DE" sz="3600" dirty="0" smtClean="0"/>
              <a:t>Impressum</a:t>
            </a:r>
            <a:br>
              <a:rPr lang="de-DE" altLang="de-DE" sz="3600" dirty="0" smtClean="0"/>
            </a:br>
            <a:endParaRPr lang="de-DE" altLang="de-DE" sz="3600" dirty="0" smtClean="0"/>
          </a:p>
        </p:txBody>
      </p:sp>
      <p:sp>
        <p:nvSpPr>
          <p:cNvPr id="6147" name="Rectangle 7"/>
          <p:cNvSpPr>
            <a:spLocks noGrp="1" noChangeArrowheads="1"/>
          </p:cNvSpPr>
          <p:nvPr>
            <p:ph type="subTitle" idx="1"/>
          </p:nvPr>
        </p:nvSpPr>
        <p:spPr>
          <a:xfrm>
            <a:off x="1979613" y="2708920"/>
            <a:ext cx="6102350" cy="3387725"/>
          </a:xfrm>
        </p:spPr>
        <p:txBody>
          <a:bodyPr/>
          <a:lstStyle/>
          <a:p>
            <a:pPr eaLnBrk="1" hangingPunct="1">
              <a:tabLst>
                <a:tab pos="665163" algn="l"/>
              </a:tabLst>
            </a:pPr>
            <a:r>
              <a:rPr lang="de-DE" altLang="de-DE" dirty="0" err="1" smtClean="0"/>
              <a:t>Author</a:t>
            </a:r>
            <a:r>
              <a:rPr lang="de-DE" altLang="de-DE" dirty="0" smtClean="0"/>
              <a:t>: </a:t>
            </a:r>
            <a:r>
              <a:rPr lang="de-DE" b="1" dirty="0" smtClean="0"/>
              <a:t>Dipl.-Ing. Horst Böhmer</a:t>
            </a:r>
            <a:endParaRPr lang="de-DE" b="1" dirty="0"/>
          </a:p>
          <a:p>
            <a:pPr eaLnBrk="1" hangingPunct="1">
              <a:tabLst>
                <a:tab pos="665163" algn="l"/>
              </a:tabLst>
            </a:pPr>
            <a:r>
              <a:rPr lang="de-DE" altLang="de-DE" dirty="0" smtClean="0"/>
              <a:t>Chemnitz</a:t>
            </a:r>
          </a:p>
          <a:p>
            <a:pPr eaLnBrk="1" hangingPunct="1">
              <a:tabLst>
                <a:tab pos="665163" algn="l"/>
              </a:tabLst>
            </a:pPr>
            <a:r>
              <a:rPr lang="de-DE" altLang="de-DE" dirty="0" smtClean="0">
                <a:hlinkClick r:id="rId2"/>
              </a:rPr>
              <a:t>horst.boemer@iapo-online.de</a:t>
            </a:r>
            <a:endParaRPr lang="de-DE" altLang="de-DE" dirty="0" smtClean="0"/>
          </a:p>
          <a:p>
            <a:pPr eaLnBrk="1" hangingPunct="1">
              <a:tabLst>
                <a:tab pos="665163" algn="l"/>
              </a:tabLst>
            </a:pPr>
            <a:endParaRPr lang="de-DE" altLang="de-DE" dirty="0"/>
          </a:p>
          <a:p>
            <a:pPr eaLnBrk="1" hangingPunct="1">
              <a:tabLst>
                <a:tab pos="665163" algn="l"/>
              </a:tabLst>
            </a:pPr>
            <a:r>
              <a:rPr lang="de-DE" altLang="de-DE" dirty="0" err="1"/>
              <a:t>Initiated</a:t>
            </a:r>
            <a:r>
              <a:rPr lang="de-DE" altLang="de-DE" dirty="0"/>
              <a:t> </a:t>
            </a:r>
            <a:r>
              <a:rPr lang="de-DE" altLang="de-DE" dirty="0" err="1"/>
              <a:t>and</a:t>
            </a:r>
            <a:r>
              <a:rPr lang="de-DE" altLang="de-DE" dirty="0"/>
              <a:t> </a:t>
            </a:r>
            <a:r>
              <a:rPr lang="de-DE" altLang="de-DE" dirty="0" err="1"/>
              <a:t>funded</a:t>
            </a:r>
            <a:r>
              <a:rPr lang="de-DE" altLang="de-DE" dirty="0"/>
              <a:t> </a:t>
            </a:r>
            <a:r>
              <a:rPr lang="de-DE" altLang="de-DE" dirty="0" err="1" smtClean="0"/>
              <a:t>by</a:t>
            </a:r>
            <a:endParaRPr lang="de-DE" altLang="de-DE" dirty="0" smtClean="0"/>
          </a:p>
          <a:p>
            <a:pPr eaLnBrk="1" hangingPunct="1">
              <a:tabLst>
                <a:tab pos="665163" algn="l"/>
              </a:tabLst>
            </a:pPr>
            <a:r>
              <a:rPr lang="de-DE" altLang="de-DE" b="1" dirty="0" smtClean="0"/>
              <a:t>Kommission Arbeitsschutz und Normung (KAN)</a:t>
            </a:r>
            <a:br>
              <a:rPr lang="de-DE" altLang="de-DE" b="1" dirty="0" smtClean="0"/>
            </a:br>
            <a:r>
              <a:rPr lang="de-DE" altLang="de-DE" dirty="0" smtClean="0"/>
              <a:t>Alte Heerstraße 111</a:t>
            </a:r>
            <a:br>
              <a:rPr lang="de-DE" altLang="de-DE" dirty="0" smtClean="0"/>
            </a:br>
            <a:r>
              <a:rPr lang="de-DE" altLang="de-DE" dirty="0" smtClean="0"/>
              <a:t>53757 Sankt Augustin</a:t>
            </a:r>
            <a:r>
              <a:rPr lang="de-DE" altLang="de-DE" smtClean="0"/>
              <a:t/>
            </a:r>
            <a:br>
              <a:rPr lang="de-DE" altLang="de-DE" smtClean="0"/>
            </a:br>
            <a:r>
              <a:rPr lang="de-DE" altLang="de-DE" smtClean="0">
                <a:hlinkClick r:id="rId3"/>
              </a:rPr>
              <a:t>www.kan.de/en</a:t>
            </a:r>
            <a:r>
              <a:rPr lang="de-DE" altLang="de-DE" smtClean="0"/>
              <a:t>  </a:t>
            </a:r>
            <a:r>
              <a:rPr lang="de-DE" altLang="de-DE" dirty="0" smtClean="0"/>
              <a:t/>
            </a:r>
            <a:br>
              <a:rPr lang="de-DE" altLang="de-DE" dirty="0" smtClean="0"/>
            </a:br>
            <a:r>
              <a:rPr lang="de-DE" altLang="de-DE" dirty="0" smtClean="0">
                <a:hlinkClick r:id="rId4"/>
              </a:rPr>
              <a:t>http</a:t>
            </a:r>
            <a:r>
              <a:rPr lang="de-DE" altLang="de-DE" smtClean="0">
                <a:hlinkClick r:id="rId4"/>
              </a:rPr>
              <a:t>://</a:t>
            </a:r>
            <a:r>
              <a:rPr lang="de-DE" altLang="de-DE" smtClean="0">
                <a:hlinkClick r:id="rId4"/>
              </a:rPr>
              <a:t>ergonomie.kan-praxis.de/en</a:t>
            </a:r>
            <a:r>
              <a:rPr lang="de-DE" altLang="de-DE" smtClean="0"/>
              <a:t> </a:t>
            </a:r>
            <a:endParaRPr lang="de-DE" altLang="de-DE" dirty="0" smtClean="0"/>
          </a:p>
          <a:p>
            <a:pPr eaLnBrk="1" hangingPunct="1">
              <a:tabLst>
                <a:tab pos="665163" algn="l"/>
              </a:tabLst>
            </a:pPr>
            <a:endParaRPr lang="de-DE" altLang="de-DE" dirty="0"/>
          </a:p>
          <a:p>
            <a:pPr eaLnBrk="1" hangingPunct="1">
              <a:tabLst>
                <a:tab pos="665163" algn="l"/>
              </a:tabLst>
            </a:pPr>
            <a:endParaRPr lang="de-DE" altLang="de-DE"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Definition of the work environment</a:t>
            </a:r>
          </a:p>
        </p:txBody>
      </p:sp>
      <p:sp>
        <p:nvSpPr>
          <p:cNvPr id="3" name="Inhaltsplatzhalter 2"/>
          <p:cNvSpPr>
            <a:spLocks noGrp="1"/>
          </p:cNvSpPr>
          <p:nvPr>
            <p:ph idx="1"/>
          </p:nvPr>
        </p:nvSpPr>
        <p:spPr>
          <a:xfrm>
            <a:off x="539750" y="1916361"/>
            <a:ext cx="8064500" cy="2808783"/>
          </a:xfrm>
        </p:spPr>
        <p:style>
          <a:lnRef idx="2">
            <a:schemeClr val="accent2"/>
          </a:lnRef>
          <a:fillRef idx="1">
            <a:schemeClr val="lt1"/>
          </a:fillRef>
          <a:effectRef idx="0">
            <a:schemeClr val="accent2"/>
          </a:effectRef>
          <a:fontRef idx="minor">
            <a:schemeClr val="dk1"/>
          </a:fontRef>
        </p:style>
        <p:txBody>
          <a:bodyPr lIns="180000" tIns="180000" rIns="180000" bIns="576000"/>
          <a:lstStyle/>
          <a:p>
            <a:pPr algn="just"/>
            <a:r>
              <a:rPr lang="en-US" sz="3200" b="0" dirty="0">
                <a:solidFill>
                  <a:schemeClr val="bg2"/>
                </a:solidFill>
              </a:rPr>
              <a:t>The work environment of a work system is the spatial environment, which has in particular physical and chemical influences, but also biological influences, upon human beings. </a:t>
            </a:r>
          </a:p>
        </p:txBody>
      </p:sp>
      <p:sp>
        <p:nvSpPr>
          <p:cNvPr id="4" name="Datumsplatzhalter 3"/>
          <p:cNvSpPr>
            <a:spLocks noGrp="1"/>
          </p:cNvSpPr>
          <p:nvPr>
            <p:ph type="dt" sz="half" idx="10"/>
          </p:nvPr>
        </p:nvSpPr>
        <p:spPr/>
        <p:txBody>
          <a:bodyPr/>
          <a:lstStyle/>
          <a:p>
            <a:pPr>
              <a:defRPr/>
            </a:pPr>
            <a:fld id="{0A4427A5-0AE2-4E26-AA82-77B3FC23EA45}"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3</a:t>
            </a:fld>
            <a:endParaRPr lang="de-DE" altLang="de-DE" dirty="0"/>
          </a:p>
        </p:txBody>
      </p:sp>
    </p:spTree>
    <p:extLst>
      <p:ext uri="{BB962C8B-B14F-4D97-AF65-F5344CB8AC3E}">
        <p14:creationId xmlns:p14="http://schemas.microsoft.com/office/powerpoint/2010/main" val="837420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Stress/</a:t>
            </a:r>
            <a:r>
              <a:rPr lang="de-DE" dirty="0" err="1"/>
              <a:t>strain</a:t>
            </a:r>
            <a:r>
              <a:rPr lang="de-DE" dirty="0"/>
              <a:t> </a:t>
            </a:r>
            <a:r>
              <a:rPr lang="de-DE" dirty="0" err="1"/>
              <a:t>model</a:t>
            </a:r>
            <a:endParaRPr lang="de-DE" dirty="0"/>
          </a:p>
        </p:txBody>
      </p:sp>
      <p:sp>
        <p:nvSpPr>
          <p:cNvPr id="4" name="Datumsplatzhalter 3"/>
          <p:cNvSpPr>
            <a:spLocks noGrp="1"/>
          </p:cNvSpPr>
          <p:nvPr>
            <p:ph type="dt" sz="half" idx="10"/>
          </p:nvPr>
        </p:nvSpPr>
        <p:spPr/>
        <p:txBody>
          <a:bodyPr/>
          <a:lstStyle/>
          <a:p>
            <a:pPr>
              <a:defRPr/>
            </a:pPr>
            <a:fld id="{2BC3B3D1-65C7-44CD-979C-0286302492D6}"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4</a:t>
            </a:fld>
            <a:endParaRPr lang="de-DE" altLang="de-DE" dirty="0"/>
          </a:p>
        </p:txBody>
      </p:sp>
      <p:sp>
        <p:nvSpPr>
          <p:cNvPr id="12" name="Rectangle 4"/>
          <p:cNvSpPr>
            <a:spLocks noChangeArrowheads="1"/>
          </p:cNvSpPr>
          <p:nvPr/>
        </p:nvSpPr>
        <p:spPr bwMode="auto">
          <a:xfrm>
            <a:off x="395288" y="1485801"/>
            <a:ext cx="2520950" cy="4535487"/>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b="1" dirty="0">
                <a:solidFill>
                  <a:schemeClr val="bg2"/>
                </a:solidFill>
                <a:latin typeface="Arial" pitchFamily="34" charset="0"/>
                <a:cs typeface="+mn-cs"/>
              </a:rPr>
              <a:t>Individual Stresses</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from the:</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de-DE" sz="1500" dirty="0">
              <a:solidFill>
                <a:schemeClr val="bg2"/>
              </a:solidFill>
              <a:latin typeface="Arial" pitchFamily="34" charset="0"/>
              <a:cs typeface="+mn-cs"/>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Task</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(relating to the nature of </a:t>
            </a:r>
            <a:br>
              <a:rPr lang="en-GB" altLang="de-DE" sz="1500" dirty="0">
                <a:solidFill>
                  <a:schemeClr val="bg2"/>
                </a:solidFill>
                <a:latin typeface="Arial" pitchFamily="34" charset="0"/>
                <a:cs typeface="+mn-cs"/>
              </a:rPr>
            </a:br>
            <a:r>
              <a:rPr lang="en-GB" altLang="de-DE" sz="1500" dirty="0">
                <a:solidFill>
                  <a:schemeClr val="bg2"/>
                </a:solidFill>
                <a:latin typeface="Arial" pitchFamily="34" charset="0"/>
                <a:cs typeface="+mn-cs"/>
              </a:rPr>
              <a:t>the work)</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b="1" i="1" dirty="0">
                <a:solidFill>
                  <a:schemeClr val="bg2"/>
                </a:solidFill>
                <a:latin typeface="Arial" pitchFamily="34" charset="0"/>
                <a:cs typeface="+mn-cs"/>
              </a:rPr>
              <a:t>Work environment</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(relating to the situation)</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de-DE" sz="1500" dirty="0">
              <a:solidFill>
                <a:schemeClr val="bg2"/>
              </a:solidFill>
              <a:latin typeface="Arial" pitchFamily="34" charset="0"/>
              <a:cs typeface="+mn-cs"/>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b="1" dirty="0">
                <a:solidFill>
                  <a:schemeClr val="bg2"/>
                </a:solidFill>
                <a:latin typeface="Arial" pitchFamily="34" charset="0"/>
                <a:cs typeface="+mn-cs"/>
              </a:rPr>
              <a:t>Stress:</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de-DE" sz="1500" b="1" dirty="0">
              <a:solidFill>
                <a:schemeClr val="bg2"/>
              </a:solidFill>
              <a:latin typeface="Arial" pitchFamily="34" charset="0"/>
              <a:cs typeface="+mn-cs"/>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Level</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Duration</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de-DE" sz="1500" dirty="0">
              <a:solidFill>
                <a:schemeClr val="bg2"/>
              </a:solidFill>
              <a:latin typeface="Arial" pitchFamily="34" charset="0"/>
              <a:cs typeface="+mn-cs"/>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b="1" dirty="0">
                <a:solidFill>
                  <a:schemeClr val="bg2"/>
                </a:solidFill>
                <a:latin typeface="Arial" pitchFamily="34" charset="0"/>
                <a:cs typeface="+mn-cs"/>
              </a:rPr>
              <a:t>Composition of the </a:t>
            </a:r>
            <a:br>
              <a:rPr lang="en-GB" altLang="de-DE" sz="1500" b="1" dirty="0">
                <a:solidFill>
                  <a:schemeClr val="bg2"/>
                </a:solidFill>
                <a:latin typeface="Arial" pitchFamily="34" charset="0"/>
                <a:cs typeface="+mn-cs"/>
              </a:rPr>
            </a:br>
            <a:r>
              <a:rPr lang="en-GB" altLang="de-DE" sz="1500" b="1" dirty="0">
                <a:solidFill>
                  <a:schemeClr val="bg2"/>
                </a:solidFill>
                <a:latin typeface="Arial" pitchFamily="34" charset="0"/>
                <a:cs typeface="+mn-cs"/>
              </a:rPr>
              <a:t>individual stresses:</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de-DE" sz="1500" b="1" dirty="0">
              <a:solidFill>
                <a:schemeClr val="bg2"/>
              </a:solidFill>
              <a:latin typeface="Arial" pitchFamily="34" charset="0"/>
              <a:cs typeface="+mn-cs"/>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Simultaneous</a:t>
            </a: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de-DE" sz="1500" dirty="0">
                <a:solidFill>
                  <a:schemeClr val="bg2"/>
                </a:solidFill>
                <a:latin typeface="Arial" pitchFamily="34" charset="0"/>
                <a:cs typeface="+mn-cs"/>
              </a:rPr>
              <a:t>Successive</a:t>
            </a:r>
          </a:p>
        </p:txBody>
      </p:sp>
      <p:sp>
        <p:nvSpPr>
          <p:cNvPr id="13" name="Rectangle 7"/>
          <p:cNvSpPr>
            <a:spLocks noChangeArrowheads="1"/>
          </p:cNvSpPr>
          <p:nvPr/>
        </p:nvSpPr>
        <p:spPr bwMode="auto">
          <a:xfrm>
            <a:off x="3635375" y="2781201"/>
            <a:ext cx="1800225" cy="1655762"/>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lang="de-DE" altLang="de-DE" sz="1800" kern="0" dirty="0">
                <a:solidFill>
                  <a:schemeClr val="tx1">
                    <a:lumMod val="65000"/>
                    <a:lumOff val="35000"/>
                  </a:schemeClr>
                </a:solidFill>
              </a:rPr>
              <a:t>Individual</a:t>
            </a:r>
          </a:p>
          <a:p>
            <a:pPr marL="0" marR="0" lvl="0" indent="0" defTabSz="914400" eaLnBrk="1" fontAlgn="auto" latinLnBrk="0" hangingPunct="1">
              <a:lnSpc>
                <a:spcPct val="100000"/>
              </a:lnSpc>
              <a:spcBef>
                <a:spcPct val="0"/>
              </a:spcBef>
              <a:spcAft>
                <a:spcPts val="0"/>
              </a:spcAft>
              <a:buClrTx/>
              <a:buSzTx/>
              <a:buFontTx/>
              <a:buNone/>
              <a:tabLst/>
              <a:defRPr/>
            </a:pPr>
            <a:r>
              <a:rPr lang="de-DE" altLang="de-DE" sz="1800" kern="0" dirty="0" err="1">
                <a:solidFill>
                  <a:schemeClr val="tx1">
                    <a:lumMod val="65000"/>
                    <a:lumOff val="35000"/>
                  </a:schemeClr>
                </a:solidFill>
              </a:rPr>
              <a:t>properties</a:t>
            </a:r>
            <a:r>
              <a:rPr lang="de-DE" altLang="de-DE" sz="1800" kern="0" dirty="0">
                <a:solidFill>
                  <a:schemeClr val="tx1">
                    <a:lumMod val="65000"/>
                    <a:lumOff val="35000"/>
                  </a:schemeClr>
                </a:solidFill>
              </a:rPr>
              <a:t>,</a:t>
            </a:r>
          </a:p>
          <a:p>
            <a:pPr marL="0" marR="0" lvl="0" indent="0" defTabSz="914400" eaLnBrk="1" fontAlgn="auto" latinLnBrk="0" hangingPunct="1">
              <a:lnSpc>
                <a:spcPct val="100000"/>
              </a:lnSpc>
              <a:spcBef>
                <a:spcPct val="0"/>
              </a:spcBef>
              <a:spcAft>
                <a:spcPts val="0"/>
              </a:spcAft>
              <a:buClrTx/>
              <a:buSzTx/>
              <a:buFontTx/>
              <a:buNone/>
              <a:tabLst/>
              <a:defRPr/>
            </a:pPr>
            <a:r>
              <a:rPr lang="de-DE" altLang="de-DE" sz="1800" kern="0" dirty="0" err="1">
                <a:solidFill>
                  <a:schemeClr val="tx1">
                    <a:lumMod val="65000"/>
                    <a:lumOff val="35000"/>
                  </a:schemeClr>
                </a:solidFill>
              </a:rPr>
              <a:t>abilities</a:t>
            </a:r>
            <a:r>
              <a:rPr lang="de-DE" altLang="de-DE" sz="1800" kern="0" dirty="0">
                <a:solidFill>
                  <a:schemeClr val="tx1">
                    <a:lumMod val="65000"/>
                    <a:lumOff val="35000"/>
                  </a:schemeClr>
                </a:solidFill>
              </a:rPr>
              <a:t>,</a:t>
            </a:r>
          </a:p>
          <a:p>
            <a:pPr marL="0" marR="0" lvl="0" indent="0" defTabSz="914400" eaLnBrk="1" fontAlgn="auto" latinLnBrk="0" hangingPunct="1">
              <a:lnSpc>
                <a:spcPct val="100000"/>
              </a:lnSpc>
              <a:spcBef>
                <a:spcPct val="0"/>
              </a:spcBef>
              <a:spcAft>
                <a:spcPts val="0"/>
              </a:spcAft>
              <a:buClrTx/>
              <a:buSzTx/>
              <a:buFontTx/>
              <a:buNone/>
              <a:tabLst/>
              <a:defRPr/>
            </a:pPr>
            <a:r>
              <a:rPr lang="de-DE" altLang="de-DE" sz="1800" kern="0" dirty="0" err="1">
                <a:solidFill>
                  <a:schemeClr val="tx1">
                    <a:lumMod val="65000"/>
                    <a:lumOff val="35000"/>
                  </a:schemeClr>
                </a:solidFill>
              </a:rPr>
              <a:t>skills</a:t>
            </a:r>
            <a:endParaRPr lang="de-DE" altLang="de-DE" sz="1800" kern="0" dirty="0">
              <a:solidFill>
                <a:schemeClr val="tx1">
                  <a:lumMod val="65000"/>
                  <a:lumOff val="35000"/>
                </a:schemeClr>
              </a:solidFill>
            </a:endParaRPr>
          </a:p>
        </p:txBody>
      </p:sp>
      <p:sp>
        <p:nvSpPr>
          <p:cNvPr id="14" name="Rectangle 13"/>
          <p:cNvSpPr>
            <a:spLocks noChangeArrowheads="1"/>
          </p:cNvSpPr>
          <p:nvPr/>
        </p:nvSpPr>
        <p:spPr bwMode="auto">
          <a:xfrm>
            <a:off x="6011863" y="1485801"/>
            <a:ext cx="2749550" cy="4535487"/>
          </a:xfrm>
          <a:prstGeom prst="rect">
            <a:avLst/>
          </a:prstGeom>
          <a:solidFill>
            <a:schemeClr val="accent2">
              <a:lumMod val="20000"/>
              <a:lumOff val="80000"/>
            </a:schemeClr>
          </a:solidFill>
          <a:ln/>
          <a:extLst/>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lang="de-DE" altLang="de-DE" sz="1600" b="1" kern="0" dirty="0">
                <a:solidFill>
                  <a:schemeClr val="tx1">
                    <a:lumMod val="65000"/>
                    <a:lumOff val="35000"/>
                  </a:schemeClr>
                </a:solidFill>
              </a:rPr>
              <a:t>Individual </a:t>
            </a:r>
            <a:r>
              <a:rPr lang="de-DE" altLang="de-DE" sz="1600" b="1" kern="0" dirty="0" err="1">
                <a:solidFill>
                  <a:schemeClr val="tx1">
                    <a:lumMod val="65000"/>
                    <a:lumOff val="35000"/>
                  </a:schemeClr>
                </a:solidFill>
              </a:rPr>
              <a:t>strains</a:t>
            </a:r>
            <a:endParaRPr lang="de-DE" altLang="de-DE" sz="1600" b="1"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a:solidFill>
                  <a:schemeClr val="tx1">
                    <a:lumMod val="65000"/>
                    <a:lumOff val="35000"/>
                  </a:schemeClr>
                </a:solidFill>
              </a:rPr>
              <a:t>upon </a:t>
            </a:r>
            <a:r>
              <a:rPr lang="de-DE" altLang="de-DE" sz="1600" kern="0" dirty="0" err="1">
                <a:solidFill>
                  <a:schemeClr val="tx1">
                    <a:lumMod val="65000"/>
                    <a:lumOff val="35000"/>
                  </a:schemeClr>
                </a:solidFill>
              </a:rPr>
              <a:t>the</a:t>
            </a:r>
            <a:r>
              <a:rPr lang="de-DE" altLang="de-DE" sz="1600" kern="0" dirty="0">
                <a:solidFill>
                  <a:schemeClr val="tx1">
                    <a:lumMod val="65000"/>
                    <a:lumOff val="35000"/>
                  </a:schemeClr>
                </a:solidFill>
              </a:rPr>
              <a:t>:</a:t>
            </a:r>
          </a:p>
          <a:p>
            <a:pPr marL="0" marR="0" lvl="0" indent="0" defTabSz="914400" eaLnBrk="1" fontAlgn="auto" latinLnBrk="0" hangingPunct="1">
              <a:lnSpc>
                <a:spcPct val="100000"/>
              </a:lnSpc>
              <a:spcBef>
                <a:spcPct val="0"/>
              </a:spcBef>
              <a:spcAft>
                <a:spcPts val="0"/>
              </a:spcAft>
              <a:buClrTx/>
              <a:buSzTx/>
              <a:buFontTx/>
              <a:buNone/>
              <a:tabLst/>
              <a:defRPr/>
            </a:pP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Skeletal</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system</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Tendons</a:t>
            </a:r>
            <a:r>
              <a:rPr lang="de-DE" altLang="de-DE" sz="1600" kern="0" dirty="0">
                <a:solidFill>
                  <a:schemeClr val="tx1">
                    <a:lumMod val="65000"/>
                    <a:lumOff val="35000"/>
                  </a:schemeClr>
                </a:solidFill>
              </a:rPr>
              <a:t>/</a:t>
            </a:r>
            <a:r>
              <a:rPr lang="de-DE" altLang="de-DE" sz="1600" kern="0" dirty="0" err="1">
                <a:solidFill>
                  <a:schemeClr val="tx1">
                    <a:lumMod val="65000"/>
                    <a:lumOff val="35000"/>
                  </a:schemeClr>
                </a:solidFill>
              </a:rPr>
              <a:t>ligaments</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Muscles</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a:solidFill>
                  <a:schemeClr val="tx1">
                    <a:lumMod val="65000"/>
                    <a:lumOff val="35000"/>
                  </a:schemeClr>
                </a:solidFill>
              </a:rPr>
              <a:t>Heart/</a:t>
            </a:r>
            <a:r>
              <a:rPr lang="de-DE" altLang="de-DE" sz="1600" kern="0" dirty="0" err="1">
                <a:solidFill>
                  <a:schemeClr val="tx1">
                    <a:lumMod val="65000"/>
                    <a:lumOff val="35000"/>
                  </a:schemeClr>
                </a:solidFill>
              </a:rPr>
              <a:t>cardiovascular</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system</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Respiratory</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system</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Sensory</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organs</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Sweat</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glands</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a:solidFill>
                  <a:schemeClr val="tx1">
                    <a:lumMod val="65000"/>
                    <a:lumOff val="35000"/>
                  </a:schemeClr>
                </a:solidFill>
              </a:rPr>
              <a:t>Central </a:t>
            </a:r>
            <a:r>
              <a:rPr lang="de-DE" altLang="de-DE" sz="1600" kern="0" dirty="0" err="1">
                <a:solidFill>
                  <a:schemeClr val="tx1">
                    <a:lumMod val="65000"/>
                    <a:lumOff val="35000"/>
                  </a:schemeClr>
                </a:solidFill>
              </a:rPr>
              <a:t>nervous</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system</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a:solidFill>
                  <a:schemeClr val="tx1">
                    <a:lumMod val="65000"/>
                    <a:lumOff val="35000"/>
                  </a:schemeClr>
                </a:solidFill>
              </a:rPr>
              <a:t>Skin</a:t>
            </a:r>
          </a:p>
          <a:p>
            <a:pPr marL="0" marR="0" lvl="0" indent="0" defTabSz="914400" eaLnBrk="1" fontAlgn="auto" latinLnBrk="0" hangingPunct="1">
              <a:lnSpc>
                <a:spcPct val="100000"/>
              </a:lnSpc>
              <a:spcBef>
                <a:spcPct val="0"/>
              </a:spcBef>
              <a:spcAft>
                <a:spcPts val="0"/>
              </a:spcAft>
              <a:buClrTx/>
              <a:buSzTx/>
              <a:buFontTx/>
              <a:buNone/>
              <a:tabLst/>
              <a:defRPr/>
            </a:pPr>
            <a:endParaRPr lang="de-DE" altLang="de-DE" sz="1600" b="1"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b="1" kern="0" dirty="0" err="1">
                <a:solidFill>
                  <a:schemeClr val="tx1">
                    <a:lumMod val="65000"/>
                    <a:lumOff val="35000"/>
                  </a:schemeClr>
                </a:solidFill>
              </a:rPr>
              <a:t>Strain</a:t>
            </a:r>
            <a:r>
              <a:rPr lang="de-DE" altLang="de-DE" sz="1600" b="1" kern="0" dirty="0">
                <a:solidFill>
                  <a:schemeClr val="tx1">
                    <a:lumMod val="65000"/>
                    <a:lumOff val="35000"/>
                  </a:schemeClr>
                </a:solidFill>
              </a:rPr>
              <a:t>:</a:t>
            </a:r>
          </a:p>
          <a:p>
            <a:pPr marL="0" marR="0" lvl="0" indent="0" defTabSz="914400" eaLnBrk="1" fontAlgn="auto" latinLnBrk="0" hangingPunct="1">
              <a:lnSpc>
                <a:spcPct val="100000"/>
              </a:lnSpc>
              <a:spcBef>
                <a:spcPct val="0"/>
              </a:spcBef>
              <a:spcAft>
                <a:spcPts val="0"/>
              </a:spcAft>
              <a:buClrTx/>
              <a:buSzTx/>
              <a:buFontTx/>
              <a:buNone/>
              <a:tabLst/>
              <a:defRPr/>
            </a:pPr>
            <a:endParaRPr lang="de-DE" altLang="de-DE" sz="1600" b="1"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Subjective</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and</a:t>
            </a:r>
            <a:endParaRPr lang="de-DE" altLang="de-DE" sz="1600" kern="0" dirty="0">
              <a:solidFill>
                <a:schemeClr val="tx1">
                  <a:lumMod val="65000"/>
                  <a:lumOff val="35000"/>
                </a:schemeClr>
              </a:solidFill>
            </a:endParaRPr>
          </a:p>
          <a:p>
            <a:pPr marL="0" marR="0" lvl="0" indent="0" defTabSz="914400" eaLnBrk="1" fontAlgn="auto" latinLnBrk="0" hangingPunct="1">
              <a:lnSpc>
                <a:spcPct val="100000"/>
              </a:lnSpc>
              <a:spcBef>
                <a:spcPct val="0"/>
              </a:spcBef>
              <a:spcAft>
                <a:spcPts val="0"/>
              </a:spcAft>
              <a:buClrTx/>
              <a:buSzTx/>
              <a:buFontTx/>
              <a:buNone/>
              <a:tabLst/>
              <a:defRPr/>
            </a:pPr>
            <a:r>
              <a:rPr lang="de-DE" altLang="de-DE" sz="1600" kern="0" dirty="0" err="1">
                <a:solidFill>
                  <a:schemeClr val="tx1">
                    <a:lumMod val="65000"/>
                    <a:lumOff val="35000"/>
                  </a:schemeClr>
                </a:solidFill>
              </a:rPr>
              <a:t>experienced</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by</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the</a:t>
            </a:r>
            <a:r>
              <a:rPr lang="de-DE" altLang="de-DE" sz="1600" kern="0" dirty="0">
                <a:solidFill>
                  <a:schemeClr val="tx1">
                    <a:lumMod val="65000"/>
                    <a:lumOff val="35000"/>
                  </a:schemeClr>
                </a:solidFill>
              </a:rPr>
              <a:t> </a:t>
            </a:r>
            <a:r>
              <a:rPr lang="de-DE" altLang="de-DE" sz="1600" kern="0" dirty="0" err="1">
                <a:solidFill>
                  <a:schemeClr val="tx1">
                    <a:lumMod val="65000"/>
                    <a:lumOff val="35000"/>
                  </a:schemeClr>
                </a:solidFill>
              </a:rPr>
              <a:t>person</a:t>
            </a:r>
            <a:endParaRPr lang="de-DE" altLang="de-DE" sz="1600" kern="0" dirty="0">
              <a:solidFill>
                <a:schemeClr val="tx1">
                  <a:lumMod val="65000"/>
                  <a:lumOff val="35000"/>
                </a:schemeClr>
              </a:solidFill>
            </a:endParaRPr>
          </a:p>
        </p:txBody>
      </p:sp>
      <p:sp>
        <p:nvSpPr>
          <p:cNvPr id="15" name="AutoShape 14"/>
          <p:cNvSpPr>
            <a:spLocks noChangeArrowheads="1"/>
          </p:cNvSpPr>
          <p:nvPr/>
        </p:nvSpPr>
        <p:spPr bwMode="auto">
          <a:xfrm>
            <a:off x="2916238" y="3440014"/>
            <a:ext cx="719137" cy="576262"/>
          </a:xfrm>
          <a:prstGeom prst="rightArrow">
            <a:avLst>
              <a:gd name="adj1" fmla="val 50000"/>
              <a:gd name="adj2" fmla="val 50000"/>
            </a:avLst>
          </a:prstGeom>
          <a:solidFill>
            <a:schemeClr val="accent2">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a:ln>
                <a:noFill/>
              </a:ln>
              <a:solidFill>
                <a:schemeClr val="tx1">
                  <a:lumMod val="65000"/>
                  <a:lumOff val="35000"/>
                </a:schemeClr>
              </a:solidFill>
              <a:effectLst/>
              <a:uLnTx/>
              <a:uFillTx/>
              <a:latin typeface="Arial" charset="0"/>
              <a:cs typeface="Arial" charset="0"/>
            </a:endParaRPr>
          </a:p>
        </p:txBody>
      </p:sp>
      <p:sp>
        <p:nvSpPr>
          <p:cNvPr id="16" name="AutoShape 15"/>
          <p:cNvSpPr>
            <a:spLocks noChangeArrowheads="1"/>
          </p:cNvSpPr>
          <p:nvPr/>
        </p:nvSpPr>
        <p:spPr bwMode="auto">
          <a:xfrm>
            <a:off x="5435600" y="3440013"/>
            <a:ext cx="576264" cy="576263"/>
          </a:xfrm>
          <a:prstGeom prst="rightArrow">
            <a:avLst>
              <a:gd name="adj1" fmla="val 50000"/>
              <a:gd name="adj2" fmla="val 43733"/>
            </a:avLst>
          </a:prstGeom>
          <a:solidFill>
            <a:schemeClr val="accent2">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a:ln>
                <a:noFill/>
              </a:ln>
              <a:solidFill>
                <a:schemeClr val="tx1">
                  <a:lumMod val="65000"/>
                  <a:lumOff val="35000"/>
                </a:schemeClr>
              </a:solidFill>
              <a:effectLst/>
              <a:uLnTx/>
              <a:uFillTx/>
              <a:latin typeface="Arial" charset="0"/>
              <a:cs typeface="Arial" charset="0"/>
            </a:endParaRPr>
          </a:p>
        </p:txBody>
      </p:sp>
      <p:sp>
        <p:nvSpPr>
          <p:cNvPr id="17" name="Text Box 19"/>
          <p:cNvSpPr txBox="1">
            <a:spLocks noChangeArrowheads="1"/>
          </p:cNvSpPr>
          <p:nvPr/>
        </p:nvSpPr>
        <p:spPr bwMode="auto">
          <a:xfrm>
            <a:off x="395288" y="6165304"/>
            <a:ext cx="8497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de-DE" altLang="de-DE" sz="1050" dirty="0" smtClean="0">
                <a:solidFill>
                  <a:schemeClr val="bg1">
                    <a:lumMod val="65000"/>
                  </a:schemeClr>
                </a:solidFill>
              </a:rPr>
              <a:t>Source</a:t>
            </a:r>
            <a:r>
              <a:rPr lang="de-DE" altLang="de-DE" sz="1050" b="1" dirty="0" smtClean="0">
                <a:solidFill>
                  <a:schemeClr val="bg1">
                    <a:lumMod val="65000"/>
                  </a:schemeClr>
                </a:solidFill>
              </a:rPr>
              <a:t>: </a:t>
            </a:r>
            <a:r>
              <a:rPr lang="de-DE" altLang="de-DE" sz="1050" b="1" dirty="0">
                <a:solidFill>
                  <a:schemeClr val="bg1">
                    <a:lumMod val="65000"/>
                  </a:schemeClr>
                </a:solidFill>
              </a:rPr>
              <a:t>ROHMERT, W</a:t>
            </a:r>
            <a:r>
              <a:rPr lang="de-DE" altLang="de-DE" sz="1050" dirty="0">
                <a:solidFill>
                  <a:schemeClr val="bg1">
                    <a:lumMod val="65000"/>
                  </a:schemeClr>
                </a:solidFill>
              </a:rPr>
              <a:t>.: Das </a:t>
            </a:r>
            <a:r>
              <a:rPr lang="de-DE" altLang="de-DE" sz="1050" dirty="0" smtClean="0">
                <a:solidFill>
                  <a:schemeClr val="bg1">
                    <a:lumMod val="65000"/>
                  </a:schemeClr>
                </a:solidFill>
              </a:rPr>
              <a:t>Belastungs-Beanspruchungs-Konzept. Zeitschrift </a:t>
            </a:r>
            <a:r>
              <a:rPr lang="de-DE" altLang="de-DE" sz="1050" dirty="0">
                <a:solidFill>
                  <a:schemeClr val="bg1">
                    <a:lumMod val="65000"/>
                  </a:schemeClr>
                </a:solidFill>
              </a:rPr>
              <a:t>für Arbeitswissenschaft, 38. Jg. (1984), H.4, S.193-200</a:t>
            </a:r>
            <a:r>
              <a:rPr lang="de-DE" altLang="de-DE" sz="1100" dirty="0">
                <a:solidFill>
                  <a:schemeClr val="bg1">
                    <a:lumMod val="65000"/>
                  </a:schemeClr>
                </a:solidFill>
              </a:rPr>
              <a:t>.</a:t>
            </a:r>
          </a:p>
        </p:txBody>
      </p:sp>
    </p:spTree>
    <p:extLst>
      <p:ext uri="{BB962C8B-B14F-4D97-AF65-F5344CB8AC3E}">
        <p14:creationId xmlns:p14="http://schemas.microsoft.com/office/powerpoint/2010/main" val="237493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Work </a:t>
            </a:r>
            <a:r>
              <a:rPr lang="de-DE" dirty="0" err="1"/>
              <a:t>environment</a:t>
            </a:r>
            <a:r>
              <a:rPr lang="de-DE" dirty="0"/>
              <a:t> </a:t>
            </a:r>
            <a:r>
              <a:rPr lang="de-DE" dirty="0" err="1"/>
              <a:t>factors</a:t>
            </a:r>
            <a:endParaRPr lang="de-DE" dirty="0"/>
          </a:p>
        </p:txBody>
      </p:sp>
      <p:sp>
        <p:nvSpPr>
          <p:cNvPr id="4" name="Datumsplatzhalter 3"/>
          <p:cNvSpPr>
            <a:spLocks noGrp="1"/>
          </p:cNvSpPr>
          <p:nvPr>
            <p:ph type="dt" sz="half" idx="10"/>
          </p:nvPr>
        </p:nvSpPr>
        <p:spPr/>
        <p:txBody>
          <a:bodyPr/>
          <a:lstStyle/>
          <a:p>
            <a:pPr>
              <a:defRPr/>
            </a:pPr>
            <a:fld id="{F99890BB-42FC-4F4D-892C-D511B2921955}"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5</a:t>
            </a:fld>
            <a:endParaRPr lang="de-DE" altLang="de-DE"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288" y="1316473"/>
            <a:ext cx="6802334" cy="4909717"/>
          </a:xfrm>
          <a:prstGeom prst="rect">
            <a:avLst/>
          </a:prstGeom>
        </p:spPr>
      </p:pic>
      <p:sp>
        <p:nvSpPr>
          <p:cNvPr id="21" name="Text Box 17"/>
          <p:cNvSpPr txBox="1">
            <a:spLocks noChangeArrowheads="1"/>
          </p:cNvSpPr>
          <p:nvPr/>
        </p:nvSpPr>
        <p:spPr bwMode="auto">
          <a:xfrm>
            <a:off x="7162800" y="5877272"/>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9" name="Text Box 3"/>
          <p:cNvSpPr txBox="1">
            <a:spLocks noChangeArrowheads="1"/>
          </p:cNvSpPr>
          <p:nvPr/>
        </p:nvSpPr>
        <p:spPr bwMode="auto">
          <a:xfrm>
            <a:off x="3813794" y="1406392"/>
            <a:ext cx="1311323" cy="402291"/>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err="1">
                <a:solidFill>
                  <a:schemeClr val="bg2"/>
                </a:solidFill>
              </a:rPr>
              <a:t>Climate</a:t>
            </a:r>
            <a:endParaRPr lang="de-DE" altLang="de-DE" b="1" dirty="0">
              <a:solidFill>
                <a:schemeClr val="bg2"/>
              </a:solidFill>
            </a:endParaRPr>
          </a:p>
        </p:txBody>
      </p:sp>
      <p:sp>
        <p:nvSpPr>
          <p:cNvPr id="13" name="Text Box 3"/>
          <p:cNvSpPr txBox="1">
            <a:spLocks noChangeArrowheads="1"/>
          </p:cNvSpPr>
          <p:nvPr/>
        </p:nvSpPr>
        <p:spPr bwMode="auto">
          <a:xfrm>
            <a:off x="1137757" y="1607537"/>
            <a:ext cx="1507340" cy="402291"/>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a:solidFill>
                  <a:schemeClr val="bg2"/>
                </a:solidFill>
              </a:rPr>
              <a:t>Radiation</a:t>
            </a:r>
          </a:p>
        </p:txBody>
      </p:sp>
      <p:sp>
        <p:nvSpPr>
          <p:cNvPr id="14" name="Text Box 3"/>
          <p:cNvSpPr txBox="1">
            <a:spLocks noChangeArrowheads="1"/>
          </p:cNvSpPr>
          <p:nvPr/>
        </p:nvSpPr>
        <p:spPr bwMode="auto">
          <a:xfrm>
            <a:off x="131189" y="3475244"/>
            <a:ext cx="1311323" cy="1140954"/>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err="1">
                <a:solidFill>
                  <a:schemeClr val="bg2"/>
                </a:solidFill>
              </a:rPr>
              <a:t>Lighting</a:t>
            </a:r>
            <a:endParaRPr lang="de-DE" altLang="de-DE" b="1" dirty="0">
              <a:solidFill>
                <a:schemeClr val="bg2"/>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err="1">
                <a:solidFill>
                  <a:schemeClr val="bg2"/>
                </a:solidFill>
              </a:rPr>
              <a:t>Colour</a:t>
            </a:r>
            <a:endParaRPr lang="de-DE" altLang="de-DE" b="1" dirty="0">
              <a:solidFill>
                <a:schemeClr val="bg2"/>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p:txBody>
      </p:sp>
      <p:sp>
        <p:nvSpPr>
          <p:cNvPr id="17" name="Text Box 3"/>
          <p:cNvSpPr txBox="1">
            <a:spLocks noChangeArrowheads="1"/>
          </p:cNvSpPr>
          <p:nvPr/>
        </p:nvSpPr>
        <p:spPr bwMode="auto">
          <a:xfrm>
            <a:off x="5872748" y="5061570"/>
            <a:ext cx="2257884" cy="1079399"/>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err="1">
                <a:solidFill>
                  <a:schemeClr val="bg2"/>
                </a:solidFill>
              </a:rPr>
              <a:t>Hazardous</a:t>
            </a:r>
            <a:r>
              <a:rPr lang="de-DE" altLang="de-DE" b="1" dirty="0">
                <a:solidFill>
                  <a:schemeClr val="bg2"/>
                </a:solidFill>
              </a:rPr>
              <a:t> </a:t>
            </a:r>
            <a:r>
              <a:rPr lang="de-DE" altLang="de-DE" b="1" dirty="0" err="1">
                <a:solidFill>
                  <a:schemeClr val="bg2"/>
                </a:solidFill>
              </a:rPr>
              <a:t>substances</a:t>
            </a:r>
            <a:endParaRPr lang="de-DE" altLang="de-DE" b="1" dirty="0">
              <a:solidFill>
                <a:schemeClr val="bg2"/>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p:txBody>
      </p:sp>
      <p:sp>
        <p:nvSpPr>
          <p:cNvPr id="18" name="Text Box 3"/>
          <p:cNvSpPr txBox="1">
            <a:spLocks noChangeArrowheads="1"/>
          </p:cNvSpPr>
          <p:nvPr/>
        </p:nvSpPr>
        <p:spPr bwMode="auto">
          <a:xfrm>
            <a:off x="6057417" y="1643965"/>
            <a:ext cx="1311323" cy="402291"/>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a:solidFill>
                  <a:schemeClr val="bg2"/>
                </a:solidFill>
              </a:rPr>
              <a:t>Noise</a:t>
            </a:r>
          </a:p>
        </p:txBody>
      </p:sp>
      <p:sp>
        <p:nvSpPr>
          <p:cNvPr id="19" name="Text Box 3"/>
          <p:cNvSpPr txBox="1">
            <a:spLocks noChangeArrowheads="1"/>
          </p:cNvSpPr>
          <p:nvPr/>
        </p:nvSpPr>
        <p:spPr bwMode="auto">
          <a:xfrm>
            <a:off x="3163728" y="5704558"/>
            <a:ext cx="1760363" cy="710067"/>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a:solidFill>
                  <a:schemeClr val="bg2"/>
                </a:solidFill>
              </a:rPr>
              <a:t>	</a:t>
            </a:r>
            <a:r>
              <a:rPr lang="de-DE" altLang="de-DE" b="1" dirty="0" err="1">
                <a:solidFill>
                  <a:schemeClr val="bg2"/>
                </a:solidFill>
              </a:rPr>
              <a:t>Mechanical</a:t>
            </a:r>
            <a:r>
              <a:rPr lang="de-DE" altLang="de-DE" b="1" dirty="0">
                <a:solidFill>
                  <a:schemeClr val="bg2"/>
                </a:solidFill>
              </a:rPr>
              <a:t> </a:t>
            </a:r>
            <a:r>
              <a:rPr lang="de-DE" altLang="de-DE" b="1" dirty="0" err="1">
                <a:solidFill>
                  <a:schemeClr val="bg2"/>
                </a:solidFill>
              </a:rPr>
              <a:t>vibration</a:t>
            </a:r>
            <a:endParaRPr lang="de-DE" altLang="de-DE" b="1" dirty="0">
              <a:solidFill>
                <a:schemeClr val="bg2"/>
              </a:solidFill>
            </a:endParaRPr>
          </a:p>
        </p:txBody>
      </p:sp>
      <p:sp>
        <p:nvSpPr>
          <p:cNvPr id="20" name="Text Box 3"/>
          <p:cNvSpPr txBox="1">
            <a:spLocks noChangeArrowheads="1"/>
          </p:cNvSpPr>
          <p:nvPr/>
        </p:nvSpPr>
        <p:spPr bwMode="auto">
          <a:xfrm>
            <a:off x="899592" y="4482179"/>
            <a:ext cx="1311323" cy="1140954"/>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smtClean="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p:txBody>
      </p:sp>
      <p:sp>
        <p:nvSpPr>
          <p:cNvPr id="22" name="Text Box 3"/>
          <p:cNvSpPr txBox="1">
            <a:spLocks noChangeArrowheads="1"/>
          </p:cNvSpPr>
          <p:nvPr/>
        </p:nvSpPr>
        <p:spPr bwMode="auto">
          <a:xfrm>
            <a:off x="6731575" y="3178329"/>
            <a:ext cx="1311323" cy="1140954"/>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smtClean="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p:txBody>
      </p:sp>
      <p:sp>
        <p:nvSpPr>
          <p:cNvPr id="23" name="Text Box 3"/>
          <p:cNvSpPr txBox="1">
            <a:spLocks noChangeArrowheads="1"/>
          </p:cNvSpPr>
          <p:nvPr/>
        </p:nvSpPr>
        <p:spPr bwMode="auto">
          <a:xfrm>
            <a:off x="1068288" y="2188097"/>
            <a:ext cx="1311323" cy="1140954"/>
          </a:xfrm>
          <a:prstGeom prst="rect">
            <a:avLst/>
          </a:prstGeom>
          <a:solidFill>
            <a:srgbClr val="FFFFFF"/>
          </a:solid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smtClean="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a:solidFill>
                <a:srgbClr val="000000"/>
              </a:solidFill>
            </a:endParaRPr>
          </a:p>
        </p:txBody>
      </p:sp>
    </p:spTree>
    <p:extLst>
      <p:ext uri="{BB962C8B-B14F-4D97-AF65-F5344CB8AC3E}">
        <p14:creationId xmlns:p14="http://schemas.microsoft.com/office/powerpoint/2010/main" val="1465980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2060848"/>
            <a:ext cx="5630680" cy="4037836"/>
          </a:xfrm>
          <a:prstGeom prst="rect">
            <a:avLst/>
          </a:prstGeom>
        </p:spPr>
      </p:pic>
      <p:sp>
        <p:nvSpPr>
          <p:cNvPr id="2" name="Titel 1"/>
          <p:cNvSpPr>
            <a:spLocks noGrp="1"/>
          </p:cNvSpPr>
          <p:nvPr>
            <p:ph type="title"/>
          </p:nvPr>
        </p:nvSpPr>
        <p:spPr/>
        <p:txBody>
          <a:bodyPr/>
          <a:lstStyle/>
          <a:p>
            <a:r>
              <a:rPr lang="en-US" sz="2800" dirty="0"/>
              <a:t>Work environment factors in the case study on a machining </a:t>
            </a:r>
            <a:r>
              <a:rPr lang="en-US" sz="2800" dirty="0" err="1"/>
              <a:t>centre</a:t>
            </a:r>
            <a:endParaRPr lang="en-US" sz="2800" dirty="0"/>
          </a:p>
        </p:txBody>
      </p:sp>
      <p:sp>
        <p:nvSpPr>
          <p:cNvPr id="4" name="Datumsplatzhalter 3"/>
          <p:cNvSpPr>
            <a:spLocks noGrp="1"/>
          </p:cNvSpPr>
          <p:nvPr>
            <p:ph type="dt" sz="half" idx="10"/>
          </p:nvPr>
        </p:nvSpPr>
        <p:spPr/>
        <p:txBody>
          <a:bodyPr/>
          <a:lstStyle/>
          <a:p>
            <a:pPr>
              <a:defRPr/>
            </a:pPr>
            <a:fld id="{09E7F188-168A-45C7-BCDD-1EFE7F93C83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6</a:t>
            </a:fld>
            <a:endParaRPr lang="de-DE" altLang="de-DE" dirty="0"/>
          </a:p>
        </p:txBody>
      </p:sp>
      <p:sp>
        <p:nvSpPr>
          <p:cNvPr id="10" name="Text Box 18"/>
          <p:cNvSpPr txBox="1">
            <a:spLocks noChangeArrowheads="1"/>
          </p:cNvSpPr>
          <p:nvPr/>
        </p:nvSpPr>
        <p:spPr bwMode="auto">
          <a:xfrm>
            <a:off x="412130" y="1717996"/>
            <a:ext cx="56886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lang="en-US" altLang="de-DE" sz="1800" b="1" kern="0" dirty="0">
                <a:solidFill>
                  <a:schemeClr val="tx1">
                    <a:lumMod val="65000"/>
                    <a:lumOff val="35000"/>
                  </a:schemeClr>
                </a:solidFill>
              </a:rPr>
              <a:t>Case study</a:t>
            </a:r>
            <a:r>
              <a:rPr lang="en-US" altLang="de-DE" sz="1800" b="1" kern="0" dirty="0" smtClean="0">
                <a:solidFill>
                  <a:schemeClr val="tx1">
                    <a:lumMod val="65000"/>
                    <a:lumOff val="35000"/>
                  </a:schemeClr>
                </a:solidFill>
              </a:rPr>
              <a:t>: "</a:t>
            </a:r>
            <a:r>
              <a:rPr lang="en-US" altLang="de-DE" sz="1800" b="1" kern="0" dirty="0">
                <a:solidFill>
                  <a:schemeClr val="tx1">
                    <a:lumMod val="65000"/>
                    <a:lumOff val="35000"/>
                  </a:schemeClr>
                </a:solidFill>
              </a:rPr>
              <a:t>Drive </a:t>
            </a:r>
            <a:r>
              <a:rPr lang="en-US" altLang="de-DE" sz="1800" b="1" kern="0" dirty="0" smtClean="0">
                <a:solidFill>
                  <a:schemeClr val="tx1">
                    <a:lumMod val="65000"/>
                    <a:lumOff val="35000"/>
                  </a:schemeClr>
                </a:solidFill>
              </a:rPr>
              <a:t>unit manufacturing </a:t>
            </a:r>
            <a:r>
              <a:rPr lang="en-US" altLang="de-DE" sz="1800" b="1" kern="0" dirty="0">
                <a:solidFill>
                  <a:schemeClr val="tx1">
                    <a:lumMod val="65000"/>
                    <a:lumOff val="35000"/>
                  </a:schemeClr>
                </a:solidFill>
              </a:rPr>
              <a:t>cell"</a:t>
            </a:r>
          </a:p>
        </p:txBody>
      </p:sp>
      <p:sp>
        <p:nvSpPr>
          <p:cNvPr id="14" name="Text Box 19"/>
          <p:cNvSpPr txBox="1">
            <a:spLocks noChangeArrowheads="1"/>
          </p:cNvSpPr>
          <p:nvPr/>
        </p:nvSpPr>
        <p:spPr bwMode="auto">
          <a:xfrm>
            <a:off x="5796136" y="2543261"/>
            <a:ext cx="3185976" cy="28623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1950" indent="-1873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a:solidFill>
                  <a:schemeClr val="tx1">
                    <a:lumMod val="65000"/>
                    <a:lumOff val="35000"/>
                  </a:schemeClr>
                </a:solidFill>
              </a:rPr>
              <a:t>Noise (units)</a:t>
            </a:r>
          </a:p>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a:solidFill>
                  <a:schemeClr val="tx1">
                    <a:lumMod val="65000"/>
                    <a:lumOff val="35000"/>
                  </a:schemeClr>
                </a:solidFill>
              </a:rPr>
              <a:t>Climate (fan)</a:t>
            </a:r>
          </a:p>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a:solidFill>
                  <a:schemeClr val="tx1">
                    <a:lumMod val="65000"/>
                    <a:lumOff val="35000"/>
                  </a:schemeClr>
                </a:solidFill>
              </a:rPr>
              <a:t>Hazardous substances (coolant)</a:t>
            </a:r>
          </a:p>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a:solidFill>
                  <a:schemeClr val="tx1">
                    <a:lumMod val="65000"/>
                    <a:lumOff val="35000"/>
                  </a:schemeClr>
                </a:solidFill>
              </a:rPr>
              <a:t>Light (interior lighting)</a:t>
            </a:r>
          </a:p>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a:solidFill>
                  <a:schemeClr val="tx1">
                    <a:lumMod val="65000"/>
                    <a:lumOff val="35000"/>
                  </a:schemeClr>
                </a:solidFill>
              </a:rPr>
              <a:t>Radiation (electromagnetic </a:t>
            </a:r>
            <a:r>
              <a:rPr lang="en-US" altLang="de-DE" sz="1800" kern="0" dirty="0" smtClean="0">
                <a:solidFill>
                  <a:schemeClr val="tx1">
                    <a:lumMod val="65000"/>
                    <a:lumOff val="35000"/>
                  </a:schemeClr>
                </a:solidFill>
              </a:rPr>
              <a:t>fields </a:t>
            </a:r>
            <a:r>
              <a:rPr lang="en-US" altLang="de-DE" sz="1800" kern="0" dirty="0">
                <a:solidFill>
                  <a:schemeClr val="tx1">
                    <a:lumMod val="65000"/>
                    <a:lumOff val="35000"/>
                  </a:schemeClr>
                </a:solidFill>
              </a:rPr>
              <a:t>caused by servo motors)</a:t>
            </a:r>
          </a:p>
          <a:p>
            <a:pPr marL="460375" marR="0" lvl="0" indent="-285750" defTabSz="914400" eaLnBrk="1" fontAlgn="auto" latinLnBrk="0" hangingPunct="1">
              <a:lnSpc>
                <a:spcPct val="100000"/>
              </a:lnSpc>
              <a:spcBef>
                <a:spcPct val="0"/>
              </a:spcBef>
              <a:spcAft>
                <a:spcPts val="0"/>
              </a:spcAft>
              <a:buClr>
                <a:schemeClr val="accent2"/>
              </a:buClr>
              <a:buSzTx/>
              <a:buFont typeface="Wingdings" panose="05000000000000000000" pitchFamily="2" charset="2"/>
              <a:buChar char="§"/>
              <a:tabLst/>
              <a:defRPr/>
            </a:pPr>
            <a:r>
              <a:rPr lang="en-US" altLang="de-DE" sz="1800" kern="0" dirty="0" err="1">
                <a:solidFill>
                  <a:schemeClr val="tx1">
                    <a:lumMod val="65000"/>
                    <a:lumOff val="35000"/>
                  </a:schemeClr>
                </a:solidFill>
              </a:rPr>
              <a:t>Colour</a:t>
            </a:r>
            <a:r>
              <a:rPr lang="en-US" altLang="de-DE" sz="1800" kern="0" dirty="0">
                <a:solidFill>
                  <a:schemeClr val="tx1">
                    <a:lumMod val="65000"/>
                    <a:lumOff val="35000"/>
                  </a:schemeClr>
                </a:solidFill>
              </a:rPr>
              <a:t> (design of the controls and casing)</a:t>
            </a:r>
          </a:p>
        </p:txBody>
      </p:sp>
      <p:sp>
        <p:nvSpPr>
          <p:cNvPr id="16" name="Text Box 17"/>
          <p:cNvSpPr txBox="1">
            <a:spLocks noChangeArrowheads="1"/>
          </p:cNvSpPr>
          <p:nvPr/>
        </p:nvSpPr>
        <p:spPr bwMode="auto">
          <a:xfrm>
            <a:off x="3995936" y="5701518"/>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4797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2400" dirty="0"/>
              <a:t>Example: Institute for Occupational Safety and Health of the DGUV</a:t>
            </a:r>
          </a:p>
        </p:txBody>
      </p:sp>
      <p:sp>
        <p:nvSpPr>
          <p:cNvPr id="4" name="Datumsplatzhalter 3"/>
          <p:cNvSpPr>
            <a:spLocks noGrp="1"/>
          </p:cNvSpPr>
          <p:nvPr>
            <p:ph type="dt" sz="half" idx="10"/>
          </p:nvPr>
        </p:nvSpPr>
        <p:spPr/>
        <p:txBody>
          <a:bodyPr/>
          <a:lstStyle/>
          <a:p>
            <a:pPr>
              <a:defRPr/>
            </a:pPr>
            <a:fld id="{54644EE3-8093-41C2-871E-B7FE7BD3A18C}"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7</a:t>
            </a:fld>
            <a:endParaRPr lang="de-DE" altLang="de-DE" dirty="0"/>
          </a:p>
        </p:txBody>
      </p:sp>
      <p:pic>
        <p:nvPicPr>
          <p:cNvPr id="7" name="Modul3-1-Beispiel1-Gussputzer">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828436" y="1908142"/>
            <a:ext cx="5185139" cy="3888854"/>
          </a:xfrm>
          <a:prstGeom prst="rect">
            <a:avLst/>
          </a:prstGeom>
        </p:spPr>
      </p:pic>
    </p:spTree>
    <p:extLst>
      <p:ext uri="{BB962C8B-B14F-4D97-AF65-F5344CB8AC3E}">
        <p14:creationId xmlns:p14="http://schemas.microsoft.com/office/powerpoint/2010/main" val="27620662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Emissions</a:t>
            </a:r>
            <a:r>
              <a:rPr lang="de-DE" dirty="0"/>
              <a:t>/</a:t>
            </a:r>
            <a:r>
              <a:rPr lang="de-DE" dirty="0" err="1"/>
              <a:t>exposures</a:t>
            </a:r>
            <a:endParaRPr lang="de-DE" dirty="0"/>
          </a:p>
        </p:txBody>
      </p:sp>
      <p:sp>
        <p:nvSpPr>
          <p:cNvPr id="4" name="Datumsplatzhalter 3"/>
          <p:cNvSpPr>
            <a:spLocks noGrp="1"/>
          </p:cNvSpPr>
          <p:nvPr>
            <p:ph type="dt" sz="half" idx="10"/>
          </p:nvPr>
        </p:nvSpPr>
        <p:spPr/>
        <p:txBody>
          <a:bodyPr/>
          <a:lstStyle/>
          <a:p>
            <a:pPr>
              <a:defRPr/>
            </a:pPr>
            <a:fld id="{A513E768-522A-4403-8502-315A1C878ACD}"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8</a:t>
            </a:fld>
            <a:endParaRPr lang="de-DE" altLang="de-DE" dirty="0"/>
          </a:p>
        </p:txBody>
      </p:sp>
      <p:sp>
        <p:nvSpPr>
          <p:cNvPr id="12" name="Rectangle 18"/>
          <p:cNvSpPr>
            <a:spLocks noChangeArrowheads="1"/>
          </p:cNvSpPr>
          <p:nvPr/>
        </p:nvSpPr>
        <p:spPr bwMode="auto">
          <a:xfrm>
            <a:off x="1908175" y="4149725"/>
            <a:ext cx="1008063" cy="431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a:ln>
                <a:noFill/>
              </a:ln>
              <a:solidFill>
                <a:schemeClr val="tx1">
                  <a:lumMod val="65000"/>
                  <a:lumOff val="35000"/>
                </a:schemeClr>
              </a:solidFill>
              <a:effectLst/>
              <a:uLnTx/>
              <a:uFillTx/>
              <a:latin typeface="Arial" charset="0"/>
              <a:cs typeface="Arial" charset="0"/>
            </a:endParaRPr>
          </a:p>
        </p:txBody>
      </p:sp>
      <p:sp>
        <p:nvSpPr>
          <p:cNvPr id="19" name="Rechteck 18"/>
          <p:cNvSpPr/>
          <p:nvPr/>
        </p:nvSpPr>
        <p:spPr>
          <a:xfrm rot="884923">
            <a:off x="5220196" y="2251933"/>
            <a:ext cx="1226047" cy="224516"/>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de-DE" sz="1800" b="0" i="0" u="none" strike="noStrike" kern="0" cap="none" spc="0" normalizeH="0" baseline="0" noProof="0" smtClean="0">
              <a:ln>
                <a:noFill/>
              </a:ln>
              <a:solidFill>
                <a:schemeClr val="tx1">
                  <a:lumMod val="65000"/>
                  <a:lumOff val="35000"/>
                </a:schemeClr>
              </a:solidFill>
              <a:effectLst/>
              <a:uLnTx/>
              <a:uFillTx/>
              <a:latin typeface="Arial"/>
              <a:ea typeface="+mn-ea"/>
              <a:cs typeface="+mn-cs"/>
            </a:endParaRPr>
          </a:p>
        </p:txBody>
      </p:sp>
      <p:sp>
        <p:nvSpPr>
          <p:cNvPr id="20" name="Rechteck 19"/>
          <p:cNvSpPr/>
          <p:nvPr/>
        </p:nvSpPr>
        <p:spPr>
          <a:xfrm rot="19970127">
            <a:off x="5608857" y="2714015"/>
            <a:ext cx="820329" cy="298685"/>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de-DE" sz="1800" b="0" i="0" u="none" strike="noStrike" kern="0" cap="none" spc="0" normalizeH="0" baseline="0" noProof="0" smtClean="0">
              <a:ln>
                <a:noFill/>
              </a:ln>
              <a:solidFill>
                <a:schemeClr val="tx1">
                  <a:lumMod val="65000"/>
                  <a:lumOff val="35000"/>
                </a:schemeClr>
              </a:solidFill>
              <a:effectLst/>
              <a:uLnTx/>
              <a:uFillTx/>
              <a:latin typeface="Arial"/>
              <a:ea typeface="+mn-ea"/>
              <a:cs typeface="+mn-cs"/>
            </a:endParaRPr>
          </a:p>
        </p:txBody>
      </p:sp>
      <p:sp>
        <p:nvSpPr>
          <p:cNvPr id="22" name="Text Box 17"/>
          <p:cNvSpPr txBox="1">
            <a:spLocks noChangeArrowheads="1"/>
          </p:cNvSpPr>
          <p:nvPr/>
        </p:nvSpPr>
        <p:spPr bwMode="auto">
          <a:xfrm>
            <a:off x="7526750" y="6113603"/>
            <a:ext cx="1419225" cy="23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defRPr sz="2400">
                <a:solidFill>
                  <a:srgbClr val="000000"/>
                </a:solidFill>
                <a:latin typeface="Calibri" panose="020F0502020204030204" pitchFamily="34" charset="0"/>
              </a:defRPr>
            </a:lvl1pPr>
            <a:lvl2pPr marL="742950" indent="-285750">
              <a:spcBef>
                <a:spcPct val="20000"/>
              </a:spcBef>
              <a:defRPr sz="2000">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sz="1600">
                <a:solidFill>
                  <a:schemeClr val="tx1"/>
                </a:solidFill>
                <a:latin typeface="Calibri" panose="020F0502020204030204" pitchFamily="34" charset="0"/>
              </a:defRPr>
            </a:lvl4pPr>
            <a:lvl5pPr marL="2057400" indent="-228600">
              <a:spcBef>
                <a:spcPct val="20000"/>
              </a:spcBef>
              <a:defRPr sz="1400">
                <a:solidFill>
                  <a:schemeClr val="tx1"/>
                </a:solidFill>
                <a:latin typeface="Calibri" panose="020F0502020204030204" pitchFamily="34" charset="0"/>
              </a:defRPr>
            </a:lvl5pPr>
            <a:lvl6pPr marL="2514600" indent="-228600" eaLnBrk="0" fontAlgn="base" hangingPunct="0">
              <a:spcBef>
                <a:spcPct val="20000"/>
              </a:spcBef>
              <a:spcAft>
                <a:spcPct val="0"/>
              </a:spcAft>
              <a:defRPr sz="1400">
                <a:solidFill>
                  <a:schemeClr val="tx1"/>
                </a:solidFill>
                <a:latin typeface="Calibri" panose="020F0502020204030204" pitchFamily="34" charset="0"/>
              </a:defRPr>
            </a:lvl6pPr>
            <a:lvl7pPr marL="2971800" indent="-228600" eaLnBrk="0" fontAlgn="base" hangingPunct="0">
              <a:spcBef>
                <a:spcPct val="20000"/>
              </a:spcBef>
              <a:spcAft>
                <a:spcPct val="0"/>
              </a:spcAft>
              <a:defRPr sz="1400">
                <a:solidFill>
                  <a:schemeClr val="tx1"/>
                </a:solidFill>
                <a:latin typeface="Calibri" panose="020F0502020204030204" pitchFamily="34" charset="0"/>
              </a:defRPr>
            </a:lvl7pPr>
            <a:lvl8pPr marL="3429000" indent="-228600" eaLnBrk="0" fontAlgn="base" hangingPunct="0">
              <a:spcBef>
                <a:spcPct val="20000"/>
              </a:spcBef>
              <a:spcAft>
                <a:spcPct val="0"/>
              </a:spcAft>
              <a:defRPr sz="1400">
                <a:solidFill>
                  <a:schemeClr val="tx1"/>
                </a:solidFill>
                <a:latin typeface="Calibri" panose="020F0502020204030204" pitchFamily="34" charset="0"/>
              </a:defRPr>
            </a:lvl8pPr>
            <a:lvl9pPr marL="3886200" indent="-228600" eaLnBrk="0" fontAlgn="base" hangingPunct="0">
              <a:spcBef>
                <a:spcPct val="20000"/>
              </a:spcBef>
              <a:spcAft>
                <a:spcPct val="0"/>
              </a:spcAft>
              <a:defRPr sz="1400">
                <a:solidFill>
                  <a:schemeClr val="tx1"/>
                </a:solidFill>
                <a:latin typeface="Calibri" panose="020F0502020204030204" pitchFamily="34" charset="0"/>
              </a:defRPr>
            </a:lvl9pPr>
          </a:lstStyle>
          <a:p>
            <a:pPr>
              <a:defRPr/>
            </a:pPr>
            <a:r>
              <a:rPr lang="en-US" sz="900" i="1" dirty="0">
                <a:solidFill>
                  <a:schemeClr val="tx1">
                    <a:lumMod val="50000"/>
                    <a:lumOff val="50000"/>
                  </a:schemeClr>
                </a:solidFill>
                <a:latin typeface="Arial" panose="020B0604020202020204" pitchFamily="34" charset="0"/>
                <a:cs typeface="Arial" panose="020B0604020202020204" pitchFamily="34" charset="0"/>
              </a:rPr>
              <a:t> </a:t>
            </a:r>
            <a:r>
              <a:rPr lang="en-US" sz="900" i="1" dirty="0" smtClean="0">
                <a:solidFill>
                  <a:schemeClr val="tx1">
                    <a:lumMod val="50000"/>
                    <a:lumOff val="50000"/>
                  </a:schemeClr>
                </a:solidFill>
                <a:latin typeface="Arial" panose="020B0604020202020204" pitchFamily="34" charset="0"/>
                <a:cs typeface="Arial" panose="020B0604020202020204" pitchFamily="34" charset="0"/>
              </a:rPr>
              <a:t>© Michael </a:t>
            </a:r>
            <a:r>
              <a:rPr lang="en-US" sz="900" i="1" dirty="0" err="1" smtClean="0">
                <a:solidFill>
                  <a:schemeClr val="tx1">
                    <a:lumMod val="50000"/>
                    <a:lumOff val="50000"/>
                  </a:schemeClr>
                </a:solidFill>
                <a:latin typeface="Arial" panose="020B0604020202020204" pitchFamily="34" charset="0"/>
                <a:cs typeface="Arial" panose="020B0604020202020204" pitchFamily="34" charset="0"/>
              </a:rPr>
              <a:t>Hüter</a:t>
            </a:r>
            <a:endParaRPr lang="en-US" sz="900" i="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23" name="Grafik 22"/>
          <p:cNvPicPr>
            <a:picLocks noChangeAspect="1"/>
          </p:cNvPicPr>
          <p:nvPr/>
        </p:nvPicPr>
        <p:blipFill rotWithShape="1">
          <a:blip r:embed="rId3" cstate="print">
            <a:extLst>
              <a:ext uri="{28A0092B-C50C-407E-A947-70E740481C1C}">
                <a14:useLocalDpi xmlns:a14="http://schemas.microsoft.com/office/drawing/2010/main" val="0"/>
              </a:ext>
            </a:extLst>
          </a:blip>
          <a:srcRect l="23748" t="10004" r="25006" b="14967"/>
          <a:stretch/>
        </p:blipFill>
        <p:spPr>
          <a:xfrm>
            <a:off x="323528" y="1341164"/>
            <a:ext cx="3816424" cy="4188757"/>
          </a:xfrm>
          <a:prstGeom prst="rect">
            <a:avLst/>
          </a:prstGeom>
        </p:spPr>
      </p:pic>
      <p:pic>
        <p:nvPicPr>
          <p:cNvPr id="24" name="Grafik 23"/>
          <p:cNvPicPr>
            <a:picLocks noChangeAspect="1"/>
          </p:cNvPicPr>
          <p:nvPr/>
        </p:nvPicPr>
        <p:blipFill rotWithShape="1">
          <a:blip r:embed="rId4" cstate="print">
            <a:extLst>
              <a:ext uri="{28A0092B-C50C-407E-A947-70E740481C1C}">
                <a14:useLocalDpi xmlns:a14="http://schemas.microsoft.com/office/drawing/2010/main" val="0"/>
              </a:ext>
            </a:extLst>
          </a:blip>
          <a:srcRect l="33376" t="7349" r="-790" b="5502"/>
          <a:stretch/>
        </p:blipFill>
        <p:spPr>
          <a:xfrm>
            <a:off x="5496589" y="765175"/>
            <a:ext cx="2971048" cy="5308213"/>
          </a:xfrm>
          <a:prstGeom prst="rect">
            <a:avLst/>
          </a:prstGeom>
          <a:ln w="76200">
            <a:solidFill>
              <a:schemeClr val="bg1"/>
            </a:solidFill>
          </a:ln>
        </p:spPr>
      </p:pic>
      <p:sp>
        <p:nvSpPr>
          <p:cNvPr id="3" name="Textfeld 2"/>
          <p:cNvSpPr txBox="1"/>
          <p:nvPr/>
        </p:nvSpPr>
        <p:spPr>
          <a:xfrm>
            <a:off x="1115616" y="5013176"/>
            <a:ext cx="1944216" cy="523220"/>
          </a:xfrm>
          <a:prstGeom prst="rect">
            <a:avLst/>
          </a:prstGeom>
          <a:solidFill>
            <a:srgbClr val="FFFFFF"/>
          </a:solidFill>
        </p:spPr>
        <p:txBody>
          <a:bodyPr wrap="square" rtlCol="0">
            <a:spAutoFit/>
          </a:bodyPr>
          <a:lstStyle/>
          <a:p>
            <a:pPr algn="ctr"/>
            <a:r>
              <a:rPr lang="en-US" sz="2800" i="1" dirty="0" smtClean="0">
                <a:solidFill>
                  <a:schemeClr val="tx1"/>
                </a:solidFill>
                <a:latin typeface="Kristen ITC" panose="03050502040202030202" pitchFamily="66" charset="0"/>
              </a:rPr>
              <a:t>Emissions</a:t>
            </a:r>
            <a:endParaRPr lang="en-US" i="1" dirty="0">
              <a:solidFill>
                <a:schemeClr val="tx1"/>
              </a:solidFill>
              <a:latin typeface="Kristen ITC" panose="03050502040202030202" pitchFamily="66" charset="0"/>
            </a:endParaRPr>
          </a:p>
        </p:txBody>
      </p:sp>
      <mc:AlternateContent xmlns:mc="http://schemas.openxmlformats.org/markup-compatibility/2006" xmlns:p14="http://schemas.microsoft.com/office/powerpoint/2010/main">
        <mc:Choice Requires="p14">
          <p:contentPart p14:bwMode="auto" r:id="rId5">
            <p14:nvContentPartPr>
              <p14:cNvPr id="111" name="Freihand 110"/>
              <p14:cNvContentPartPr/>
              <p14:nvPr/>
            </p14:nvContentPartPr>
            <p14:xfrm>
              <a:off x="2664410" y="1946748"/>
              <a:ext cx="1171800" cy="1880280"/>
            </p14:xfrm>
          </p:contentPart>
        </mc:Choice>
        <mc:Fallback xmlns="">
          <p:pic>
            <p:nvPicPr>
              <p:cNvPr id="111" name="Freihand 110"/>
              <p:cNvPicPr/>
              <p:nvPr/>
            </p:nvPicPr>
            <p:blipFill>
              <a:blip r:embed="rId6"/>
              <a:stretch>
                <a:fillRect/>
              </a:stretch>
            </p:blipFill>
            <p:spPr>
              <a:xfrm>
                <a:off x="2626250" y="1908588"/>
                <a:ext cx="1248120" cy="1956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6" name="Freihand 125"/>
              <p14:cNvContentPartPr/>
              <p14:nvPr/>
            </p14:nvContentPartPr>
            <p14:xfrm>
              <a:off x="1523930" y="3784548"/>
              <a:ext cx="1918440" cy="710640"/>
            </p14:xfrm>
          </p:contentPart>
        </mc:Choice>
        <mc:Fallback xmlns="">
          <p:pic>
            <p:nvPicPr>
              <p:cNvPr id="126" name="Freihand 125"/>
              <p:cNvPicPr/>
              <p:nvPr/>
            </p:nvPicPr>
            <p:blipFill>
              <a:blip r:embed="rId8"/>
              <a:stretch>
                <a:fillRect/>
              </a:stretch>
            </p:blipFill>
            <p:spPr>
              <a:xfrm>
                <a:off x="1485770" y="3746388"/>
                <a:ext cx="1994760" cy="786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8" name="Freihand 127"/>
              <p14:cNvContentPartPr/>
              <p14:nvPr/>
            </p14:nvContentPartPr>
            <p14:xfrm>
              <a:off x="3421490" y="3185508"/>
              <a:ext cx="384120" cy="551160"/>
            </p14:xfrm>
          </p:contentPart>
        </mc:Choice>
        <mc:Fallback xmlns="">
          <p:pic>
            <p:nvPicPr>
              <p:cNvPr id="128" name="Freihand 127"/>
              <p:cNvPicPr/>
              <p:nvPr/>
            </p:nvPicPr>
            <p:blipFill>
              <a:blip r:embed="rId10"/>
              <a:stretch>
                <a:fillRect/>
              </a:stretch>
            </p:blipFill>
            <p:spPr>
              <a:xfrm>
                <a:off x="3383330" y="3147348"/>
                <a:ext cx="460440" cy="627480"/>
              </a:xfrm>
              <a:prstGeom prst="rect">
                <a:avLst/>
              </a:prstGeom>
            </p:spPr>
          </p:pic>
        </mc:Fallback>
      </mc:AlternateContent>
      <p:sp>
        <p:nvSpPr>
          <p:cNvPr id="7" name="Pfeil nach rechts 6"/>
          <p:cNvSpPr/>
          <p:nvPr/>
        </p:nvSpPr>
        <p:spPr bwMode="auto">
          <a:xfrm rot="19797823">
            <a:off x="2598732" y="1797969"/>
            <a:ext cx="934512" cy="734204"/>
          </a:xfrm>
          <a:prstGeom prst="rightArrow">
            <a:avLst/>
          </a:prstGeom>
          <a:solidFill>
            <a:srgbClr val="FCE179"/>
          </a:solidFill>
          <a:ln>
            <a:solidFill>
              <a:schemeClr val="tx1"/>
            </a:solidFill>
          </a:ln>
          <a:effectLst>
            <a:outerShdw blurRad="50800" dist="38100" dir="8100000" algn="tr" rotWithShape="0">
              <a:prstClr val="black">
                <a:alpha val="40000"/>
              </a:prstClr>
            </a:outerShdw>
          </a:effectLs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50000"/>
              </a:lnSpc>
              <a:spcBef>
                <a:spcPct val="20000"/>
              </a:spcBef>
              <a:spcAft>
                <a:spcPct val="0"/>
              </a:spcAft>
              <a:buClrTx/>
              <a:buSzTx/>
              <a:buFontTx/>
              <a:buNone/>
              <a:tabLst>
                <a:tab pos="1616075" algn="l"/>
              </a:tabLst>
            </a:pPr>
            <a:r>
              <a:rPr kumimoji="0" lang="en-US" sz="1200" b="1" i="0" u="none" strike="noStrike" cap="none" normalizeH="0" baseline="0" dirty="0" smtClean="0">
                <a:ln>
                  <a:noFill/>
                </a:ln>
                <a:solidFill>
                  <a:schemeClr val="tx1"/>
                </a:solidFill>
                <a:effectLst/>
                <a:latin typeface="Kristen ITC" panose="03050502040202030202" pitchFamily="66" charset="0"/>
              </a:rPr>
              <a:t>Radiation</a:t>
            </a:r>
            <a:endParaRPr kumimoji="0" lang="en-US" sz="1200" b="0" i="0" u="none" strike="noStrike" cap="none" normalizeH="0" baseline="0" dirty="0" smtClean="0">
              <a:ln>
                <a:noFill/>
              </a:ln>
              <a:solidFill>
                <a:schemeClr val="tx1"/>
              </a:solidFill>
              <a:effectLst/>
              <a:latin typeface="Kristen ITC" panose="03050502040202030202" pitchFamily="66" charset="0"/>
            </a:endParaRPr>
          </a:p>
        </p:txBody>
      </p:sp>
      <p:sp>
        <p:nvSpPr>
          <p:cNvPr id="18" name="Pfeil nach rechts 17"/>
          <p:cNvSpPr/>
          <p:nvPr/>
        </p:nvSpPr>
        <p:spPr bwMode="auto">
          <a:xfrm rot="20811973">
            <a:off x="2874364" y="2455876"/>
            <a:ext cx="911805" cy="610789"/>
          </a:xfrm>
          <a:prstGeom prst="rightArrow">
            <a:avLst/>
          </a:prstGeom>
          <a:solidFill>
            <a:srgbClr val="FCE179"/>
          </a:solidFill>
          <a:ln>
            <a:solidFill>
              <a:schemeClr val="tx1"/>
            </a:solidFill>
          </a:ln>
          <a:effectLst>
            <a:outerShdw blurRad="50800" dist="38100" dir="8100000" algn="tr" rotWithShape="0">
              <a:prstClr val="black">
                <a:alpha val="40000"/>
              </a:prstClr>
            </a:outerShdw>
          </a:effectLst>
          <a:extLst/>
        </p:spPr>
        <p:txBody>
          <a:bodyPr vert="horz" wrap="square" lIns="0" tIns="0" rIns="0" bIns="0" numCol="1" rtlCol="0" anchor="t" anchorCtr="0" compatLnSpc="1">
            <a:prstTxWarp prst="textNoShape">
              <a:avLst/>
            </a:prstTxWarp>
          </a:bodyPr>
          <a:lstStyle/>
          <a:p>
            <a:pPr>
              <a:tabLst>
                <a:tab pos="1616075" algn="l"/>
              </a:tabLst>
            </a:pPr>
            <a:r>
              <a:rPr lang="en-US" sz="1600" dirty="0" smtClean="0">
                <a:solidFill>
                  <a:schemeClr val="tx1"/>
                </a:solidFill>
                <a:latin typeface="Kristen ITC" panose="03050502040202030202" pitchFamily="66" charset="0"/>
              </a:rPr>
              <a:t>Heat</a:t>
            </a:r>
            <a:endParaRPr kumimoji="0" lang="en-US" sz="1600" b="0" i="0" u="none" strike="noStrike" cap="none" normalizeH="0" baseline="0" dirty="0" smtClean="0">
              <a:ln>
                <a:noFill/>
              </a:ln>
              <a:solidFill>
                <a:srgbClr val="6D6D6D"/>
              </a:solidFill>
              <a:effectLst/>
            </a:endParaRPr>
          </a:p>
        </p:txBody>
      </p:sp>
      <p:sp>
        <p:nvSpPr>
          <p:cNvPr id="21" name="Pfeil nach rechts 20"/>
          <p:cNvSpPr/>
          <p:nvPr/>
        </p:nvSpPr>
        <p:spPr bwMode="auto">
          <a:xfrm rot="2703231">
            <a:off x="2547745" y="3807284"/>
            <a:ext cx="1075331" cy="920978"/>
          </a:xfrm>
          <a:prstGeom prst="rightArrow">
            <a:avLst/>
          </a:prstGeom>
          <a:solidFill>
            <a:srgbClr val="FCE179"/>
          </a:solidFill>
          <a:ln>
            <a:solidFill>
              <a:schemeClr val="tx1"/>
            </a:solidFill>
          </a:ln>
          <a:effectLst>
            <a:outerShdw blurRad="50800" dist="38100" dir="5400000" algn="t" rotWithShape="0">
              <a:prstClr val="black">
                <a:alpha val="40000"/>
              </a:prstClr>
            </a:outerShdw>
          </a:effectLs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1" i="0" u="none" strike="noStrike" cap="none" normalizeH="0" baseline="0" dirty="0" smtClean="0">
                <a:ln>
                  <a:noFill/>
                </a:ln>
                <a:solidFill>
                  <a:schemeClr val="tx1"/>
                </a:solidFill>
                <a:effectLst/>
                <a:latin typeface="Kristen ITC" panose="03050502040202030202" pitchFamily="66" charset="0"/>
              </a:rPr>
              <a:t>Hazardous substances</a:t>
            </a:r>
          </a:p>
        </p:txBody>
      </p:sp>
      <p:sp>
        <p:nvSpPr>
          <p:cNvPr id="14" name="Pfeil nach rechts 13"/>
          <p:cNvSpPr/>
          <p:nvPr/>
        </p:nvSpPr>
        <p:spPr bwMode="auto">
          <a:xfrm rot="971676">
            <a:off x="2833203" y="3169006"/>
            <a:ext cx="1001421" cy="675108"/>
          </a:xfrm>
          <a:prstGeom prst="rightArrow">
            <a:avLst/>
          </a:prstGeom>
          <a:solidFill>
            <a:srgbClr val="FCE179"/>
          </a:solidFill>
          <a:ln>
            <a:solidFill>
              <a:schemeClr val="tx1"/>
            </a:solidFill>
          </a:ln>
          <a:effectLst>
            <a:outerShdw blurRad="50800" dist="38100" dir="8100000" algn="tr" rotWithShape="0">
              <a:prstClr val="black">
                <a:alpha val="40000"/>
              </a:prstClr>
            </a:outerShdw>
          </a:effectLs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50000"/>
              </a:lnSpc>
              <a:spcBef>
                <a:spcPct val="20000"/>
              </a:spcBef>
              <a:spcAft>
                <a:spcPct val="0"/>
              </a:spcAft>
              <a:buClrTx/>
              <a:buSzTx/>
              <a:buFontTx/>
              <a:buNone/>
              <a:tabLst>
                <a:tab pos="1616075" algn="l"/>
              </a:tabLst>
            </a:pPr>
            <a:r>
              <a:rPr kumimoji="0" lang="en-US" sz="1600" b="0" i="0" u="none" strike="noStrike" cap="none" normalizeH="0" baseline="0" dirty="0" smtClean="0">
                <a:ln>
                  <a:noFill/>
                </a:ln>
                <a:solidFill>
                  <a:schemeClr val="tx1"/>
                </a:solidFill>
                <a:effectLst/>
                <a:latin typeface="Kristen ITC" panose="03050502040202030202" pitchFamily="66" charset="0"/>
              </a:rPr>
              <a:t>Sound</a:t>
            </a:r>
          </a:p>
        </p:txBody>
      </p:sp>
      <mc:AlternateContent xmlns:mc="http://schemas.openxmlformats.org/markup-compatibility/2006" xmlns:p14="http://schemas.microsoft.com/office/powerpoint/2010/main">
        <mc:Choice Requires="p14">
          <p:contentPart p14:bwMode="auto" r:id="rId11">
            <p14:nvContentPartPr>
              <p14:cNvPr id="9" name="Freihand 8"/>
              <p14:cNvContentPartPr/>
              <p14:nvPr/>
            </p14:nvContentPartPr>
            <p14:xfrm>
              <a:off x="3195410" y="2438508"/>
              <a:ext cx="88920" cy="108360"/>
            </p14:xfrm>
          </p:contentPart>
        </mc:Choice>
        <mc:Fallback xmlns="">
          <p:pic>
            <p:nvPicPr>
              <p:cNvPr id="9" name="Freihand 8"/>
              <p:cNvPicPr/>
              <p:nvPr/>
            </p:nvPicPr>
            <p:blipFill>
              <a:blip r:embed="rId12"/>
              <a:stretch>
                <a:fillRect/>
              </a:stretch>
            </p:blipFill>
            <p:spPr>
              <a:xfrm>
                <a:off x="3157250" y="2400348"/>
                <a:ext cx="165240" cy="184680"/>
              </a:xfrm>
              <a:prstGeom prst="rect">
                <a:avLst/>
              </a:prstGeom>
            </p:spPr>
          </p:pic>
        </mc:Fallback>
      </mc:AlternateContent>
      <p:sp>
        <p:nvSpPr>
          <p:cNvPr id="15" name="Textfeld 14"/>
          <p:cNvSpPr txBox="1"/>
          <p:nvPr/>
        </p:nvSpPr>
        <p:spPr>
          <a:xfrm rot="21288420">
            <a:off x="1493841" y="3940225"/>
            <a:ext cx="1948394" cy="307777"/>
          </a:xfrm>
          <a:prstGeom prst="rect">
            <a:avLst/>
          </a:prstGeom>
          <a:noFill/>
        </p:spPr>
        <p:txBody>
          <a:bodyPr wrap="square" rtlCol="0">
            <a:spAutoFit/>
          </a:bodyPr>
          <a:lstStyle/>
          <a:p>
            <a:r>
              <a:rPr lang="en-US" sz="1400" i="1" dirty="0" smtClean="0">
                <a:solidFill>
                  <a:schemeClr val="bg2"/>
                </a:solidFill>
                <a:latin typeface="Kristen ITC" panose="03050502040202030202" pitchFamily="66" charset="0"/>
              </a:rPr>
              <a:t>Vibrations</a:t>
            </a:r>
            <a:endParaRPr lang="en-US" sz="1400" i="1" dirty="0">
              <a:solidFill>
                <a:schemeClr val="bg2"/>
              </a:solidFill>
              <a:latin typeface="Kristen ITC" panose="03050502040202030202" pitchFamily="66" charset="0"/>
            </a:endParaRPr>
          </a:p>
        </p:txBody>
      </p:sp>
      <mc:AlternateContent xmlns:mc="http://schemas.openxmlformats.org/markup-compatibility/2006" xmlns:p14="http://schemas.microsoft.com/office/powerpoint/2010/main">
        <mc:Choice Requires="p14">
          <p:contentPart p14:bwMode="auto" r:id="rId13">
            <p14:nvContentPartPr>
              <p14:cNvPr id="25" name="Freihand 24"/>
              <p14:cNvContentPartPr/>
              <p14:nvPr/>
            </p14:nvContentPartPr>
            <p14:xfrm>
              <a:off x="6921410" y="4796148"/>
              <a:ext cx="1367640" cy="672480"/>
            </p14:xfrm>
          </p:contentPart>
        </mc:Choice>
        <mc:Fallback xmlns="">
          <p:pic>
            <p:nvPicPr>
              <p:cNvPr id="25" name="Freihand 24"/>
              <p:cNvPicPr/>
              <p:nvPr/>
            </p:nvPicPr>
            <p:blipFill>
              <a:blip r:embed="rId14"/>
              <a:stretch>
                <a:fillRect/>
              </a:stretch>
            </p:blipFill>
            <p:spPr>
              <a:xfrm>
                <a:off x="6883250" y="4757988"/>
                <a:ext cx="1443960" cy="7488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9" name="Freihand 98"/>
              <p14:cNvContentPartPr/>
              <p14:nvPr/>
            </p14:nvContentPartPr>
            <p14:xfrm>
              <a:off x="7000610" y="3647748"/>
              <a:ext cx="1052280" cy="1119960"/>
            </p14:xfrm>
          </p:contentPart>
        </mc:Choice>
        <mc:Fallback xmlns="">
          <p:pic>
            <p:nvPicPr>
              <p:cNvPr id="99" name="Freihand 98"/>
              <p:cNvPicPr/>
              <p:nvPr/>
            </p:nvPicPr>
            <p:blipFill>
              <a:blip r:embed="rId16"/>
              <a:stretch>
                <a:fillRect/>
              </a:stretch>
            </p:blipFill>
            <p:spPr>
              <a:xfrm>
                <a:off x="6962450" y="3609588"/>
                <a:ext cx="1128600" cy="1196280"/>
              </a:xfrm>
              <a:prstGeom prst="rect">
                <a:avLst/>
              </a:prstGeom>
            </p:spPr>
          </p:pic>
        </mc:Fallback>
      </mc:AlternateContent>
      <p:sp>
        <p:nvSpPr>
          <p:cNvPr id="27" name="Pfeil nach links 26"/>
          <p:cNvSpPr/>
          <p:nvPr/>
        </p:nvSpPr>
        <p:spPr bwMode="auto">
          <a:xfrm rot="21319968">
            <a:off x="7143494" y="3567623"/>
            <a:ext cx="1231451" cy="610190"/>
          </a:xfrm>
          <a:prstGeom prst="leftArrow">
            <a:avLst/>
          </a:prstGeom>
          <a:solidFill>
            <a:srgbClr val="FCDC77"/>
          </a:solidFill>
          <a:ln w="3175">
            <a:solidFill>
              <a:schemeClr val="tx1"/>
            </a:solidFill>
          </a:ln>
          <a:effectLs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lang="en-US" sz="1800" dirty="0" smtClean="0">
                <a:solidFill>
                  <a:schemeClr val="tx1"/>
                </a:solidFill>
                <a:latin typeface="Kristen ITC" panose="03050502040202030202" pitchFamily="66" charset="0"/>
              </a:rPr>
              <a:t>Radiation</a:t>
            </a:r>
            <a:endParaRPr kumimoji="0" lang="en-US" sz="1800" b="0" i="0" u="none" strike="noStrike" cap="none" normalizeH="0" baseline="0" dirty="0" smtClean="0">
              <a:ln>
                <a:noFill/>
              </a:ln>
              <a:solidFill>
                <a:schemeClr val="tx1"/>
              </a:solidFill>
              <a:effectLst/>
              <a:latin typeface="Kristen ITC" panose="03050502040202030202" pitchFamily="66" charset="0"/>
            </a:endParaRPr>
          </a:p>
        </p:txBody>
      </p:sp>
      <p:sp>
        <p:nvSpPr>
          <p:cNvPr id="43" name="Pfeil nach links 42"/>
          <p:cNvSpPr/>
          <p:nvPr/>
        </p:nvSpPr>
        <p:spPr bwMode="auto">
          <a:xfrm rot="678031">
            <a:off x="7112172" y="4312086"/>
            <a:ext cx="1189630" cy="665915"/>
          </a:xfrm>
          <a:prstGeom prst="leftArrow">
            <a:avLst/>
          </a:prstGeom>
          <a:solidFill>
            <a:srgbClr val="FCDC77"/>
          </a:solidFill>
          <a:ln w="3175">
            <a:solidFill>
              <a:schemeClr val="tx1"/>
            </a:solidFill>
          </a:ln>
          <a:effectLst/>
          <a:extLst/>
        </p:spPr>
        <p:txBody>
          <a:bodyPr vert="horz"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1616075" algn="l"/>
              </a:tabLst>
            </a:pPr>
            <a:r>
              <a:rPr kumimoji="0" lang="en-US" sz="1800" b="0" i="0" u="none" strike="noStrike" cap="none" normalizeH="0" baseline="0" dirty="0" smtClean="0">
                <a:ln>
                  <a:noFill/>
                </a:ln>
                <a:solidFill>
                  <a:schemeClr val="tx1"/>
                </a:solidFill>
                <a:effectLst/>
                <a:latin typeface="Kristen ITC" panose="03050502040202030202" pitchFamily="66" charset="0"/>
              </a:rPr>
              <a:t>Heat</a:t>
            </a:r>
          </a:p>
        </p:txBody>
      </p:sp>
      <mc:AlternateContent xmlns:mc="http://schemas.openxmlformats.org/markup-compatibility/2006" xmlns:p14="http://schemas.microsoft.com/office/powerpoint/2010/main">
        <mc:Choice Requires="p14">
          <p:contentPart p14:bwMode="auto" r:id="rId17">
            <p14:nvContentPartPr>
              <p14:cNvPr id="112" name="Freihand 111"/>
              <p14:cNvContentPartPr/>
              <p14:nvPr/>
            </p14:nvContentPartPr>
            <p14:xfrm>
              <a:off x="5712530" y="2277948"/>
              <a:ext cx="2527200" cy="1292760"/>
            </p14:xfrm>
          </p:contentPart>
        </mc:Choice>
        <mc:Fallback xmlns="">
          <p:pic>
            <p:nvPicPr>
              <p:cNvPr id="112" name="Freihand 111"/>
              <p:cNvPicPr/>
              <p:nvPr/>
            </p:nvPicPr>
            <p:blipFill>
              <a:blip r:embed="rId18"/>
              <a:stretch>
                <a:fillRect/>
              </a:stretch>
            </p:blipFill>
            <p:spPr>
              <a:xfrm>
                <a:off x="5674370" y="2239788"/>
                <a:ext cx="2603520" cy="1369080"/>
              </a:xfrm>
              <a:prstGeom prst="rect">
                <a:avLst/>
              </a:prstGeom>
            </p:spPr>
          </p:pic>
        </mc:Fallback>
      </mc:AlternateContent>
      <p:sp>
        <p:nvSpPr>
          <p:cNvPr id="16" name="Pfeil nach links 15"/>
          <p:cNvSpPr/>
          <p:nvPr/>
        </p:nvSpPr>
        <p:spPr bwMode="auto">
          <a:xfrm rot="21031329">
            <a:off x="7017464" y="2840398"/>
            <a:ext cx="1162056" cy="665692"/>
          </a:xfrm>
          <a:prstGeom prst="leftArrow">
            <a:avLst/>
          </a:prstGeom>
          <a:solidFill>
            <a:srgbClr val="FCDC77"/>
          </a:solidFill>
          <a:ln>
            <a:solidFill>
              <a:schemeClr val="tx1"/>
            </a:solidFill>
          </a:ln>
          <a:effectLst/>
          <a:extLst/>
        </p:spPr>
        <p:txBody>
          <a:bodyPr vert="horz" wrap="square" lIns="0" tIns="0" rIns="0" bIns="0" numCol="1" rtlCol="0" anchor="t" anchorCtr="0" compatLnSpc="1">
            <a:prstTxWarp prst="textNoShape">
              <a:avLst/>
            </a:prstTxWarp>
          </a:bodyPr>
          <a:lstStyle/>
          <a:p>
            <a:pPr marL="0" marR="0" indent="0" algn="ctr" defTabSz="914400" rtl="0" eaLnBrk="1" fontAlgn="base" latinLnBrk="0" hangingPunct="1">
              <a:spcBef>
                <a:spcPct val="20000"/>
              </a:spcBef>
              <a:spcAft>
                <a:spcPct val="0"/>
              </a:spcAft>
              <a:buClrTx/>
              <a:buSzTx/>
              <a:buFontTx/>
              <a:buNone/>
              <a:tabLst>
                <a:tab pos="1616075" algn="l"/>
              </a:tabLst>
            </a:pPr>
            <a:r>
              <a:rPr kumimoji="0" lang="en-US" sz="1800" b="0" i="0" u="none" strike="noStrike" cap="none" normalizeH="0" baseline="0" dirty="0" smtClean="0">
                <a:ln>
                  <a:noFill/>
                </a:ln>
                <a:solidFill>
                  <a:schemeClr val="tx1"/>
                </a:solidFill>
                <a:effectLst/>
                <a:latin typeface="Kristen ITC" panose="03050502040202030202" pitchFamily="66" charset="0"/>
              </a:rPr>
              <a:t>Sound</a:t>
            </a:r>
            <a:endParaRPr kumimoji="0" lang="en-US" sz="2000" b="0" i="0" u="none" strike="noStrike" cap="none" normalizeH="0" baseline="0" dirty="0" smtClean="0">
              <a:ln>
                <a:noFill/>
              </a:ln>
              <a:solidFill>
                <a:schemeClr val="tx1"/>
              </a:solidFill>
              <a:effectLst/>
              <a:latin typeface="Kristen ITC" panose="03050502040202030202" pitchFamily="66" charset="0"/>
            </a:endParaRPr>
          </a:p>
        </p:txBody>
      </p:sp>
      <p:sp>
        <p:nvSpPr>
          <p:cNvPr id="37" name="Textfeld 36"/>
          <p:cNvSpPr txBox="1"/>
          <p:nvPr/>
        </p:nvSpPr>
        <p:spPr>
          <a:xfrm>
            <a:off x="4971897" y="2107187"/>
            <a:ext cx="1310491" cy="584775"/>
          </a:xfrm>
          <a:prstGeom prst="rect">
            <a:avLst/>
          </a:prstGeom>
          <a:noFill/>
        </p:spPr>
        <p:txBody>
          <a:bodyPr wrap="square" rtlCol="0">
            <a:spAutoFit/>
          </a:bodyPr>
          <a:lstStyle/>
          <a:p>
            <a:r>
              <a:rPr lang="en-US" sz="1600" i="1" dirty="0" smtClean="0">
                <a:solidFill>
                  <a:schemeClr val="bg2"/>
                </a:solidFill>
                <a:latin typeface="Kristen ITC" panose="03050502040202030202" pitchFamily="66" charset="0"/>
              </a:rPr>
              <a:t>Hazardous substances</a:t>
            </a:r>
            <a:endParaRPr lang="en-US" sz="1600" i="1" dirty="0">
              <a:solidFill>
                <a:schemeClr val="bg2"/>
              </a:solidFill>
              <a:latin typeface="Kristen ITC" panose="03050502040202030202" pitchFamily="66" charset="0"/>
            </a:endParaRPr>
          </a:p>
        </p:txBody>
      </p:sp>
      <p:sp>
        <p:nvSpPr>
          <p:cNvPr id="73" name="Textfeld 72"/>
          <p:cNvSpPr txBox="1"/>
          <p:nvPr/>
        </p:nvSpPr>
        <p:spPr>
          <a:xfrm>
            <a:off x="5490096" y="5633270"/>
            <a:ext cx="2088232" cy="523220"/>
          </a:xfrm>
          <a:prstGeom prst="rect">
            <a:avLst/>
          </a:prstGeom>
          <a:solidFill>
            <a:srgbClr val="FFFFFF"/>
          </a:solidFill>
        </p:spPr>
        <p:txBody>
          <a:bodyPr wrap="square" rtlCol="0">
            <a:spAutoFit/>
          </a:bodyPr>
          <a:lstStyle/>
          <a:p>
            <a:pPr algn="ctr"/>
            <a:r>
              <a:rPr lang="en-US" sz="2800" i="1" dirty="0" smtClean="0">
                <a:solidFill>
                  <a:schemeClr val="tx1"/>
                </a:solidFill>
                <a:latin typeface="Kristen ITC" panose="03050502040202030202" pitchFamily="66" charset="0"/>
              </a:rPr>
              <a:t>Exposure</a:t>
            </a:r>
            <a:endParaRPr lang="en-US" i="1" dirty="0">
              <a:solidFill>
                <a:schemeClr val="tx1"/>
              </a:solidFill>
              <a:latin typeface="Kristen ITC" panose="03050502040202030202" pitchFamily="66" charset="0"/>
            </a:endParaRPr>
          </a:p>
        </p:txBody>
      </p:sp>
      <mc:AlternateContent xmlns:mc="http://schemas.openxmlformats.org/markup-compatibility/2006" xmlns:p14="http://schemas.microsoft.com/office/powerpoint/2010/main">
        <mc:Choice Requires="p14">
          <p:contentPart p14:bwMode="auto" r:id="rId19">
            <p14:nvContentPartPr>
              <p14:cNvPr id="10" name="Freihand 9"/>
              <p14:cNvContentPartPr/>
              <p14:nvPr/>
            </p14:nvContentPartPr>
            <p14:xfrm>
              <a:off x="6981031" y="4788228"/>
              <a:ext cx="963720" cy="551160"/>
            </p14:xfrm>
          </p:contentPart>
        </mc:Choice>
        <mc:Fallback xmlns="">
          <p:pic>
            <p:nvPicPr>
              <p:cNvPr id="10" name="Freihand 9"/>
              <p:cNvPicPr/>
              <p:nvPr/>
            </p:nvPicPr>
            <p:blipFill>
              <a:blip r:embed="rId20"/>
              <a:stretch>
                <a:fillRect/>
              </a:stretch>
            </p:blipFill>
            <p:spPr>
              <a:xfrm>
                <a:off x="6942871" y="4750068"/>
                <a:ext cx="104004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6" name="Freihand 25"/>
              <p14:cNvContentPartPr/>
              <p14:nvPr/>
            </p14:nvContentPartPr>
            <p14:xfrm>
              <a:off x="6853231" y="4808028"/>
              <a:ext cx="413280" cy="619560"/>
            </p14:xfrm>
          </p:contentPart>
        </mc:Choice>
        <mc:Fallback xmlns="">
          <p:pic>
            <p:nvPicPr>
              <p:cNvPr id="26" name="Freihand 25"/>
              <p:cNvPicPr/>
              <p:nvPr/>
            </p:nvPicPr>
            <p:blipFill>
              <a:blip r:embed="rId22"/>
              <a:stretch>
                <a:fillRect/>
              </a:stretch>
            </p:blipFill>
            <p:spPr>
              <a:xfrm>
                <a:off x="6815071" y="4769868"/>
                <a:ext cx="489600" cy="695880"/>
              </a:xfrm>
              <a:prstGeom prst="rect">
                <a:avLst/>
              </a:prstGeom>
            </p:spPr>
          </p:pic>
        </mc:Fallback>
      </mc:AlternateContent>
      <p:sp>
        <p:nvSpPr>
          <p:cNvPr id="44" name="Pfeil nach links 43"/>
          <p:cNvSpPr/>
          <p:nvPr/>
        </p:nvSpPr>
        <p:spPr bwMode="auto">
          <a:xfrm rot="1135578">
            <a:off x="7001213" y="4992165"/>
            <a:ext cx="1158469" cy="665915"/>
          </a:xfrm>
          <a:prstGeom prst="leftArrow">
            <a:avLst/>
          </a:prstGeom>
          <a:solidFill>
            <a:srgbClr val="FCDC77"/>
          </a:solidFill>
          <a:ln w="3175">
            <a:solidFill>
              <a:schemeClr val="tx1"/>
            </a:solidFill>
          </a:ln>
          <a:effectLst/>
          <a:extLst/>
        </p:spPr>
        <p:txBody>
          <a:bodyPr vert="horz" wrap="square" lIns="0" tIns="0" rIns="0" bIns="0" numCol="1" rtlCol="0" anchor="t" anchorCtr="0" compatLnSpc="1">
            <a:prstTxWarp prst="textNoShape">
              <a:avLst/>
            </a:prstTxWarp>
          </a:bodyPr>
          <a:lstStyle/>
          <a:p>
            <a:pPr marL="0" marR="0" indent="0" defTabSz="914400" rtl="0" eaLnBrk="1" fontAlgn="base" latinLnBrk="0" hangingPunct="1">
              <a:lnSpc>
                <a:spcPct val="100000"/>
              </a:lnSpc>
              <a:spcBef>
                <a:spcPct val="20000"/>
              </a:spcBef>
              <a:spcAft>
                <a:spcPct val="0"/>
              </a:spcAft>
              <a:buClrTx/>
              <a:buSzTx/>
              <a:buFontTx/>
              <a:buNone/>
              <a:tabLst>
                <a:tab pos="1616075" algn="l"/>
              </a:tabLst>
            </a:pPr>
            <a:r>
              <a:rPr kumimoji="0" lang="en-US" sz="1600" b="0" i="0" u="none" strike="noStrike" cap="none" normalizeH="0" baseline="0" dirty="0" smtClean="0">
                <a:ln>
                  <a:noFill/>
                </a:ln>
                <a:solidFill>
                  <a:schemeClr val="tx1"/>
                </a:solidFill>
                <a:effectLst/>
                <a:latin typeface="Kristen ITC" panose="03050502040202030202" pitchFamily="66" charset="0"/>
              </a:rPr>
              <a:t>Vibration</a:t>
            </a:r>
            <a:endParaRPr kumimoji="0" lang="en-US" sz="1500" b="0" i="0" u="none" strike="noStrike" cap="none" normalizeH="0" baseline="0" dirty="0" smtClean="0">
              <a:ln>
                <a:noFill/>
              </a:ln>
              <a:solidFill>
                <a:schemeClr val="tx1"/>
              </a:solidFill>
              <a:effectLst/>
              <a:latin typeface="Kristen ITC" panose="03050502040202030202" pitchFamily="66" charset="0"/>
            </a:endParaRPr>
          </a:p>
        </p:txBody>
      </p:sp>
    </p:spTree>
    <p:extLst>
      <p:ext uri="{BB962C8B-B14F-4D97-AF65-F5344CB8AC3E}">
        <p14:creationId xmlns:p14="http://schemas.microsoft.com/office/powerpoint/2010/main" val="4258946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3200" dirty="0"/>
              <a:t>Measures for optimizing the stress</a:t>
            </a:r>
          </a:p>
        </p:txBody>
      </p:sp>
      <p:sp>
        <p:nvSpPr>
          <p:cNvPr id="3" name="Inhaltsplatzhalter 2"/>
          <p:cNvSpPr>
            <a:spLocks noGrp="1"/>
          </p:cNvSpPr>
          <p:nvPr>
            <p:ph idx="1"/>
          </p:nvPr>
        </p:nvSpPr>
        <p:spPr>
          <a:xfrm>
            <a:off x="539750" y="1484313"/>
            <a:ext cx="8064500" cy="4464967"/>
          </a:xfrm>
        </p:spPr>
        <p:style>
          <a:lnRef idx="2">
            <a:schemeClr val="accent2"/>
          </a:lnRef>
          <a:fillRef idx="1">
            <a:schemeClr val="lt1"/>
          </a:fillRef>
          <a:effectRef idx="0">
            <a:schemeClr val="accent2"/>
          </a:effectRef>
          <a:fontRef idx="minor">
            <a:schemeClr val="dk1"/>
          </a:fontRef>
        </p:style>
        <p:txBody>
          <a:bodyPr/>
          <a:lstStyle/>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de-DE" sz="5400" kern="1200" dirty="0">
                <a:solidFill>
                  <a:schemeClr val="bg2"/>
                </a:solidFill>
                <a:effectLst>
                  <a:outerShdw blurRad="38100" dist="38100" dir="2700000" algn="tl">
                    <a:srgbClr val="FFFFFF"/>
                  </a:outerShdw>
                </a:effectLst>
                <a:latin typeface="Arial" charset="0"/>
              </a:rPr>
              <a:t>T </a:t>
            </a:r>
            <a:r>
              <a:rPr lang="de-DE" sz="4000" kern="1200" dirty="0" err="1">
                <a:solidFill>
                  <a:schemeClr val="bg2"/>
                </a:solidFill>
                <a:latin typeface="Arial" charset="0"/>
              </a:rPr>
              <a:t>echnical</a:t>
            </a:r>
            <a:r>
              <a:rPr lang="de-DE" sz="4000" kern="1200" dirty="0">
                <a:solidFill>
                  <a:schemeClr val="bg2"/>
                </a:solidFill>
                <a:latin typeface="Arial" charset="0"/>
              </a:rPr>
              <a:t> </a:t>
            </a:r>
            <a:r>
              <a:rPr lang="de-DE" sz="4000" kern="1200" dirty="0" err="1">
                <a:solidFill>
                  <a:schemeClr val="bg2"/>
                </a:solidFill>
                <a:latin typeface="Arial" charset="0"/>
              </a:rPr>
              <a:t>solutions</a:t>
            </a:r>
            <a:endParaRPr lang="de-DE" sz="4000" kern="1200" dirty="0">
              <a:solidFill>
                <a:schemeClr val="bg2"/>
              </a:solidFill>
              <a:latin typeface="Arial" charset="0"/>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de-DE" sz="3600" kern="1200" dirty="0">
                <a:solidFill>
                  <a:schemeClr val="bg2"/>
                </a:solidFill>
                <a:latin typeface="Arial" charset="0"/>
              </a:rPr>
              <a:t>			</a:t>
            </a:r>
            <a:r>
              <a:rPr lang="de-DE" sz="3600" kern="1200" dirty="0" err="1">
                <a:solidFill>
                  <a:schemeClr val="bg2"/>
                </a:solidFill>
                <a:latin typeface="Arial" charset="0"/>
              </a:rPr>
              <a:t>take</a:t>
            </a:r>
            <a:r>
              <a:rPr lang="de-DE" sz="3600" kern="1200" dirty="0">
                <a:solidFill>
                  <a:schemeClr val="bg2"/>
                </a:solidFill>
                <a:latin typeface="Arial" charset="0"/>
              </a:rPr>
              <a:t> </a:t>
            </a:r>
            <a:r>
              <a:rPr lang="de-DE" sz="3600" kern="1200" dirty="0" err="1">
                <a:solidFill>
                  <a:schemeClr val="bg2"/>
                </a:solidFill>
                <a:latin typeface="Arial" charset="0"/>
              </a:rPr>
              <a:t>priority</a:t>
            </a:r>
            <a:r>
              <a:rPr lang="de-DE" sz="3600" kern="1200" dirty="0">
                <a:solidFill>
                  <a:schemeClr val="bg2"/>
                </a:solidFill>
                <a:latin typeface="Arial" charset="0"/>
              </a:rPr>
              <a:t> </a:t>
            </a:r>
            <a:r>
              <a:rPr lang="de-DE" sz="3600" kern="1200" dirty="0" err="1">
                <a:solidFill>
                  <a:schemeClr val="bg2"/>
                </a:solidFill>
                <a:latin typeface="Arial" charset="0"/>
              </a:rPr>
              <a:t>over</a:t>
            </a:r>
            <a:endParaRPr lang="de-DE" sz="3600" kern="1200" dirty="0">
              <a:solidFill>
                <a:schemeClr val="bg2"/>
              </a:solidFill>
              <a:latin typeface="Arial" charset="0"/>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de-DE" sz="5400" kern="1200" dirty="0">
                <a:solidFill>
                  <a:schemeClr val="bg2"/>
                </a:solidFill>
                <a:effectLst>
                  <a:outerShdw blurRad="38100" dist="38100" dir="2700000" algn="tl">
                    <a:srgbClr val="FFFFFF"/>
                  </a:outerShdw>
                </a:effectLst>
                <a:latin typeface="Arial" charset="0"/>
              </a:rPr>
              <a:t>O </a:t>
            </a:r>
            <a:r>
              <a:rPr lang="de-DE" sz="4000" kern="1200" dirty="0" err="1">
                <a:solidFill>
                  <a:schemeClr val="bg2"/>
                </a:solidFill>
                <a:latin typeface="Arial" charset="0"/>
              </a:rPr>
              <a:t>rganizational</a:t>
            </a:r>
            <a:r>
              <a:rPr lang="de-DE" sz="4000" kern="1200" dirty="0">
                <a:solidFill>
                  <a:schemeClr val="bg2"/>
                </a:solidFill>
                <a:latin typeface="Arial" charset="0"/>
              </a:rPr>
              <a:t>  </a:t>
            </a:r>
            <a:r>
              <a:rPr lang="de-DE" sz="4000" kern="1200" dirty="0" err="1">
                <a:solidFill>
                  <a:schemeClr val="bg2"/>
                </a:solidFill>
                <a:latin typeface="Arial" charset="0"/>
              </a:rPr>
              <a:t>measures</a:t>
            </a:r>
            <a:endParaRPr lang="de-DE" sz="4000" kern="1200" dirty="0">
              <a:solidFill>
                <a:schemeClr val="bg2"/>
              </a:solidFill>
              <a:latin typeface="Arial" charset="0"/>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de-DE" sz="3600" kern="1200" dirty="0">
                <a:solidFill>
                  <a:schemeClr val="bg2"/>
                </a:solidFill>
                <a:latin typeface="Arial" charset="0"/>
              </a:rPr>
              <a:t>			</a:t>
            </a:r>
            <a:r>
              <a:rPr lang="de-DE" sz="3600" kern="1200" dirty="0" err="1">
                <a:solidFill>
                  <a:schemeClr val="bg2"/>
                </a:solidFill>
                <a:latin typeface="Arial" charset="0"/>
              </a:rPr>
              <a:t>take</a:t>
            </a:r>
            <a:r>
              <a:rPr lang="de-DE" sz="3600" kern="1200" dirty="0">
                <a:solidFill>
                  <a:schemeClr val="bg2"/>
                </a:solidFill>
                <a:latin typeface="Arial" charset="0"/>
              </a:rPr>
              <a:t> </a:t>
            </a:r>
            <a:r>
              <a:rPr lang="de-DE" sz="3600" kern="1200" dirty="0" err="1">
                <a:solidFill>
                  <a:schemeClr val="bg2"/>
                </a:solidFill>
                <a:latin typeface="Arial" charset="0"/>
              </a:rPr>
              <a:t>priority</a:t>
            </a:r>
            <a:r>
              <a:rPr lang="de-DE" sz="3600" kern="1200" dirty="0">
                <a:solidFill>
                  <a:schemeClr val="bg2"/>
                </a:solidFill>
                <a:latin typeface="Arial" charset="0"/>
              </a:rPr>
              <a:t> </a:t>
            </a:r>
            <a:r>
              <a:rPr lang="de-DE" sz="3600" kern="1200" dirty="0" err="1">
                <a:solidFill>
                  <a:schemeClr val="bg2"/>
                </a:solidFill>
                <a:latin typeface="Arial" charset="0"/>
              </a:rPr>
              <a:t>over</a:t>
            </a:r>
            <a:endParaRPr lang="de-DE" sz="3600" kern="1200" dirty="0">
              <a:solidFill>
                <a:schemeClr val="bg2"/>
              </a:solidFill>
              <a:latin typeface="Arial" charset="0"/>
            </a:endParaRPr>
          </a:p>
          <a:p>
            <a:pPr lvl="0" defTabSz="457200" eaLnBrk="1" hangingPunct="1">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de-DE" sz="5400" kern="1200" dirty="0">
                <a:solidFill>
                  <a:schemeClr val="bg2"/>
                </a:solidFill>
                <a:effectLst>
                  <a:outerShdw blurRad="38100" dist="38100" dir="2700000" algn="tl">
                    <a:srgbClr val="FFFFFF"/>
                  </a:outerShdw>
                </a:effectLst>
                <a:latin typeface="Arial" charset="0"/>
              </a:rPr>
              <a:t>P </a:t>
            </a:r>
            <a:r>
              <a:rPr lang="de-DE" sz="4000" kern="1200" dirty="0" err="1">
                <a:solidFill>
                  <a:schemeClr val="bg2"/>
                </a:solidFill>
                <a:latin typeface="Arial" charset="0"/>
              </a:rPr>
              <a:t>ersonal</a:t>
            </a:r>
            <a:r>
              <a:rPr lang="de-DE" sz="4000" kern="1200" dirty="0">
                <a:solidFill>
                  <a:schemeClr val="bg2"/>
                </a:solidFill>
                <a:latin typeface="Arial" charset="0"/>
              </a:rPr>
              <a:t> </a:t>
            </a:r>
            <a:r>
              <a:rPr lang="de-DE" sz="4000" kern="1200" dirty="0" err="1">
                <a:solidFill>
                  <a:schemeClr val="bg2"/>
                </a:solidFill>
                <a:latin typeface="Arial" charset="0"/>
              </a:rPr>
              <a:t>protective</a:t>
            </a:r>
            <a:r>
              <a:rPr lang="de-DE" sz="4000" kern="1200" dirty="0">
                <a:solidFill>
                  <a:schemeClr val="bg2"/>
                </a:solidFill>
                <a:latin typeface="Arial" charset="0"/>
              </a:rPr>
              <a:t> </a:t>
            </a:r>
            <a:r>
              <a:rPr lang="de-DE" sz="4000" kern="1200" dirty="0" err="1">
                <a:solidFill>
                  <a:schemeClr val="bg2"/>
                </a:solidFill>
                <a:latin typeface="Arial" charset="0"/>
              </a:rPr>
              <a:t>measures</a:t>
            </a:r>
            <a:endParaRPr lang="de-DE" sz="4000" kern="1200" dirty="0">
              <a:solidFill>
                <a:schemeClr val="bg2"/>
              </a:solidFill>
              <a:latin typeface="Arial" charset="0"/>
            </a:endParaRPr>
          </a:p>
        </p:txBody>
      </p:sp>
      <p:sp>
        <p:nvSpPr>
          <p:cNvPr id="4" name="Datumsplatzhalter 3"/>
          <p:cNvSpPr>
            <a:spLocks noGrp="1"/>
          </p:cNvSpPr>
          <p:nvPr>
            <p:ph type="dt" sz="half" idx="10"/>
          </p:nvPr>
        </p:nvSpPr>
        <p:spPr/>
        <p:txBody>
          <a:bodyPr/>
          <a:lstStyle/>
          <a:p>
            <a:pPr>
              <a:defRPr/>
            </a:pPr>
            <a:fld id="{DA9CFF4A-112D-4D96-A2EB-B2DD858C2D7C}"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smtClean="0"/>
              <a:t>Module 3 - Learning ergonomics - Part 1</a:t>
            </a:r>
            <a:endParaRPr lang="de-DE" altLang="de-DE"/>
          </a:p>
        </p:txBody>
      </p:sp>
      <p:sp>
        <p:nvSpPr>
          <p:cNvPr id="6" name="Foliennummernplatzhalter 5"/>
          <p:cNvSpPr>
            <a:spLocks noGrp="1"/>
          </p:cNvSpPr>
          <p:nvPr>
            <p:ph type="sldNum" sz="quarter" idx="12"/>
          </p:nvPr>
        </p:nvSpPr>
        <p:spPr/>
        <p:txBody>
          <a:bodyPr/>
          <a:lstStyle/>
          <a:p>
            <a:pPr>
              <a:defRPr/>
            </a:pPr>
            <a:fld id="{B57637DD-0166-4485-91AD-584B095684B6}" type="slidenum">
              <a:rPr lang="de-DE" altLang="de-DE" smtClean="0"/>
              <a:pPr>
                <a:defRPr/>
              </a:pPr>
              <a:t>9</a:t>
            </a:fld>
            <a:endParaRPr lang="de-DE" altLang="de-DE" dirty="0"/>
          </a:p>
        </p:txBody>
      </p:sp>
    </p:spTree>
    <p:extLst>
      <p:ext uri="{BB962C8B-B14F-4D97-AF65-F5344CB8AC3E}">
        <p14:creationId xmlns:p14="http://schemas.microsoft.com/office/powerpoint/2010/main" val="2813910502"/>
      </p:ext>
    </p:extLst>
  </p:cSld>
  <p:clrMapOvr>
    <a:masterClrMapping/>
  </p:clrMapOvr>
</p:sld>
</file>

<file path=ppt/theme/theme1.xml><?xml version="1.0" encoding="utf-8"?>
<a:theme xmlns:a="http://schemas.openxmlformats.org/drawingml/2006/main" name="Standarddesign">
  <a:themeElements>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lnDef>
  </a:objectDefaults>
  <a:extraClrSchemeLst>
    <a:extraClrScheme>
      <a:clrScheme name="Standarddesign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1769</Words>
  <Application>Microsoft Office PowerPoint</Application>
  <PresentationFormat>Bildschirmpräsentation (4:3)</PresentationFormat>
  <Paragraphs>282</Paragraphs>
  <Slides>20</Slides>
  <Notes>12</Notes>
  <HiddenSlides>0</HiddenSlides>
  <MMClips>1</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20</vt:i4>
      </vt:variant>
    </vt:vector>
  </HeadingPairs>
  <TitlesOfParts>
    <vt:vector size="25" baseType="lpstr">
      <vt:lpstr>Arial</vt:lpstr>
      <vt:lpstr>Kristen ITC</vt:lpstr>
      <vt:lpstr>Times New Roman</vt:lpstr>
      <vt:lpstr>Wingdings</vt:lpstr>
      <vt:lpstr>Standarddesign</vt:lpstr>
      <vt:lpstr>Work environment factors  Part 1: Overview </vt:lpstr>
      <vt:lpstr>What's it about?</vt:lpstr>
      <vt:lpstr>Definition of the work environment</vt:lpstr>
      <vt:lpstr>Stress/strain model</vt:lpstr>
      <vt:lpstr>Work environment factors</vt:lpstr>
      <vt:lpstr>Work environment factors in the case study on a machining centre</vt:lpstr>
      <vt:lpstr>Example: Institute for Occupational Safety and Health of the DGUV</vt:lpstr>
      <vt:lpstr>Emissions/exposures</vt:lpstr>
      <vt:lpstr>Measures for optimizing the stress</vt:lpstr>
      <vt:lpstr>Technical solutions…</vt:lpstr>
      <vt:lpstr>Example of a technical solution</vt:lpstr>
      <vt:lpstr>Organizational measures…</vt:lpstr>
      <vt:lpstr>Example of organizational measures</vt:lpstr>
      <vt:lpstr>Personal protective measures…</vt:lpstr>
      <vt:lpstr>Personal protective measures: example</vt:lpstr>
      <vt:lpstr>Important literature for Module 3-1</vt:lpstr>
      <vt:lpstr>Important literature for Module 3-1</vt:lpstr>
      <vt:lpstr>Important literature for Module 3-1</vt:lpstr>
      <vt:lpstr>Important literature for Module 3-1</vt:lpstr>
      <vt:lpstr>Impressum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 ..</dc:creator>
  <cp:lastModifiedBy>vonRymonLipinski, Katharina</cp:lastModifiedBy>
  <cp:revision>152</cp:revision>
  <dcterms:created xsi:type="dcterms:W3CDTF">2009-09-14T12:08:23Z</dcterms:created>
  <dcterms:modified xsi:type="dcterms:W3CDTF">2019-11-12T09:49:44Z</dcterms:modified>
</cp:coreProperties>
</file>