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notesSlides/notesSlide3.xml" ContentType="application/vnd.openxmlformats-officedocument.presentationml.notesSlide+xml"/>
  <Override PartName="/ppt/ink/ink32.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85" r:id="rId2"/>
    <p:sldMasterId id="2147483697" r:id="rId3"/>
  </p:sldMasterIdLst>
  <p:notesMasterIdLst>
    <p:notesMasterId r:id="rId25"/>
  </p:notesMasterIdLst>
  <p:handoutMasterIdLst>
    <p:handoutMasterId r:id="rId26"/>
  </p:handoutMasterIdLst>
  <p:sldIdLst>
    <p:sldId id="261" r:id="rId4"/>
    <p:sldId id="265" r:id="rId5"/>
    <p:sldId id="267" r:id="rId6"/>
    <p:sldId id="268" r:id="rId7"/>
    <p:sldId id="269" r:id="rId8"/>
    <p:sldId id="270" r:id="rId9"/>
    <p:sldId id="271" r:id="rId10"/>
    <p:sldId id="272" r:id="rId11"/>
    <p:sldId id="273" r:id="rId12"/>
    <p:sldId id="274" r:id="rId13"/>
    <p:sldId id="275" r:id="rId14"/>
    <p:sldId id="276" r:id="rId15"/>
    <p:sldId id="277" r:id="rId16"/>
    <p:sldId id="281" r:id="rId17"/>
    <p:sldId id="282" r:id="rId18"/>
    <p:sldId id="283" r:id="rId19"/>
    <p:sldId id="284" r:id="rId20"/>
    <p:sldId id="278" r:id="rId21"/>
    <p:sldId id="279" r:id="rId22"/>
    <p:sldId id="285" r:id="rId23"/>
    <p:sldId id="266" r:id="rId24"/>
  </p:sldIdLst>
  <p:sldSz cx="9144000" cy="6858000" type="screen4x3"/>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Standardabschnitt" id="{D69EF655-220A-46FE-8F7A-111DF896A875}">
          <p14:sldIdLst>
            <p14:sldId id="261"/>
            <p14:sldId id="265"/>
            <p14:sldId id="267"/>
            <p14:sldId id="268"/>
            <p14:sldId id="269"/>
            <p14:sldId id="270"/>
            <p14:sldId id="271"/>
            <p14:sldId id="272"/>
            <p14:sldId id="273"/>
            <p14:sldId id="274"/>
            <p14:sldId id="275"/>
            <p14:sldId id="276"/>
            <p14:sldId id="277"/>
            <p14:sldId id="281"/>
            <p14:sldId id="282"/>
            <p14:sldId id="283"/>
            <p14:sldId id="284"/>
            <p14:sldId id="278"/>
            <p14:sldId id="279"/>
            <p14:sldId id="285"/>
            <p14:sldId id="266"/>
          </p14:sldIdLst>
        </p14:section>
      </p14:sectionLst>
    </p:ext>
    <p:ext uri="{EFAFB233-063F-42B5-8137-9DF3F51BA10A}">
      <p15:sldGuideLst xmlns:p15="http://schemas.microsoft.com/office/powerpoint/2012/main">
        <p15:guide id="1" orient="horz" pos="482">
          <p15:clr>
            <a:srgbClr val="A4A3A4"/>
          </p15:clr>
        </p15:guide>
        <p15:guide id="2" orient="horz" pos="4020">
          <p15:clr>
            <a:srgbClr val="A4A3A4"/>
          </p15:clr>
        </p15:guide>
        <p15:guide id="3" orient="horz" pos="935">
          <p15:clr>
            <a:srgbClr val="A4A3A4"/>
          </p15:clr>
        </p15:guide>
        <p15:guide id="4" pos="5420">
          <p15:clr>
            <a:srgbClr val="A4A3A4"/>
          </p15:clr>
        </p15:guide>
        <p15:guide id="5" pos="340">
          <p15:clr>
            <a:srgbClr val="A4A3A4"/>
          </p15:clr>
        </p15:guide>
        <p15:guide id="6" pos="392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nRymonLipinski, Katharina" initials="vK" lastIdx="1" clrIdx="0">
    <p:extLst>
      <p:ext uri="{19B8F6BF-5375-455C-9EA6-DF929625EA0E}">
        <p15:presenceInfo xmlns:p15="http://schemas.microsoft.com/office/powerpoint/2012/main" userId="vonRymonLipinski, Katharina" providerId="None"/>
      </p:ext>
    </p:extLst>
  </p:cmAuthor>
  <p:cmAuthor id="2" name="Born Silke" initials="BS" lastIdx="2" clrIdx="1">
    <p:extLst>
      <p:ext uri="{19B8F6BF-5375-455C-9EA6-DF929625EA0E}">
        <p15:presenceInfo xmlns:p15="http://schemas.microsoft.com/office/powerpoint/2012/main" userId="Born Silk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14D0E"/>
    <a:srgbClr val="0095DB"/>
    <a:srgbClr val="008C8E"/>
    <a:srgbClr val="FFDB92"/>
    <a:srgbClr val="5775B3"/>
    <a:srgbClr val="577511"/>
    <a:srgbClr val="94C1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8" autoAdjust="0"/>
    <p:restoredTop sz="91058" autoAdjust="0"/>
  </p:normalViewPr>
  <p:slideViewPr>
    <p:cSldViewPr>
      <p:cViewPr varScale="1">
        <p:scale>
          <a:sx n="101" d="100"/>
          <a:sy n="101" d="100"/>
        </p:scale>
        <p:origin x="1836" y="108"/>
      </p:cViewPr>
      <p:guideLst>
        <p:guide orient="horz" pos="482"/>
        <p:guide orient="horz" pos="4020"/>
        <p:guide orient="horz" pos="935"/>
        <p:guide pos="5420"/>
        <p:guide pos="340"/>
        <p:guide pos="3923"/>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77" d="100"/>
          <a:sy n="77" d="100"/>
        </p:scale>
        <p:origin x="-208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latin typeface="Arial" charset="0"/>
              </a:defRPr>
            </a:lvl1pPr>
          </a:lstStyle>
          <a:p>
            <a:pPr>
              <a:defRPr/>
            </a:pPr>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latin typeface="Arial" charset="0"/>
              </a:defRPr>
            </a:lvl1pPr>
          </a:lstStyle>
          <a:p>
            <a:pPr>
              <a:defRPr/>
            </a:pPr>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latin typeface="Arial" charset="0"/>
              </a:defRPr>
            </a:lvl1pPr>
          </a:lstStyle>
          <a:p>
            <a:pPr>
              <a:defRPr/>
            </a:pPr>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1165C27-8D83-46E9-BFD4-6AE78551E189}" type="slidenum">
              <a:rPr lang="de-DE" altLang="de-DE"/>
              <a:pPr/>
              <a:t>‹Nr.›</a:t>
            </a:fld>
            <a:endParaRPr lang="de-DE" altLang="de-DE"/>
          </a:p>
        </p:txBody>
      </p:sp>
    </p:spTree>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49:13.42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519467E3-8C0E-424F-8BA6-A66F8F7FA145}" emma:medium="tactile" emma:mode="ink">
          <msink:context xmlns:msink="http://schemas.microsoft.com/ink/2010/main" type="writingRegion" rotatedBoundingBox="15584,5643 12332,6195 12158,5168 15410,4617"/>
        </emma:interpretation>
      </emma:emma>
    </inkml:annotationXML>
    <inkml:traceGroup>
      <inkml:annotationXML>
        <emma:emma xmlns:emma="http://www.w3.org/2003/04/emma" version="1.0">
          <emma:interpretation id="{C45D3DA7-161A-4D89-88A5-FF7996ACC0EF}" emma:medium="tactile" emma:mode="ink">
            <msink:context xmlns:msink="http://schemas.microsoft.com/ink/2010/main" type="paragraph" rotatedBoundingBox="15584,5643 12332,6195 12158,5168 15410,4617" alignmentLevel="1"/>
          </emma:interpretation>
        </emma:emma>
      </inkml:annotationXML>
      <inkml:traceGroup>
        <inkml:annotationXML>
          <emma:emma xmlns:emma="http://www.w3.org/2003/04/emma" version="1.0">
            <emma:interpretation id="{C0899873-1F08-4DD6-B3BA-4A56C06933AF}" emma:medium="tactile" emma:mode="ink">
              <msink:context xmlns:msink="http://schemas.microsoft.com/ink/2010/main" type="line" rotatedBoundingBox="15584,5643 12332,6195 12158,5168 15410,4617"/>
            </emma:interpretation>
          </emma:emma>
        </inkml:annotationXML>
        <inkml:traceGroup>
          <inkml:annotationXML>
            <emma:emma xmlns:emma="http://www.w3.org/2003/04/emma" version="1.0">
              <emma:interpretation id="{F29BBAAC-048A-4991-9CFB-FC2A6F2BE62F}" emma:medium="tactile" emma:mode="ink">
                <msink:context xmlns:msink="http://schemas.microsoft.com/ink/2010/main" type="inkWord" rotatedBoundingBox="15584,5643 12332,6195 12158,5168 15410,4617">
                  <msink:destinationLink direction="with" ref="{021E6429-B573-4F30-9B45-A3764D369D3D}"/>
                </msink:context>
              </emma:interpretation>
              <emma:one-of disjunction-type="recognition" id="oneOf0">
                <emma:interpretation id="interp0" emma:lang="" emma:confidence="1">
                  <emma:literal/>
                </emma:interpretation>
              </emma:one-of>
            </emma:emma>
          </inkml:annotationXML>
          <inkml:trace contextRef="#ctx0" brushRef="#br0">3327 1233 0,'-25'25'93,"25"1"-77,0-1-16,0 26 16,0-26-16,0 1 15,-26-26 48,26-26-48,-25-25-15,25 1 16,0-27-16,0 52 16,-26-26-16,26 26 15,0-1 1,-25 26-16,25 26 94,0 25-79,0-1-15,0-24 16,0 50-16,0-51 16,0 1-1,-25-52 79,25-24-78,-26-1-16,26 25 15,-25 52 79,-1 25-94,26-26 16,0 0-16,-25 26 15,25-25-15,0-1 16,-25 0-16,-1-126 78,-25 25-78,51-1 16,-25 1-16,0 25 31,-1 1-31,26 24 15,0 77 95,0 0-110,0-26 15,0 26-15,0 0 16,0-26 47,0-76-48,0-25-15,0-25 16,-25-52-16,25 77 15,0 25-15,0 26 16,0 76 62,25-26-78,1 26 16,-26 0-16,0-26 15,25 0-15,-25 1 16,0-77 62,0-25-78,0 0 16,0 50-16,0 1 15,0-1-15,0 103 110,0-52-110,0 0 15,25 1-15,-25-1 16,0-76 62,0 26-78,26-51 16,-26 25-16,0 26 15,0-52-15,0 52 32,25 50 15,-25 26-32,26 25-15,-26-25 16,0 0-16,0 0 15,0 0-15,0-26 16,0 51-16,0-50 16,0-1-16,25 0 15,-25 1-15,0-1 16,0 1-16,-25-26 125,-1 0-109,26-26-16,-25 26 78,-1 0-63,1 0 1,0 0 46,25-51-46,0 1 0,25-1-16,-25-25 15,0 25-15,0 25 16,25 1-16,-25 50 94,-25 1-94,25 25 15,-25-26-15,25 51 16,0-50-16,-26-1 16,26 0-16,0 1 15,-25-26 1,25-26 46,0-24-62,0-1 16,-26-25-16,26 25 16,-25 0-16,25 26 46,-25 75-14,-1 1-32,1 0 15,-1 0-15,1 0 16,25 25-16,0-25 16,-25-1-16,25-24 15,0 25-15,-26-26 16,26 0-1,0 1 1,0-77 47,26 0-48,-26-50-15,0 50 16,0-25-16,0-1 15,0 52 17,25 50 46,0 26-78,-25 25 15,26-25-15,-1-25 16,-25 24-16,26 1 16,-26 0-16,0-26 15,0 1-15,0 25 0,0-128 78,0-24-78,0 25 16,0-1-16,0 1 16,0 51-16,0-1 15,0 103 48,0-27-63,0-24 15,0 25-15,0-26 16,0 51 0,0-50-16,0-1 15,-26 26-15,26-26 32,-51-101-1,26 0-16,-26 0-15,26 25 16,25 0-16,-26 26 16,26-1-16,-25 26 15,25 51 32,0 0-31,0-26-16,0 1 15,-25 24-15,25-24 16,-26-1-16,26 1 16,-25-103 46,-1 1-46,26 0-16,-25 25 31,0 26-31,25-1 16,0 52 31,0-1-47,0 26 15,0-26-15,0 26 16,0-25-16,0 24 15,0 1-15,0 0 16,0 25-16,-26-50 16,26-1-16,0 0 15,0-126 32,0 50-31,-25-25-16,25 25 15,-26 26-15,26-1 16,0 52 62,0-1-78,0 0 31,0 1-31,0-1 16,0 1 0,0-1-16,-25-25 31,25-25 0,-25-52-31,-1-50 16,1 51-16,-1 51 15,26-1-15,0 52 79,0 25-79,0-26 15,0 26-15,-25-26 16,25 26-16,-25-26 15,25 1 1,0-1-16,-26-101 63,-25-51-63,26 25 15,25 26-15,-25 25 16,-1 1-16,26 100 62,0 1-62,-25 0 16,25-26-16,0 26 16,-26 0-16,26 0 15,0-26-15,0 26 16,0-26-16,0 26 15,-25-76 64,0-51-79,-1 25 15,26-25-15,0 50 16,-25 1-16,-1 50 78,26 26-78,0-26 16,0 26-16,0-25 15,0 24-15,0-24 16,0-1-16,0 1 31,-25-52 32,25-75-63,0-1 15,-25 0-15,25 26 16,0 25-16,0 26 15,0 76 48,0 0-47,0-1-16,0 27 15,0-27-15,0 1 16,-26 0-16,1-26 15,25 26-15,0-25 32,-51-77 15,26-25-32,-1 25-15,1 25 16,25-24-16,-26 50 31,1 0 0,25 25-15,0 26-16,0 0 16,-25-1-16,-1 1 15,26 0-15,0-26 16,-25 1-16,25-1 15,-26-25-15,-24-25 79,-1-51-79,25-1 15,1 27-15,0-27 16,25 27-16,-26-1 15,26 25-15,0 1 16,0 76 31,-25-26-31,25 1-16,-26 50 15,26-51 1,0 26-16,0 0 15,-25 0-15,0-26 16,25 0-16,0 1 16,-26-52 31,26-50-32,-25-25-15,-1 24 0,1-24 16,-26 75-16,51 1 15,0 0-15,-25 25 63,25 25-47,0 26-1,0-26-15,0 26 16,0 0-16,0-26 15,0 26-15,0-26 16,0 1 0,0-52 31,0-24-32,0-1-15,0 25 16,0 1-16,0 50 47,0 26-32,25-25-15,1-1 16,-26 0 0,25-25 46,-25-25-46,25-51-16,-25-26 15,26 26-15,-26 25 16,0 0-16,0 1 16,0 24-16,0 52 46,25 24-30,-25 1-16,0 0 16,0 0-16,0-26 15,0 51-15,0-50 16,0 25-16,26-26 16,-26 26-16,0-26 15,0-101 63,0 25-78,-26 0 16,1 26-16,25 0 16,-26 50 46,1 0-62,25 1 16,0-1-16,0 51 15,0-50 1,0-1-16,0 1 16,0-1-1,-25-25 32,-1-76-31,26 25-1,0 0-15,0 0 16,0 26-16,0 0 16,26 50 62,-1 0-78,0 1 15,1-1 1,-1 1-16,26-26 16,-26 25 30,1-25-30,-1-25-16,1 25 16,50-26-16,-25 26 15,-1-51-15,27 26 16,-1 25-16,-51 0 16,26-25-16,-26-1 15,-25 52 95,-76-26-110,25 25 15,26 0-15,0 1 16,-26-26-16,51 25 15,-51-25-15,26 0 16,-1 26-16,26-1 16,-25-25-16,25 25 15,-26-25 1</inkml:trace>
          <inkml:trace contextRef="#ctx0" brushRef="#br0" timeOffset="-7323.2876">3327 1030 0,'0'50'0,"0"-24"15,0 25-15,0-1 16,0-24-16,0-1 16,0 1-1</inkml:trace>
          <inkml:trace contextRef="#ctx0" brushRef="#br0" timeOffset="3229.9481">1168 1385 0,'0'26'94,"0"-1"-78,0 0-16,0 26 15,0-25 1,0-1-16,0-76 78,0 26-78,0-26 16,0 0-16,0 26 15,0-1-15,0 1 16,0 0 0,0-1-1,-25 26 48,-1 26-63,26 24 15,-51-24-15,26 25 16,0-1-16,25-24 0,0-1 16,-26 26-16,26-26 31,26-25 0,-1 0-15,26 0-1,-51-25-15,25-26 16,26 0-16,-51 1 16,0-1-16,0 0 15,0-25-15,25 25 16,-25 26-16,0-1 16,0-25-16,0 26 31,0 50 31,0 1-46,0-1-16,0 26 16,0-26-1,0 1 1,0-1-1,26-25-15,-1 0 79,1-25-79,24-51 15,-50 25-15,26-25 16,-1 50-16,-25-25 15,0 1-15,-51 50 63,1 25-47,24 0-16,-50 26 15,51-51-15,-1 51 16,26-26-16,0 1 15,0 25-15,0-26 16,0 0-16,0 26 16,0-25-16,0-1 15,0 0-15,0 1 32,51-26-32,25 0 15,-25-26-15,25-50 16,26 25-16,-77 1 15,1 24-15,-1-25 16,-25 26 0,0 0-1,-51 25 48,0 0-63,-25 0 15,25 0-15,1 0 16,-1 0-16,25 0 31,1 25-31,25 0 16,0 1 0,0-1-16,0 1 15,0-1 1,0 0-1,25-25 1,77 0-16,-26 0 16,26-25-16,-26 0 15,26-1-15,-52 1 16,-24-1-16,-26 1 16,25 25 46,-50 0 1,-51 0-48,50 0 1,1 0-16,-1 0 15,1 0 1,25-25 140,0-26-156,25 25 16,-25-24-16,26 24 16,-26 1-16,25 25 15,1-26-15,-26 77 110,0-25-110,-26 24 15,1 1-15,25-25 16,-26-1-16,26 0 47,-25-25 0,0 26-32,-1-26 1,26 25-16,-25 1 15,-1-1 17,1-25-32,25 25 15,0 1-15,-25-1 16,25 1 0,0-1-16,-26 0 15,26 1 1</inkml:trace>
          <inkml:trace contextRef="#ctx0" brushRef="#br0" timeOffset="9541.8954">76 1588 0,'25'0'171,"1"26"-155,-1-26-16,-25 25 16,25-25-1,-25 26 1,26-26 0,-26 25-16,0 0 93,25-25-61,-25 26-17,26-26 1,-1 0 46,-25 25-46,25-25-16,1 0 16,-1 0-1,1 0 1,-1 0-16,0 0 15,1 0-15,-1 0 16,1 0-16,-1 0 16,0 0-1,1 0 17,-1 0-17,1 0 48,-1 0-48,0 0 32,1 0-16,-1 0 1,1 0-17,-52 0 110,-25 0-109,1 0-16,24 0 16,1 0-16,25 26 15,-26-26-15,1 0 16,-26 0-1,26 0 1,-1 0 0,1 0-1,0 0 1,25 25 0,-26-25-16,1 0 15,-1 0-15,1 0 16,0 0-1,-1 0 1,1 0-16,-1 0 16,26 25 452,0 1-452,0-1 47,26-25-32,25 51 188,-26-51-141</inkml:trace>
          <inkml:trace contextRef="#ctx0" brushRef="#br0" timeOffset="5833.7223">177 1715 0,'0'-25'125,"51"25"-125,0-25 15,-26-1-15,26 26 16,-25 0-16,-1 0 15,0 0-15,1 0 47,-1 0 0,1 0-31,-1-25-1,0 25 17,26 0-17,-25-26 1,-1 26-16,0 0 16,1 0-16,-1 0 15,1-25 1,-1 25-1,0 0 17,1 0-17,-1 0 1,-25-25-16,26 25 16,-1 0 93,26-26-93,-26 26-16,1-25 15,-1 25-15,26 0 31,-26 0-31,1-26 16,-1 26 0,0-25-1,1 25-15,-1 0 16,1 0 15,-26-25-15,25 25-1,0 0 1,1 0 0,-26-26-1,25 26-15,1 0 16,-1-25-16,26 25 16,25 0-16,-25 0 15,25 0-15,-25 0 16,-26 0-16,26 0 15,0 0-15,-26 0 16,26 0 0,-26 0-1,1 0 1,-1 0 0,1 0-16,-1-26 15,0 26 1,1 0-1,-1 0-15,1 0 47,-26-25-31,50 25-16,-24 0 31,-1 0-31,26-25 16,0 25-1,-26 0 1,1 0 0,-1-26-16,0 26 15,1 0-15,25 0 16,-26 0 0,0 0-1</inkml:trace>
        </inkml:traceGroup>
      </inkml:traceGroup>
    </inkml:traceGroup>
  </inkml:traceGroup>
</inkml:ink>
</file>

<file path=ppt/ink/ink10.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46.47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C643F08D-407E-47C2-B765-B0C61EE7DA68}" emma:medium="tactile" emma:mode="ink">
          <msink:context xmlns:msink="http://schemas.microsoft.com/ink/2010/main" type="inkDrawing" rotatedBoundingBox="22165,4874 23456,5289 23290,5804 21999,5388" semanticType="callout" shapeName="Other">
            <msink:sourceLink direction="with" ref="{24FAF2E2-41E3-4659-8C56-AA295A7699B2}"/>
            <msink:sourceLink direction="with" ref="{59591857-6D6C-479A-A359-57B799B53DF1}"/>
          </msink:context>
        </emma:interpretation>
      </emma:emma>
    </inkml:annotationXML>
    <inkml:trace contextRef="#ctx0" brushRef="#br0">2997 666 0,'0'25'0,"-26"0"47,26 1 0,0-1-32,0 1 32,0-1-16,0 0-15,0 1 0,0-1 62,0 1-47,0-1-15,0 0-16,0 1 31,0-1 16,0 1-32,26-26 1,-26 25-16,0 0 16,25 1 31,1-26-16,-26 25-16,25-25 48,-25-51-63,25 51 16,-25-25-16,0-26 15,0 26-15,0-1 16,0-24-1,0 24-15,-25 1 16,25-1 0,0 1-1,-25 25 1,25-25 0,-26 25 62,1 0-63,-1 25-15,1 0 16,25 26-16,0-25 16,0-1-16,0 0 15,0 1-15,0-1 16,0 1-1,0-1-15,0 0 16,0 1 0,25-1-16,1-25 15,-26 26-15,25-1 16,1 0-16,-1-25 16,0 0-1,-25 26 1,26-26 78,-26 25-94,76-25 15,-51 0-15,26 0 16,0 0-16,-26 0 15,1 0-15,-1 0 16,-25-25 0,26 25-1,-26-26 17,25 26-17,0 0 1,-25-25-1,26 25 142,25 0-142,-1 0-15,-24 0 16,-1 0-16,51 0 16,-25 0-16,-25 0 15,-1 0-15,0 0 188,77 25-173,-26-25-15,-25 0 16,0 26-16,0-26 16,-26 0-16,-25 25 140,-25-25-109,25 26-15</inkml:trace>
  </inkml:traceGroup>
</inkml:ink>
</file>

<file path=ppt/ink/ink11.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43.795"/>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7A86C235-8D4B-4F91-89BB-51B46C503A7F}" emma:medium="tactile" emma:mode="ink">
          <msink:context xmlns:msink="http://schemas.microsoft.com/ink/2010/main" type="inkDrawing" rotatedBoundingBox="19379,5411 22300,5396 22301,5497 19379,5512" semanticType="underline" shapeName="Other"/>
        </emma:interpretation>
      </emma:emma>
    </inkml:annotationXML>
    <inkml:trace contextRef="#ctx0" brushRef="#br0">203 1301 0,'25'-26'141,"51"1"-141,-25-1 15,0 26-15,-26-25 16,1 25-16,-1 0 15,26 0-15,-26 0 16,1 0-16,-1 0 16,1 0-16,-1 0 15,0 0 1,26 0 15,-25 0-15,-1 0-1,0 0 17,1 0-17,-1 0 1,1 0 0,-1 0-1,0 0-15,1 0 16,25 0-16,-26 0 15,0 0-15,26 0 16,-25 0 15,-1 0-15,0 0 0,1 0-16,-1 0 15,1 0 1,-1 0-16,0 0 15,1 0 1,-1 0-16,1 0 16,-1 0-16,0 0 15,1 0-15,25 0 16,-1 0-16,-24 0 16,25 0-16,-26 0 15,0 0-15,1 0 0,-1 0 16,1 0-16,-1 0 15,0 0-15,1 0 16,-1 0-16,1 0 16,-1 0-16,0 0 15,26 0-15,-25 0 16,-1 0-16,0 0 16,1 0-16,50 0 31,-25 0-31,-26 0 15,26 0-15,-26 0 32,26 0-32,0 0 0,-26 0 0,52 0 15,-52 0-15,26 0 16,0 0 0,-26 0-16,26 0 15,0 0-15,-26 0 16,26 0-16,-26 0 15,1 0-15,24 0 32,1 0-32,0 0 15,-26 25-15,1-25 32</inkml:trace>
  </inkml:traceGroup>
</inkml:ink>
</file>

<file path=ppt/ink/ink12.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41.61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6320F96B-770F-43B2-9E72-1922453CDC6C}" emma:medium="tactile" emma:mode="ink">
          <msink:context xmlns:msink="http://schemas.microsoft.com/ink/2010/main" type="inkDrawing" rotatedBoundingBox="21444,4943 22613,5040 22584,5386 21415,5290" semanticType="callout" shapeName="Other">
            <msink:sourceLink direction="with" ref="{24FAF2E2-41E3-4659-8C56-AA295A7699B2}"/>
            <msink:sourceLink direction="with" ref="{DFF02D80-33A8-4170-B0C7-BBB1603D7CD5}"/>
          </msink:context>
        </emma:interpretation>
      </emma:emma>
    </inkml:annotationXML>
    <inkml:trace contextRef="#ctx0" brushRef="#br0">2260 818 0,'26'0'109,"-1"0"-93,26 0-16,-26 0 16,1 0-16,24 0 15,1 0-15,25 0 16,-50 0-16,50 0 16,-25 0-1,-26 0-15,1 0 16,-1 0-16,0 0 15,1 0-15,-1 0 32,1 0-32,-1 0 15,26 0 1,-26 0 0,26 0-16,-26 0 15,26 0 1,-25 0-1,-1 0 1,0 0 0,1 0-16,-1 0 15,1 0-15,-1 25 16,0-25 31,26 0 78,-25 0-110,-26 51 110,0-25-109,-26-26-16,26 25 16,0 0-16,-25-25 15,-1 26 1,1-26 0,0 0-16,-26 25 15,25 1 1,-24-26-16,-1 0 31,25 0-15,-24 25-16,24-25 15,-25 25-15,26-25 0,-26 0 16,26 0 0,-1 0-16,1 26 46,0-26-30,-1 0 0</inkml:trace>
  </inkml:traceGroup>
</inkml:ink>
</file>

<file path=ppt/ink/ink13.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39.027"/>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586414B0-F5CD-4913-8E6E-1E8FE8D47398}" emma:medium="tactile" emma:mode="ink">
          <msink:context xmlns:msink="http://schemas.microsoft.com/ink/2010/main" type="inkDrawing" rotatedBoundingBox="20050,5053 22738,5130 22727,5511 20039,5434" semanticType="underline" shapeName="Other"/>
        </emma:interpretation>
      </emma:emma>
    </inkml:annotationXML>
    <inkml:trace contextRef="#ctx0" brushRef="#br0">863 1224 0,'0'-25'16,"26"0"46,-1 25-46,0 0-16,1 0 16,-1 0-16,26-26 15,0 26-15,25 0 16,-25 0-16,25 0 16,0 0-16,-25 0 15,0 0-15,0 0 16,-26 0-16,51 0 15,-50 0-15,-1 0 32,26 0-32,-26 0 15,26 0-15,-26 0 16,1 0-16,25 0 16,25 0-16,0 0 15,26 0-15,-1 0 0,-25 0 16,26 0-16,-51 0 15,0 0-15,-26 0 32,26 0-32,-26 0 0,1 0 0,-1 0 15,26 0-15,25 0 16,-51 0-16,26 0 16,0 0-16,-26 0 15,26 0-15,-25 0 16,-1 0-16,0 0 31,1-25-31,-1 25 16,51 0-16,1 0 15,-52 0-15,26 0 16,0 0-16,-1 0 16,1 0-16,-25 0 15,-26-26 141,-26 26-140,-25-25-16,1 25 16,24-25-16,-25 25 15,-50 0-15,-77-26 16,0 1-16,26 25 16,-1-26-16,1 1 15,50 0-15,26 25 16,0 0-16,51 0 15,-26-26-15,25 26 16,-50 0-16,25 0 16,-25 0-16,0-25 15,0 25-15,-26 0 16,51 0-16,1 0 16,24 0-16,-25 0 15,26 0-15,0 0 16,-1 0-1,1 0-15,-1 0 16,-50 0 0,25 0-16,1 0 15,24 0 1</inkml:trace>
  </inkml:traceGroup>
</inkml:ink>
</file>

<file path=ppt/ink/ink14.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40.169"/>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7929AD7C-8CA8-43AD-8BA7-CFB7E8E12006}" emma:medium="tactile" emma:mode="ink">
          <msink:context xmlns:msink="http://schemas.microsoft.com/ink/2010/main" type="inkDrawing" rotatedBoundingBox="19939,5181 21996,5181 21996,5196 19939,5196" shapeName="Other"/>
        </emma:interpretation>
      </emma:emma>
    </inkml:annotationXML>
    <inkml:trace contextRef="#ctx0" brushRef="#br0">762 970 0,'50'0'79,"1"0"-64,-25 0-15,-1 0 16,26 0-16,-26 0 15,51 0-15,1 0 16,24 0-16,-25 0 16,1 0-16,-27 0 15,-24 0-15,-1 0 16,1 0 31,50 0-32,-51 0-15,1 0 16,-1 0-16,0 0 31,1 0-15,-1 0 0,26 0-16,0 0 15,25 0-15,-25 0 16,0 0-16,-26 0 15,26 0-15,-26 0 16,26 0 0,-26 0-1,26 0 1,-25 0-16,-1 0 16,0 0-16,26 0 15,0 0 1,0 0-16,-26 0 31,1 0-15,-1 0-1,26 0-15,0 0 16,-1 0-16,-24 0 16,-1 0-16,26 0 15</inkml:trace>
  </inkml:traceGroup>
</inkml:ink>
</file>

<file path=ppt/ink/ink15.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36.81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11342BF5-3DA3-4CDC-BD50-0862D308D4AD}" emma:medium="tactile" emma:mode="ink">
          <msink:context xmlns:msink="http://schemas.microsoft.com/ink/2010/main" type="inkDrawing" rotatedBoundingBox="19890,5106 22861,5212 22858,5287 19888,5181" semanticType="underline" shapeName="Other"/>
        </emma:interpretation>
      </emma:emma>
    </inkml:annotationXML>
    <inkml:trace contextRef="#ctx0" brushRef="#br0">711 970 0,'25'0'141,"77"0"-141,25 0 15,-51 0-15,0-25 16,-25 25-16,0 0 16,0 0-16,-1 0 0,-24 0 15,25 0 1,-26 0-1,26 0 1,-26 0 0,26 0-16,-26 0 15,1 0 1,25 0 0,-1 0-1,-24 0 1,25 0-16,-1 0 15,27 0-15,-27 0 16,1 0-16,0 0 16,0 25-16,0-25 15,-1 0-15,-24 0 16,-1 0-16,26 0 16,-26 0-16,1 0 31,-1 0-31,51 0 15,-50 0-15,25 0 0,-26 0 16,0 0 0,1 0-1,-1 0 1,1 0 0,24 0-16,-24 0 15,25 0-15,-1 26 31,1-26-31,25 0 16,-25 25-16,0-25 16,-26 0-16,1 0 15,-1 0 48,1 0-48,-1 26-15,0-26 297,153 0-297,-102 0 16,26 0-16,-77 0 16,1 0-16,-1 0 15,1 0 1</inkml:trace>
  </inkml:traceGroup>
</inkml:ink>
</file>

<file path=ppt/ink/ink16.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34.693"/>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24FAF2E2-41E3-4659-8C56-AA295A7699B2}" emma:medium="tactile" emma:mode="ink">
          <msink:context xmlns:msink="http://schemas.microsoft.com/ink/2010/main" type="inkDrawing" rotatedBoundingBox="20141,4969 22554,4923 22555,4967 20142,5014" semanticType="underline" shapeName="Other">
            <msink:destinationLink direction="with" ref="{C643F08D-407E-47C2-B765-B0C61EE7DA68}"/>
            <msink:destinationLink direction="with" ref="{6320F96B-770F-43B2-9E72-1922453CDC6C}"/>
          </msink:context>
        </emma:interpretation>
      </emma:emma>
    </inkml:annotationXML>
    <inkml:trace contextRef="#ctx0" brushRef="#br0">965 767 0,'51'0'94,"25"0"-94,-25 0 31,-26 0-31,51 0 15,0 0-15,1 0 16,-1 0-16,25 0 16,52 0-16,-77 0 15,-25 0-15,0 0 16,-26 0-16,0 0 16,52 0-16,-1 0 15,0 0-15,-25 0 16,-26 0-16,1 0 15,24 0-15,-24 0 47,-1 0-31,51 0-16,-50 0 16,-1 0-16,26 0 15,-26 0 1,1 0-1,-1 0-15,1 0 16,-1 0-16,0 0 16,26 0-16,-25 0 15,-1 0-15,0 0 16,26-25-16,0 25 16,0 0-16,-26 0 15,51 0-15,-50 0 16,-1 0-16,1-26 15,24 26-15,-24 0 16,-1 0-16,1 0 16,-1 0-1,0 0 1,1 0 0,-153 0 202</inkml:trace>
  </inkml:traceGroup>
</inkml:ink>
</file>

<file path=ppt/ink/ink17.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53.735"/>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6E6DDEDE-91F6-4D29-959E-88DA29ECA948}" emma:medium="tactile" emma:mode="ink">
          <msink:context xmlns:msink="http://schemas.microsoft.com/ink/2010/main" type="inkDrawing" rotatedBoundingBox="19328,5719 23697,5691 23698,5787 19329,5816" shapeName="Other"/>
        </emma:interpretation>
      </emma:emma>
    </inkml:annotationXML>
    <inkml:trace contextRef="#ctx0" brushRef="#br0">0 173 0,'51'-25'94,"-26"0"-79,1 25-15,24 0 16,-24-26-16,-1 26 15,1 0-15,24 0 16,-24 0 0,-1 0-1,1 0-15,-1 0 16,0 0 0,1 0-16,-1 0 15,26 0-15,-26 0 16,1 0-16,25 0 15,-26 0-15,0 0 16,1 0 0,-1 0-16,-25-25 15,26 25-15,50 0 16,-51 0 0,26 0-16,25 0 15,0 0-15,-50 0 16,-1 0-16,1 0 15,-1 0 1,0 0 0,1 0-1,-1 0 1,26 0-16,0 0 16,0 0-16,-1 0 31,27 0-31,-27 0 0,-24 0 15,50 0-15,-51 0 16,1 0 0,-1 0-1,1 0 1,-1 0 0,0 0-16,1 0 15,25 0-15,-26 0 16,0 0-1,1 0-15,-1 0 16,1 0 0,-1 0-1,0 0 1,26 0-16,0 0 16,-26 0-16,1 0 15,25 0-15,-26 0 31,0 0-15,26 0 15,-25 0-15,-1 0 0,0 0-16,1 0 15,-1 0-15,1 0 16,-1 0-1,0 0-15,1 0 16,-1 0-16,26 0 16,-26 0-1,1 0-15,25 0 16,-1 0-16,1 0 16,0 0-16,-26 0 31,1 0-16,-1 0-15,1 0 16,24 0 0,-24 0-16,-1 0 15,1 0 1,-1 0-16,26 0 16,-26 0-1,1 0 1,-1 0-1,0 0-15,52 0 16,-52 0 0,0 0 15,26 0 63,25 0-94,-50 0 15,-1 0-15,1 0 16,24 0-16,-24 0 16,25 0-1,-26 0 1,0 0-1,1 0 1,-1 0 15,1 0-15,-1 0 15,0 0-15,1 0 15,-1 0 0,1 0-15,-1 0-16,0 0 16,1 0-1,-1 0 1,1 0-1,-1 0 64,0 0-64,1 0 1,-1 0-16,1 0 15,-1 0 1,0 25 0,1-25-1</inkml:trace>
  </inkml:traceGroup>
</inkml:ink>
</file>

<file path=ppt/ink/ink18.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55.025"/>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59591857-6D6C-479A-A359-57B799B53DF1}" emma:medium="tactile" emma:mode="ink">
          <msink:context xmlns:msink="http://schemas.microsoft.com/ink/2010/main" type="inkDrawing" rotatedBoundingBox="23215,5512 23495,5512 23495,5527 23215,5527" shapeName="Other">
            <msink:destinationLink direction="with" ref="{C643F08D-407E-47C2-B765-B0C61EE7DA68}"/>
          </msink:context>
        </emma:interpretation>
      </emma:emma>
    </inkml:annotationXML>
    <inkml:trace contextRef="#ctx0" brushRef="#br0">0 0 0,'26'0'16,"-1"0"78,0 0-63,1 0-16,-1 0 1,26 0 0,-26 0-1,26 0 1,-25 0 0</inkml:trace>
  </inkml:traceGroup>
</inkml:ink>
</file>

<file path=ppt/ink/ink19.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57.68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46758AFE-E40A-4B11-9AD7-8DCD28735E6E}" emma:medium="tactile" emma:mode="ink">
          <msink:context xmlns:msink="http://schemas.microsoft.com/ink/2010/main" type="inkDrawing" rotatedBoundingBox="19379,5876 23367,5839 23368,5906 19380,5944" shapeName="Other"/>
        </emma:interpretation>
      </emma:emma>
    </inkml:annotationXML>
    <inkml:trace contextRef="#ctx0" brushRef="#br0">0 133 0,'76'0'125,"-25"0"-125,-26-25 15,1 25-15,-1 0 16,0 0-16,26 0 16,0 0-16,-26 0 15,1 0 1,25 0-16,-26 0 16,26 0-16,25 0 15,-25 0-15,0 0 16,-1 0-16,1 0 15,-25-25 1,-1 25-16,0 0 16,1 0-16,-1 0 15,1 0-15,-1 0 16,0 0-16,1 0 16,-1-26-1,26 26-15,-26 0 16,26 0-16,-25 0 15,-1 0-15,0 0 16,26 0-16,-25 0 16,-1 0-16,26 0 15,-26 0-15,1 0 16,-1 0 0,0 0-16,1 0 15,25 0-15,-1 0 16,1 0-16,0 0 15,25 0-15,-50 0 16,50 0-16,0 0 16,-25 0-1,-26 0-15,1 0 16,-1 0 0,0 0-1,1 0 16,-1 0-31,26 0 16,-26 0 0,26 0-16,-25 0 15,24 0 1,-24 0 0,-1 0-1,1 0-15,24 0 16,-24 0-1,-1 0 1,26 0 0,0 0-16,-26 0 15,1 0-15,24 0 16,-24 0-16,25 0 16,-26 0-16,26 0 15,-26 0 1,26 0-1,0 0 1,-26 0-16,26 0 16,-26 0-1,1 0-15,-1 0 16,1 0-16,-1 0 16,0 0-1,1 0 16,25 0-15,-26 0 0,26 0 15,-26 0-31,26 0 16,-26 0-1,1 26 1,-1-26-16,1 0 15,24 0-15,-24 0 16,-1 0-16,1 0 16,24 0-1,-24 0 1,25 0 0,-26 0-1,0 0 63,26 0-62,-25 0 0</inkml:trace>
  </inkml:traceGroup>
</inkml:ink>
</file>

<file path=ppt/ink/ink2.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48:58.378"/>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6DC993D5-5CB0-48A7-ACEB-AD2BDAB92934}" emma:medium="tactile" emma:mode="ink">
          <msink:context xmlns:msink="http://schemas.microsoft.com/ink/2010/main" type="inkDrawing" rotatedBoundingBox="12129,4406 16570,4091 16648,5197 12208,5511" shapeName="Other"/>
        </emma:interpretation>
      </emma:emma>
    </inkml:annotationXML>
    <inkml:trace contextRef="#ctx0" brushRef="#br0">660 344 0,'25'0'171,"26"-51"-171,-25 51 16,24-25 0,-24 25-16,-1-26 0,1 26 0,-1 0 31,0 0-15,1 0-1,-26-25 16,25 25-15,1 0 47,-1 0-32,-25-26-16,25 26-15,1 0 16,-1-25 0,1 25-16,-1 0 15,0 0 1,1-25-16,-1 25 16,1 0-16,-1-26 15,0 26 1,1 0-16,-1 0 15,1 0 1,-1 0-16,0 0 16,-25-25-16,26 25 31,25 0-15,-1-26-1,-24 26 1,-1 0-1,1 0 1,-1 0-16,26 0 16,-26 0-1,26 0-15,-26 0 16,1 0 0,-1 0 15,1 0-31,-26-25 31,25 25-31,0 0 16,1 0-16,-1 0 15,1 0 1,-1 0 0,0 0-16,1 0 15,-1 0-15,1 0 16,-1 0-16,0 0 31,26-25-31,-25 25 16,-1 0-16,26 0 15,-26 0 1,1 0-16,-1 0 16,0 0-1,26 0 1,-25 0-16,-1 0 15,26 0-15,-26 0 16,51 0-16,-50 0 16,25 0-16,-26 0 15,0 0-15,1 0 32,-1 0-1,1 0 16,-1 25 0,0-25-16,1 0-16,-1 25 17,1-25-17,-26 26 1,25-26-16,0 0 31,1 0 0,-26 25 1,25-25-17,-25 26 1,26-26 0,-1 0-1,0 0 48,-25 25-48,51-25 1,-25 0 0,-1 25-1,0-25 16,1 0 1,-1 0-32,1 0 31,-26 26-31,25-26 31,-25 25-15,25-25-1,1 0-15,-1 0 32,-25 26-17,26-26 1,-1 25 15,0-25-31,1 0 31,-26 25-15,25-25 15,-25 26-15,26-26 0,-1 0 15,-25 25 16,-25-25 93,-1 0-124,1 0-16,-1 0 16,1 0-16,-26 0 15,26 0 1,-1 0-1,1 0-15,-26 0 16,26 0-16,-1 0 16,1 0-16,0 0 15,-1 0-15,1 0 16,-1 0 0,-24 0-1,24 0 1,1 0-1,-1 0-15,1 0 16,0 26 0,-26-26-1,25 0 1,1 0 0,0 0-1,-1 0-15,1 0 16,-1 25-1,1-25 1,0 0 0,-1 25-1,-25-25 1,26 0 0,0 0 15,-1 0-16,1 0 1,-1 0 31,52 0 78,50-25-109,0 0-16,26-1 15,-51 26-15,25-25 16,0-1-16,-51 26 15,52-25-15,-52 25 32,0 0-17,1 0-15,-1 0 47,1 0-16,-103 0 94,-24 0-125,25 0 16,-1 0-16,1 0 16,0 0-16,25 0 15,26 0 1,-1 0-16,1 0 16,0 25-1,-1-25 1,1 0-1,-1 26 17,26-1-17,-25-25 1,0 0-16,25 26 16,-26-26-1,26 25 1,-25-25 15,25 25-15,-26-25-16,1 26 15,0-1 1,-1-25-16,1 26 16,-1-26-1,1 0 16,0 25-15,-1 0 0,1-25-1,-1 0-15,1 0 16,0 0 0,-1 0-1,-25 0-15,26 0 16,0 0-1,-1 0-15,1 0 16,-1 0 0,1 0-16,0 0 15,-1 0 1,1 0 0,-1 0-1,1 0-15,0 0 16,-1 0-16,1 0 15,-1 0 1,1 0 0,0 0 140,-1 0-140,1 0-1,-1 0-15,1 0 31,0 0-31,-1 0 16,1 0 0,-1 0-16,1 26 15,0-26-15,-1 0 32,1 0-1,-1 0-31,-24 0 15,24 0-15,1 0 16,-1 0-16,26 25 16,-25-25-16,0 0 15,-1 0-15,1 26 16,-1-26 0,1 0-16,0 0 15,-1 0 1,-25 0-1,26 25 1,-26-25 0,26 0-1,-1 0-15,1 0 16,0 25-16,-1-25 16,1 0-1,-1 0-15,26 26 16,-25-26-1,0 0 1,-1 0 0,1 0-16,-1 0 15,-24 0 142,24 0-157,-25 0 15,1 0-15,24 0 16,1 0-1,-1 0-15,1 0 94,0 25-47,-1 1 78,26-52-31,51 1-79,0-1-15,-26 1 16,51 0-16,-50 25 16,25-26-16,-1 1 15,-24-1-15,-1 26 16,26 0-16,0 0 16,-26-25-16,26 25 15,0 0-15,0-25 16,-26 25-16,0 0 15,1 0-15,-1 0 32,1 0-32,-1-26 15,0 26 1,1 0 0,-1 0-16,1 0 15,-1 0 16,0 0-15,1 0 0,-1 0-1,1 0 1,-1-25-16,0 25 16,1 0-1,-26-26 1,25 26-1,-50 51 95,-26-25-110,-25-1 15,25 0-15,-25 1 16,-26 25-16,1-26 16,24 0-16,27-25 15,-1 26-15,0-26 0,0 25 16,0-25-16,1 0 16,-1 0-16,25 0 15,-24 0-15,-1 26 16,0-26-16,26 0 15,-26 0-15,25 25 16,1-25 15,50-51 94,1 0-125,25 26 16,-1 25-16,27-25 16,-27-1-16,1 26 15,-25-51-15,50 26 16,-51 25-16,1 0 31,-1 0-31,26-25 16,0 25-1,-51-26-15,25 26 16,0 0-16,1 0 16,-1 0-1,1 0 1,-1 0 15,0-25-15,1 25 124,50-26-140,-51 1 16,1 25 0,-1-25-16,1 25 15,-1-26 1,0 26-1,1 0 17,-26-25-1,25 25-15,26 0 15,-51-26-31,25 26 15,1 0 17,-52 26 93,1-26-125,0 51 15,-1-51-15,-50 25 16,51 0-16,-1-25 0,-25 0 16,26 0-16,0 26 15,-26-26-15,0 25 16,0-25-16,0 26 15,1-26-15,-1 25 16,25 0-16,-24-25 16,-1 26-16,25-26 15,1 25-15,0-25 16,-1 0-16,1 0 16,-1 0 15,26 26-16,0-77 189,26 25-189,-1 1-15,1 0 16,24-1-16,-24 1 15,50-26-15,-25 51 16,0-25-16,-26 25 16,0-26-16,1 26 15,25 0 251,25 0-250,-25 0-16,-26 0 15,26 0-15,-26 0 16,1 0-1,-1 0 1,0 0 15,1 0 16,-1 0-31,1 0 15,-1 0-31,0 0 16,1 0-16,-1 0 15,26 0-15,0 0 16,-26 0-16,1 0 16,24 0-16,-24 0 15,25 0 1,-26 0-16,0 0 15,1 0 1,50-25-16,-51 25 16,1 0-1,-1 0-15,1 0 16,-1-26 0,0 26-16,1 0 31,-1 0-16,1 0 17,24 0-17,-24 0 1,-1 0 31,1 0-32,-1 0 17,0 0 61,1 0-77,-1 0 0,-50 0 77,-26 0-93,0 0 16,0 0-16,26 0 16,-26 0-16,0 0 15,1 0 1,24 0 0,1 0-16,-1 0 15,1 0-15,-26 0 16,0 0-1,26 0 1,0 0 0,-1 0 15,1 26-31,50-26 156,102-26-156,-76 1 16,-26 25-16,1-25 0,-1 25 15,1 0 64,-1 0-79,0 0 31,1 0 0,-26-26 0,25 26-31,1 0 32,-1 0-17,0 0 1,1 0-16,-26-25 15,25 25-15,1 0 16,-1 0 15,0 0-15,1-26 15,-1 26-15,1 0 78,-1 0-94,0 0 15,1 0 173,25 0-173,-26 0-15,0 0 16,1 26-16,-1-26 16,-25 25-1,26-25 1,-1 0 31,-25 26 62,-25-1-93,-26 0-1,-25-25-15,25 0 16,0 0-16,-25 0 16,25 0-16,-25 0 0,25 0 15,-25 26-15,25-26 16,0 0-16,0 0 15,-25 0-15,-25 0 16,50 0-16,0 0 16,26 0-16,-1 0 15,-25 0-15,26 0 16,0 0-16,-26 0 16,25 0-1,1 0-15,0 0 0,-1 0 16,1 25-1,-1-25-15,1 0 16,0 0 0,-1 0-1,1 0-15,-1 26 16,1-26 15,0 0 0,-1 0-15,26 25 0,-25-25-16,25 25 15,-26-25-15,103 0 110,24 0-95,-50 0-15,76 0 16,-25-25-16,25 25 16,-26 0-16,26 0 15,-51 0-15,26 0 16,0 0-16,-77 0 15,51 0-15,-25 0 16,0 0-16,0 0 16,-1 0-16,-24 0 15,25 0-15,-26 0 16,-50 0 171,-77 0-187,26 25 16,-26-25-16,26 26 16,-26-26-16,26 0 15,-25 0-15,-1 0 16,26 0-16,0 0 16,-1 0-16,27 0 15,-27 0-15,1 0 16,0 0-16,0 0 15,50 0-15,-24 0 16,24 0-16,1 0 16,-1 0-1,1 0 63,25-26-62,0 1 0,0 0-1,25-1 17,1 26-32,-26-25 15,51 25-15,-26 0 31,0-26-31,1 26 16,-1 0-16,1-25 16,-1 25-1,0 0 1,1 0 0,-1-25-1,1 25 1,-1 0-16,26 0 15,0 0-15,-26 0 16,0 0-16,1 0 16,-1 0-1,1 0 1,-1 0 46,0 0-46,1 0 0,-1 0-16,1 0 15,-1 0 1,0 25 0,1-25-1,-1 0 1,1 0 15,-1 0 32,-25 25-63,-25 1 46,-52-1-30,27-25-16,-1 0 16,0 0-16,26 26 15,-26-26-15,0 0 16,51 25-16,-25-25 16,-1 0-16,1 0 15,-1 25-15,1-25 16,-26 26-16,0-26 15,26 25 1,0 1-16,-1-26 16,1 25-16,-51 0 15,50 1 1,-50-1-16,51-25 16,-1 51-16,-50-51 15,51 25-15,-1 1 16,-25-26-16,26 25 15,0-25-15,25 26 16,-26-26-16,1 0 31,25 25-15,-26-25 0,1 0 30,25 25 1,-25 1 16,-1-26-63,-25 25 15,51 1-15,-25-26 16,50 0 62,1-26-62,-1 26-16,26-25 15,-26 25-15,1-26 16,25 1-16,-26 25 16,0 0-16,26-25 15,0 25-15,0-26 16,-26 26-16,51 0 16,-25 0-16,-25-25 15,24 25-15,27-26 16,-27 26-16,-24-25 15,25 25-15,-26 0 16,26 0-16,-26 0 16,1 0-1,24 0 1,1 0 0,-25 0-16,-1 0 15,0 0-15,1 0 16,-1 0-16,1 0 15,-1 0 1,0 0 0,1 0-16,-1-25 15,1 25-15,50 0 16,-25 0-16,-1 0 16,1 0-16,-25 0 15,-1 0-15,0 0 110,1 0-95,-1 0 1,26-26-1,-26 26 1,1 0-16,-1-25 16,1 25-16,-1 0 31,0 0-31,-25-26 31,26 26-31,25 0 16,-26 0-1,0 0 1,-25-25-16,26 25 16,-1 0-16,1 0 15,-26-25 1,25 25 0,0 0-16,1 0 15,-1 0-15,1 0 16,-1 0-16,0 0 31,-25-26-15,26 26-1,-1 0 1,1 0-16,-1 0 16,0 0-16,1 0 15,-1 0-15,1 0 16,-1 0 15,0 0-15,1 0-1,-1 0 1,1 0 0,-1 0-1,0 0 1,-25-25-16,26 25 15,-1 0 1,1 0 0,-26-26 31,25 26-16,26 0-16,-26 0 1,1 0 31,24 0-31,1 0-16,0 0 15,-26 0-15,52 0 16,-27 0-16,-50 26 156,0-1-140,0 1 15,0-1-15,-25-25-16,-26 25 15,26-25-15,-26 26 16,0-26-16,26 0 15,-26 0-15,26 0 16,-52 0-16,52 0 16,-26 0-16,26 0 15,-26 0-15,0 0 16,26 0-16,-26 0 16,0 0-16,-25 0 15,25 0-15,-25 0 16,51-26-16,-26 26 15,25 0-15,-24 0 16,24 0 0,1 0-16,-1 0 15,1 0 1,0 0-16,-26 0 16,25 0 15,1 0 0,0 0-15,50 0 156,102 0-172,-51 0 15,0 0-15,1 0 16,-1 0-16,-25 0 15,25 0-15,0 0 16,0 0-16,-25 0 16,0 0-16,25 0 15,-51 26 1,26-26-16,0 0 16,-26 0-16,1 0 15,-1 0 1,1 0-16,-1 0 15,0 25 1,1-25 0,-1 0-16,1 0 15,-1 0 63,26 0-46,-26 0-17,1 0 1,-52 0 109,-50 0-109,51 0-16,-26 0 15,0 26-15,-25-26 16,25 0-16,-25 0 15,25 25-15,0-25 16,26 0-16,-1 0 16,-50 25-16,51-25 15,-1 0-15,1 0 16,0 0-16,-1 26 16,-25-26-16,-25 0 15,25 0-15,-25 0 16,25 25-16,1-25 15,24 0-15,-25 0 16,26 0 0,25 26-16,-25-26 15,-1 0 142,1 0-157,-51 25 15,50-25-15,-25 0 16,-25 0-16,51 0 15,-26 0-15,26 0 16,-26 0-16,0 0 16,26 0-1,-1 0 32,1 0-31,-26 0-16,26 0 15,-1 0-15,1 0 16,-1 0-16,1 0 16,0 0-1,-1 0 1,-25 0-16,1 0 16,-1 0-1,25 0 1,1 0-16,0 0 15,-1 0-15,1 0 16,-1 0-16,1 0 16,-26 0-1,26 0-15,-1 0 16,26 25-16,-25-25 16,0 0-16,-26 0 31,25 0-31,1 26 15,-26-26-15,0 0 16,1 0-16,24 0 16,1 0-16,-26 0 15,26 0-15,-1 0 32,1 0-32,-1 0 15,-24 0 1,24 0-16,1 25 15,-26-25-15,26 0 16,-1 0-16,1 0 16,-26 0-16,0 0 15,0 0 1,26 0 0,0 0-16,-1 0 15,1 0 16,-1 0-15,1 0 0,0 0-16,-1 0 31,1 0-15,-1 26-1,1-26-15,0 0 172,25 25-172,0 0 31,0 1-15,0-1 15,0 1 0,0-1 16,25-25-31,0 25 0,-25 1-16,26-26 15,-1 0 32,1 0-47,-1 0 16,0 0-16,1 0 15,25 0-15,-1 0 16,-24 0-16,-1 0 16,26-26-16,0 26 15,-26 0 1,1 0-16,-1-25 15,0 25 1,-25-25 15,26 25-15,-1 0 0,1 0 15,-26-26-16,25 26 32,0 0-31,1 0-16,-1-25 16,1 25 15,-103 0 63,1 0-94,0 0 31,-26 0-31,26 0 15,-25 0-15,24 0 16,27 0-16,24 0 16,1 0 46,-1 0-62,1 0 16,0 0 31,75 0 156,-24 0-203,-1 0 15,1 0 1,50 0-16,0 0 16,-25 0-16,-26 0 0,1 0 15,24 0-15,-24 0 16,-1 0 31,26 0-32,-26 0-15,1 0 16,25 0-16,-1 0 16,1 0-16,-25 0 15,-1 0-15,0 0 16,1 0 0,-1 0-16,1 0 15,24 0 1,-24 0-16,-1 0 15,1 0-15,-1 0 16,0 0 0,1 0-1,-1 0 17,1 0-32,-1 0 15,0 0-15,1 0 16,-1-26-16,1 26 15,-1 0 32,26 0-31,-26 0 0,1 0-1,-1-25-15,26 25 0,-26 0 16,1 0-1,-1 0 1,0 0-16,1 0 47,-1 0-31,26 0-1,-26 0 1,1 0-16,-1 0 15,1 0 1,-1 0 15,0 0-15,1 0 0,-1 0-1,1 0-15,-1 0 16,0 0-16,1 0 31,-1 0-15,-25-25-16,26 25 15,-1 0 1,26 0 0,-26 0-1,26 0 1,-26 0-16,1 0 15,-1 0-15,1 0 47,24 0-31,-24 0 0,25 0-16,-26 0 15,0 0-15,1 0 16,-1 0-1,1 0 1,24 0 0,-24 0-1,-1 0 1,1-26-16,24 26 16,-24 0-1,-1 0-15,1 0 31,-1 0-31,0 0 16,1 0 0,-1 0-16,1 0 15,-1 0-15,0 0 16,1 0 0,-1 0-16,1 0 15,-1 0-15,0 0 16,1 0-1,-1 0 1,1 0 0,-1 0-16,0-25 15,1 25 1,-1 0-16,1 0 31,-1 0-15,0-26-16,1 26 15,25-25 1,-26 25-16,0 0 16,26 0-16,-25 0 15,-1 0 17,26 0-1,-26 0-31,1 0 15,-1 0-15,26 0 16,0 0 0,-26 0-1,26 0-15,-26 0 16,1 0-16,-1 0 16,0 0-16,1 0 15,-1-25-15,1 25 16,-1 0-16,0 0 15,1 0 1,-1 0 31,1 0-47,-1 0 31,0 0-15,1 0 62,-1 0-62,1 0-1,-1 0 1,0 0-1,1 0-15,-1 0 16,-25 25 125,26-25-126,-26 25-15,0 1 16,0-1 0,0 1 15,0-1 31,0 0-30,-127 1 202,25-26-234,26 0 16,50 0-16,-24 0 15,24 0-15,-25 0 16,26 0-16,0 0 15,-1 0-15,1 0 16,-1 0-16,-24 0 16,24 0-16,1 0 15,-1 0-15,1 0 16,0 0 0,-1 0-16,1 0 15,-1 0-15,1 0 16,0 0-16,-26 0 15,25 0-15,1 0 16,0 0 0,-1 0-16,1 0 31,-1 0 0,1 25-15,0-25-1,-1 0 1,1 0 15,-1 0-31,1 0 0,0 0 16,-1 0 15,-25 0 0,26 0-15,-26 0 0,26 0-1,-1 0 1,-50 0-16,51 0 16,-1 0-16,1 0 15,0 0 1,-26 0 31,25 0-32,1 0 1,0 0 0,-1 0 15,1 0-16,-1 0-15,1 0 16,0 0 0,-1 0-16,1 0 15,-1 0 1,1 0 0,0 0-1,-1 0-15,1 0 16,-1 0 15,1 0-15,0 0-1,-1 0 1,1 0-16,-26 0 16,26 0-16,-1 26 15,1-26-15,-1 0 16,1 0-1,0 0 1,25 25-16,-26-25 16,1 25-1,-1-25-15,1 0 16,0 0 0,-1 0-1,-25 26 16,26-26-15,0 0-16,-1 0 31,1 0-15,-1 0 0,1 25-1,0-25 1,-1 0-16,1 0 15,-1 0 1,1 0-16,0 0 16,-1 0-1,1 0 1,-1 0-16,1 0 16,0 0-1,-1 0-15,1 0 31,-1 0-31,1 0 32,0 0-17,-1 26 1,1-26 15,-1 0-15,1 0-16,0 25 15,-1-25 1,1 0 0,-26 0 15,26 0-15,-1 0-1,1 0 1,-1 0-1,1 0 1,0 0 15,-26 0-15,25 0 0,1 0-16,0 0 15,-1 0-15,1 0 16,-1 0 62,1 0-62,0 0 15,-1 0-16,1 0 1,-1 0-16,1 0 16,0 0-1,-1 0 1,1 0 0,-1 0 46,1 0-31,0 0-15,-1 0 15,1 25 0,-1-25 16,1 0-31,25 26 0,-25-26 15,50 0 297,0 0-312,26 0-1,-25 0 1,-1 0-1,0 0 1,1 0-16,-1 0 16,1 0-1,-1 0-15,0 0 16,1 0 0,-1 0-16,1 0 15,-1 0 1,0 0 15,-25-26 0,26 26-15,-1 0 0,-25-25-1,26 25 1,-26-25-16,25 25 31,-25-26-31,25 26 16,1 0-16,-1-25 15,1 25 1,-1 0-16,-25-26 16,25 26-16,1-25 15,25 25-15,-1 0 16,-24 0-1,-1-25 1,1 25-16,-1 0 16,26 0-1,-26 0-15,1-26 16,24 26-16,1 0 16,0-25-1,-26 25 1,26 0-1,-25 0 1,-1 0-16,0 0 16,1 0-1,-26-26-15,51 26 16,-26 0 0,26 0-16,-51-25 15,25 25-15,1 0 31,-1 0-15,0 0-16,1 0 16,-1 0-1,26 0-15,-26 0 16,1 0-16,25 0 16,-26 0-16,0 0 15,1 0 1,-1 0 15,1 0-15,-1 0-1,0 0-15,26 0 16,-25 0-16,-1 0 16,0 0-1</inkml:trace>
  </inkml:traceGroup>
</inkml:ink>
</file>

<file path=ppt/ink/ink20.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59.544"/>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4DDF26FE-BC6F-469D-BF80-DEA6B400966F}" emma:medium="tactile" emma:mode="ink">
          <msink:context xmlns:msink="http://schemas.microsoft.com/ink/2010/main" type="inkDrawing" rotatedBoundingBox="21056,5734 23418,5740 23417,5822 21056,5816" semanticType="callout" shapeName="Other"/>
        </emma:interpretation>
      </emma:emma>
    </inkml:annotationXML>
    <inkml:trace contextRef="#ctx0" brushRef="#br0">0 145 0,'26'-25'78,"50"0"-78,-51 25 16,1-26-16,24 26 15,52 0-15,-26 0 16,26 0-16,-26 0 16,-25 0-16,0 0 15,-26 0-15,0 0 16,26 0-16,25 0 16,-50 0-16,-1 0 15,26 0-15,0 0 16,0 0-16,-1 0 15,-24 0-15,-1 0 16,1 0 0,-1 0-1,0 0-15,1 0 16,-1 0-16,1 0 16,24 0-16,1 0 15,0 0-15,0 0 16,0 0-16,-1 0 15,-24 0 1,-1 0 0,1 0-16,-1 0 15,26 0 1,0 0-16,-26 0 16,0 0-1,1 0 1,-1 0-1,1 0-15,-1 0 16,0 0 31,1 0 0,25 0 31,-1 26-78,-24-26 16,-1 0-16,1 0 15,-1 0 1,0 0 62,1 0-78,25 25 16,-26-25-16,0 0 15</inkml:trace>
  </inkml:traceGroup>
</inkml:ink>
</file>

<file path=ppt/ink/ink21.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1:03.63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2D84EA22-BAB0-4014-BCB8-6BE21AAD9FAC}" emma:medium="tactile" emma:mode="ink">
          <msink:context xmlns:msink="http://schemas.microsoft.com/ink/2010/main" type="inkDrawing" rotatedBoundingBox="20426,5917 23752,6053 23747,6180 20421,6045" shapeName="Other"/>
        </emma:interpretation>
      </emma:emma>
    </inkml:annotationXML>
    <inkml:trace contextRef="#ctx0" brushRef="#br0">0 90 0,'26'0'156,"-1"0"-156,26 0 16,-26 0-16,26-25 16,-26 25-1,1 0 1,-1-26-16,26 26 15,-26 0 1,26 0-16,-25 0 16,-1 0-1,0 0-15,1 0 32,-1 0 14,26 0 1,-26 0-31,1 0-16,-1 0 31,26 0-31,0 0 16,0 0-16,-1 0 15,1 0-15,-25 0 16,24 0-16,1 0 16,0 0-1,-26 0 1,1 0 0,-1 0-1,1 0-15,24 0 16,-24 0-16,-1 0 15,1 0 17,-1 0-17,0 0 1,52 0-16,-27 0 16,27 0-16,-1 0 15,-25 0-15,-26 0 16,0 0-16,1 0 31,-1 0 16,26 0-47,-26 0 16,1 0-16,25 26 15,-26-26-15,0 0 16,1 0-1,-1 0 1,26 0 0,0 25-1,-26-25-15,1 0 16,24 0-16,-24 0 16,-1 0-16,1 0 31,24 0 0,-24 0-15,25 0-16,-1 25 15,-24-25-15,-1 0 16,26 0-16,-26 26 16,26-26-16,0 0 15,-26 0 1,1 0-1,-1 0 1,1 0 0,50 0-16,-51 25 15,26-25-15,0 0 16,-26 26-16,1-26 31,-1 0 47,26 0-62,0 0 0,-26 0-1,0 0 79,26 0-94,-25 0 16</inkml:trace>
  </inkml:traceGroup>
</inkml:ink>
</file>

<file path=ppt/ink/ink22.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1:08.894"/>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8E5A48DF-ADD9-4A25-B0C3-E6E1CDD90A35}" emma:medium="tactile" emma:mode="ink">
          <msink:context xmlns:msink="http://schemas.microsoft.com/ink/2010/main" type="inkDrawing" rotatedBoundingBox="23510,5558 23522,6117 23342,6121 23330,5562" shapeName="Other"/>
        </emma:interpretation>
      </emma:emma>
    </inkml:annotationXML>
    <inkml:trace contextRef="#ctx0" brushRef="#br0">178 406 0,'-25'-51'125,"-1"1"-125,26 24 15,0 1-15,-25-26 16,25 26-16,-26-1 15,1 1 1,25-1 0,-25 1-1,25 0 1,0-1 31,-26 1-32,26-1 17,0 128 108,0-51-140,0 0 16,0-1-16,0-24 16,0 25-16,0-1 15,0 1-15,0-25 16,0-1-16,0 0 15,0 1-15,0-1 16</inkml:trace>
  </inkml:traceGroup>
</inkml:ink>
</file>

<file path=ppt/ink/ink23.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1:04.96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94D2A442-448A-4B8D-8F29-0B4F15A4EF2F}" emma:medium="tactile" emma:mode="ink">
          <msink:context xmlns:msink="http://schemas.microsoft.com/ink/2010/main" type="inkDrawing" rotatedBoundingBox="23034,6108 23696,6067 23698,6108 23037,6150" shapeName="Other"/>
        </emma:interpretation>
      </emma:emma>
    </inkml:annotationXML>
    <inkml:trace contextRef="#ctx0" brushRef="#br0">0 58 0,'51'0'79,"-25"-26"-79,-1 26 62,0 0-46,1 0 15,-1 0 0,1-25-15,-1 25-16,0 0 15,1 0 1,-1 0-16,1 0 16,-1 0 15,0 0-15,1 0-1,-1 0-15,1 0 16,-1 0-16,0 0 15,26 0 126,-25 0-125,-1 0-1,0 0 1,1 0 15</inkml:trace>
  </inkml:traceGroup>
</inkml:ink>
</file>

<file path=ppt/ink/ink24.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33.293"/>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FFA88BCA-265B-4F6E-BFE6-781B7A891FAC}" emma:medium="tactile" emma:mode="ink">
          <msink:context xmlns:msink="http://schemas.microsoft.com/ink/2010/main" type="inkDrawing" rotatedBoundingBox="22255,4547 23196,4618 23189,4704 22249,4634" shapeName="Other"/>
        </emma:interpretation>
      </emma:emma>
    </inkml:annotationXML>
    <inkml:trace contextRef="#ctx0" brushRef="#br0">3073 412 0,'25'0'16,"26"0"-16,-25 0 15,-1-26-15,0 26 16,1 0-16,-1 0 16,26 0-16,0 0 31,-26 0-16,26 0-15,-26 0 16,1 0-16,-1 0 0,1 0 31,-1 0-15,0 0 15,1 0-15,-1 0-16,1 0 15,24 0-15,-24 26 16,-1-26-16,1 25 16,-1-25-1,0 0 17,1 0-17,-1 25 1,1 1-16,24-26 31,-24 0-15</inkml:trace>
  </inkml:traceGroup>
</inkml:ink>
</file>

<file path=ppt/ink/ink25.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32.418"/>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4562CD0F-74D3-4D2E-852D-3265FF8A1E54}" emma:medium="tactile" emma:mode="ink">
          <msink:context xmlns:msink="http://schemas.microsoft.com/ink/2010/main" type="inkDrawing" rotatedBoundingBox="21407,4535 23132,4409 23143,4557 21418,4682" shapeName="Other"/>
        </emma:interpretation>
      </emma:emma>
    </inkml:annotationXML>
    <inkml:trace contextRef="#ctx0" brushRef="#br0">3810 259 0,'-26'0'16,"1"0"-1,-26 0-15,26 0 31,-52 0-31,1 26 16,51-26-16,-51 0 16,25 0-16,0 0 15,0 0-15,0 0 16,1 0-16,24 0 16,-25 0-16,26 0 15,-26 0-15,26 0 16,-1 0-16,-24 0 15,24 0 1,1 0 0,-1 0-1,1 0-15,0 0 16,-1 0 0,26 25-16,-25-25 15,-1 0-15,52 25 141,-1-25-126,26 0-15,25 0 16,0 0-16,1 0 16,-52 0-16,0 0 15,52-25-15,-27 25 16,-24 0 15,25 0-31,-26 0 16,0 0-1,1 0-15,-1-25 16,1 25-16,-1 0 16,0 0-16,1 0 15,25 0-15,25 0 16,-51 0-16,1 0 16,-1 0-16,0 0 78,1 0-47,-1 0 16,26 0-32,-26 0 1,1 0-16,-1 0 16,1 0-16,-1 0 31,-50-26 31,-52 26-46,-24 0-16,-77 0 16,51 0-1,25 0-15,-25 26 16,77-26-16,24 0 16,-25 0-16,26 0 15,0 25-15,-1-25 16,-50 25-16,25-25 15,-25 0-15,25 0 16,0 0-16,26 0 16,0 0-16,-1 0 15,1 0-15,-1 0 16,-24 0-16,-27 0 16,52 0-16,-26 0 15,26 0-15,-1 0 16,1 0-1,0 0 1,-1 0 0,1 0-16,25 26 78,0-1-16,76 26-30,-25-51-32,0 0 15,-26 0-15,51 0 16,-50 0-16,24 0 15,-24 0-15,-1 0 16,1 0-16,-1 0 16,0 0-16</inkml:trace>
  </inkml:traceGroup>
</inkml:ink>
</file>

<file path=ppt/ink/ink26.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30.304"/>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A66CEF6E-1994-4C64-9D14-676BBCDE5060}" emma:medium="tactile" emma:mode="ink">
          <msink:context xmlns:msink="http://schemas.microsoft.com/ink/2010/main" type="inkDrawing" rotatedBoundingBox="20894,4162 22596,4344 22558,4692 20857,4509" shapeName="Other"/>
        </emma:interpretation>
      </emma:emma>
    </inkml:annotationXML>
    <inkml:trace contextRef="#ctx0" brushRef="#br0">2692 56 0,'-25'0'46,"-1"0"-46,1 0 32,-1 0-1,1 0-15,0 0-16,-26 0 15,0 0-15,26 0 16,-26 0-16,25 0 15,1 0 1,0 0 0,25 25-16,-26-25 15,1 0 1,-1 0-16,1 0 16,-51 0-16,0 0 15,50 0 1,1 0-16,-1 0 15,1 0-15,0 0 16,-1 0-16,1 0 16,-1 26-16,1-26 15,0 0-15,-1 0 16,1 0-16,-1 0 16,77 25 155,-25 1-155,-1-26 15,0 0-31,1 0 16,50 0-16,0 0 16,0 25-16,-25 0 15,25-25-15,-50 0 16,25 0-16,-1 0 15,1 0 1,-25 0 0,-1 0-16,0 0 15,1 0-15,-1 26 16,1-26-16,24 0 16,1 0-16,0 25 15,-26-25-15,26 0 16,-25 0-16,-1 0 31,0 0-31,26 0 16,0 0-1,25 26-15,0-26 16,-25 0-16,0 0 16,-26 0-1,1 0 16,-1 0-15,1 0 0,24 0-16,-24 0 250,-1 0-235,-25-26 32,-25 26-31,-1 0-1,1-25-15,0 25 16,-26 0-16,0 0 16,0 0-16,0 0 15,1 0-15,24 0 16,-25 25 0,26-25-16,0 0 15,-1 0-15,1 0 16,-1 0-16,1 0 31,0 0-31,-1 26 16,1-26-1,-1 0 1,-24 0 0,-1 0-16,-25 25 15,25-25-15,0 25 16,26-25-16,-52 0 15,52 0 1,0 0 15,-1 0-31,1 0 16,50 26 156,1-26-141</inkml:trace>
  </inkml:traceGroup>
</inkml:ink>
</file>

<file path=ppt/ink/ink27.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26.784"/>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3D6FB3B5-A32B-43A3-BDE6-F3988C06D707}" emma:medium="tactile" emma:mode="ink">
          <msink:context xmlns:msink="http://schemas.microsoft.com/ink/2010/main" type="inkDrawing" rotatedBoundingBox="19176,4277 23714,4086 23747,4879 19209,5070" shapeName="Other"/>
        </emma:interpretation>
      </emma:emma>
    </inkml:annotationXML>
    <inkml:trace contextRef="#ctx0" brushRef="#br0">0 81 0,'50'0'156,"27"0"-140,-27 0-16,-24 0 15,-1 0-15,1 0 31,-26-25-31,25 25 125,0 0-109,1 0-16,-1 0 16,1 0-1,-1 0 1,0 0 0,1 0-1,-1 0-15,1 0 16,-1 0-16,0 0 15,1 0 1,-1 0 15,1 0-15,24 0 0,-24 0-1,-1 0 1,1 0 15,-1 0 0,0 0-15,1 0 0,-1 0-16,1 0 15,-1 0 1,0 0-16,1 0 15,25 0 1,-26 0 0,0 0-16,1 0 15,-1 0-15,1 0 16,24 0 0,1 0-16,0 25 15,0-25-15,-26 0 16,1 0-1,-1 0 1,0 0 0,1 0-1,-26 26-15,25-26 16,1 0 0,-1 0-16,51 0 15,-50 0-15,-1 0 16,0 0-16,1 0 15,-1 25-15,26-25 16,-26 0-16,1 0 16,-1 0-16,1 0 15,-1 0 1,0 0 0,-25 26 15,26-26-16,-1 0 17,26 0-17,-26 0 1,52 0 0,-52 0-16,0 0 15,1 0-15,-1 0 16,1 0-1,-1 0 1,0 0 0,1 0-1,-1 0-15,1 0 16,-1 0-16,0 0 16,26 0-16,25 0 15,-50 0-15,-1 0 16,1 0-16,-1 0 15,0 0-15,1 0 47,-1 0-31,51 0 0,-50 0-1,-1 0-15,1 0 31,-1 0-31,0 0 47,1 0-15,-1 0-32,1 0 15,-1 0 16,0 0 1,26 0-32,-25 0 15,24 0-15,1 0 16,-25 0-16,-1 0 0,0 0 16,1 0-1,-1 0 1,1 0-1,-1 0 1,0 0 0,1 0-1,-1 0 17,1 0-17,-1 0 1,0 0-1,1 0 1,-1-26 0,-50 26 124,25-25-124,-26 25 0,1 0-1,0 0 1,-1-26-1,1 26-15,-1-25 16,1 25 0,-26 0-16,26 0 15,-26-25-15,0 25 32,26-26-32,-1 26 15,1 0-15,0 0 31,-1 0-15,1 0 15,-1 0 1,1 0-32,0 0 15,-26 0-15,25 0 16,1 0-1,0 0 17,50 26 155,0-26-171,1 0 15,-1 0-31,1 0 16,-1 0-16,26 0 15,-26 0 1,1 0-16,-1 0 16,26 0-16,-26 0 15,1 0 1,-1 0-1,0 0 1,1 0 15,-1 0-15,1 0 0,-1 0-1,0 0-15,1 0 16,-1 0-16,1 0 15,-1 0-15,0 0 16,1 0-16,-1 0 16,1 0-1,24 0-15,1 0 16,0 0-16,0 25 16,-26-25-16,26 0 15,0 0-15,-26 0 31,1 0 32,-1 0-63,0 0 16,1 0-16,-1 0 15,1 0 16,24 0 63,52 0-94,-77 0 16,26 0-16,-25 0 47,-1 0 0,0 0-32,1 25-15,-1-25 31,-25 26 79,-51-1-110,1 1 15,24-1 1,1-25-16,-1 25 31,1-25 1,0 0 14,-1 0-30,1 0-16,-51 0 16,50 0-16,1 0 15,-1 0-15,1 0 16,0 0-16,-1 0 31,1 0-15,-26 0-1,26 0 1,-26 0 0,25 0-1,1 0 1,0 0 0,-1 0-16,1 0 15,-1 0 1,-24 0-1,24 0 1,-50 0 0,51 0-16,-26 0 15,25 0-15,-24 26 16,-1-26 0,25 0-16,1 0 15,-26 0-15,26 0 16,-26 0-16,26 0 15,-1 0-15,1 0 16,-1 0-16,1 0 16,0 0-1,-1 0-15,1 0 16,-1 0-16,-24 0 16,24 0-16,-50 0 15,51 0-15,-26 0 16,25 0-16,1 0 15,-51 0-15,50 0 16,-24 0 0,24 0-16,1 0 15,-26 0-15,26 0 16,-1 0-16,-25 0 16,1 0-16,-1 0 15,25 0-15,1 0 16,-26 0-16,26 0 15,-1 0-15,1 0 16,-26 0 0,-25 0-16,25 0 15,-25 0-15,25 0 16,26 0-16,-26 0 16,26 0-16,-1 0 15,-25 0-15,1 0 16,24 0-16,1 0 15,-1 0-15,1 0 16,0 0 0,-1 0-1,-25 0 1,26 0-16,-26 0 16,0 0-16,26 0 15,0 0 32,-1 0-31,-25 0-1,26 0-15,0 0 16,-1 0-16,1 0 16,-1 0 15,1 0-16,0 0 1,-1 0-16,-25 0 16,1 0-16,-1 0 15,25 0-15,1 0 16,0 0 0,-1 0 15,1 0-16,-1 0-15,1 0 16,0 0 0,-26 0-1,0 0-15,0 0 16,26 0-16,-1 0 16,1 0-16,0 0 46,-1 0 158,1 0-189,-1 0 1,1 0-16,0 0 62,25 25-15,0 1-31,-26-1-1,26 0 1,0 1 0,0-1-1,0 1 17,0-1 30,26 0-46,-1 1-1,-25-1 17,0 1-1,0-1-16,0 0 1,0 1 0,25-1 15,-25 1-31,0-1 31,0 0 16,0 1 0,0-1-31,0 1 15,0-1 16,26-25 187,-26-25-218,0-26-1,25 51 1,1-51-16,-1 0 16,-25 26-1,0-1 1,25 26-1,-25-25-15,26 25 16,-26-25 0,0-1-16,25 1 15,1-1 17,-26 1-17,25 0 16,-25 50 157,0 0-172,25 1-1,-25-1 1,0 1-1,0-1 17,0 0-17,-25-50 142,25 0-142,-25-26-15,25 25 16,-26 1-16,26 0 15,0-1 1,0 1-16,-25-1 31,25 1 16,0 76 172,0 25-219,0-51 16,0 1-1,0-1-15,0 1 16,0-1-1,0 0 17,0 1-17,0-1 17,25 1-1,-25-1 0,26-76 78,-26 0-93,0 26-16,0 0 16,0-26-16,0 25 15,0 1 1,0 0-16,0-1 16,0 1-16,0-1 15,0 1 1,25 25 109,-25 51-110,25 0-15,-25-1 16,0 1-16,0 0 16,26-26-16,-26 1 15,0-1-15,25-25 16,-25 26-16,0-1 16,0 0-16,0 1 15,0-1 16,0 1-31,26-26 16,-26-26 218,25 26-234,0-25 16,1-1-16,-26 1 16,25 25-16,-25-25 15,26 25-15,-1-26 16,0 26 62,1 0-62,25 0-1,-26 0 1,0 0 0,26 0-1,-25 0 1,-1 0 15,0 0-15,1 0-1,-1 0 1,1 0 0,-1 0-16,0 0 15,1 0 1,-1 0-1,1 0 1,-1-25 0,26 25-1,-26 0-15,1 0 16,-1 0-16,0 0 16,1 0-16,-1 0 15,1 0 1,24 0-1,1 0 1,-25 0 0,24 0-16,-24 0 31,-1 0-31,1 0 16,-1 0-1,0 0-15,26 0 16,0 0-16,-26 0 15,52 0-15,-27 0 16,-24 0-16,-1 0 16,26 0-16,-26 0 15,1 0 17,-1 0-1,1 0-31,-1 0 15,0 0 1,1 0-16,-1 0 16,1 0 31,-1 0-32,0 0-15,1 0 16,-1 0-1,1 0-15,-1 0 16,0 0 0,1 0-1,-1 0-15,1 0 32,-1 0-32,0 0 15,1 0-15,-1 0 16,1 0-16,24 0 15,27 0-15,-27 0 16,-24 0-16,25 0 16,-26 0-16,26 0 15,-26 0 1,-25 25 0,26-25-1,-1 0-15,0 0 16,1 0-16,-1 0 15,51 0-15,-25 0 16,-25 0 0,-26 26 31,25-26-47,0 0 15,1 0-15,-1 0 16,1 25-16,24-25 15,-24 0-15,-1 0 16,1 0-16,-1 0 16,0 0-16,1 0 31,-1 0-15,1 0-16,-1 0 15,0 0-15,1 0 16,25 0-16,-1 0 15,-24 0 1,-1 0 15,1 0-15,-1 0-16,26 0 16,-26 0-16,26-25 15,-26 25 1,26 0-1,-25 0-15,24-26 16,-24 26 0,-26-25-16,25 25 15,1 0 17,-26-26-32,25 26 15,0 0 1,-25-25-1,0 0 1,26 25 0,-26-26 77,0 1-30,-26 25-32,1 0-31,0 0 16,-26 0-16,0 0 15,-51 0-15,52 0 16,-1 0-16,25 0 16,-50 0-16,51 0 15,-1 0 1,-24 0 0,24 0-1,1 0 1,-1 0-16,1 0 15,0 0-15,-26 0 16,25 0-16,1 0 16,0 0-16,-26 25 15,25-25 1,-24 0-16,24 0 16,1 0 15,-1 0-31,1 0 15,0 0 1,-1 0-16,1 0 16,-26 0-16,0 0 15,0 0-15,1 0 16,24 0-16,1 0 16,-1 0-1,1 0-15,0 0 16,-52 0-1,1-25-15,51 25 32,-26 0-32,26 0 15,-26 0-15,25 0 0,1 0 16,0 0-16,-26 0 16,25 0-16,1 0 15,-26 0-15,0 0 16,26 0-16,0 0 15,-1 0-15,1 0 16,-1 0-16,1 0 16,-26 0-1,0 0-15,-25 0 16,51 0 0,-26 0-16,26 0 0,-1 0 15,1 0-15,-1 0 16,-24 0-1,-1 0-15,0 0 16,26 0-16,-26 0 16,25 0-16,1 0 15,0 0 1,-1 0 0,1 25-16,-1-25 15,1 0-15,-26 0 16,26 0 15,-1 0-15,1 0-16,0 0 15,-1 0 1,26 26-16,-25-26 16,-1 0-16,1 0 15,0 0-15,-1 0 16,-25 0-16,1 0 15,24 0-15,-25 0 16,26 0-16,0 0 16,-1 0-16,1 0 15,-26 0-15,51 25 16,-25-25-16,-1 0 16,1 0-16,-1 0 15,1 25-15,0-25 16,-1 0 15,1 0-15,-1 0-1,1 0 1,0 0 0,-1 0-16,1 26 15,-1-26 16,1 0 48,0 0-64,-1 0 1,-25 0-1,26 0 1,0 0 0,-1 0 124,1-26-93,25 1-47,0 0 16,0-1-1,0 1 1,0-1-16,0 1 16,25 0-1,-25-1 1,26 26 0,-26-25-1,0-1 16,25 1 1,26 50 140,-26 26-157,26-25-15,-26-1 16,26 0-1,-25-25-15,-1 26 16,51-1-16,-25-25 16,-26 0-16,26 0 15,0 0-15,-51 26 16,25-26-16,1 0 31,-1 0-15,1 0-1,-1 0 1,0 0-16,1 0 16,-1 0-1,1 0 1,-1 0 0,0 0-1,1 0 1,-1 0-16,1 0 15,-1 0-15,-25-26 32,25 26-32,1 0 15,25 0 17,-26 0-17,-25-25-15,51 25 16,-51-26-16,25 26 15,1 0-15,-1 0 32,-25-25 30,-25 25-31,-26-25-15,-25 25-16,-1 0 16,-24 0-16,-1 0 15,26 0-15,0 0 16,0 0-16,50 0 16,-25 0-16,26 0 15,0 0 16,-1 0-15,1 0-16,-1 0 16,1 0-1,0 0 1,-1 0 0,1 0 30,-1 0 48,1 0-78,0 0-1,25 25-15,-26-25 16,1 0 15,25 25 79,51-25-95,-26 0-15,51 0 16,-25 0-16,51 0 16,-26 0-16,-25 0 15,-1 0-15,-24 0 16,25 0-16,-1 0 15,-24 0-15,25 0 16,-26 0-16,26 0 16,25 0-16,-51 0 15,26 0-15,-25 0 16,24 0-16,-24 0 16,25 0-1,-26 0 1,0 0-1,1 0-15,-1 0 16,26 0-16,-26 0 16,1 0-16,25 0 15,-1 0-15,1 0 16,-25 0-16,-1 0 16,0 0 15,1 0 0,25 0-15,-1 0-1,-24 0-15,25 0 16,-26 0-16,0 0 31,1 0 0,-1 0-15,26 0 0,-26 0-1,26 0 1,-25 0-16,50 0 16,-51 0-16,1 0 15,-1 0-15,0 0 16,1 0-1,-77 0 110,26 0-125,-1 0 16,-25 0-16,1 0 16,24 0-16,-25 0 15,1 0-15,-27 0 16,1 0-16,25 0 16,1 0-16,24 0 31,-25 0-31,26 0 15,-51 0-15,25 0 16,-25 0-16,25 0 16,0 0-16,26 0 15,-26 0-15,0 0 16,26 0-16,-1 0 16,1 0-1,0 0 1,-1 0-1,1 0 1,-1 0 0,1 0-16,-51 0 15,50 0-15,1 0 16,0 0 0,50 0 202,0 0-202,1 0 0,-1 0-1,1 0-15,-1 0 16,0 0-1,1 0-15,-1 0 16,1 0-16,-1 0 16,0 0-16,1 0 15,-1 0-15,1 0 16,50 0 0,-25 0-16,-1 0 15,27 0-15,-52 0 0,26 0 16,0 0-16,-26 0 15,0 0 1,1 0-16,25 0 16,-1 0-1,-24-25-15,-1 25 16,1 0-16,-1 0 31,0 0-15,1 0 15,-1 0-31,1 0 31,24 0-31,1 0 16,-25 0-16,-1 0 16,0 0-16,1 0 15,-1 0 32,26 0-31,-26 0-16,1 0 15,-1 0-15,1 25 78,-1-25-78,0 0 32,-50 0 61,-51 0-93,0 0 16,25 0-16,25 0 16,1 0-16,-26 0 15,26 0 1,-26 0 0,0 0-1,-25 0-15,-26 0 16,1 0-16,50 0 15,0 0-15,26 0 16,-1 0-16,1 0 16,0 0-1,-1 0 1,1 0-16,-26 0 16,0 0-1,26 0-15,-1 26 16,1-26-16,0 0 31,-1 0 0,1 0 1,-51 0-17,50 0-15,1 0 16,-1 0-16,26 25 31,26 1 157,-1-26-173,26 0-15,-26 0 16,1 0-16,25 0 15,25 0-15,0 0 16,26 0-16,-26 0 16,0 0-16,-25 0 15,0 0 1,-26 0-16,0 0 16,1 0-16,-1 0 15,1 0 16,-1 0-15,0 0 0,1 0-1,-1 0-15,1 0 16,-1 0-16,26 0 16,-26 0-1,1 0 1,-1 0-1,0 0 1</inkml:trace>
  </inkml:traceGroup>
</inkml:ink>
</file>

<file path=ppt/ink/ink28.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1:48.289"/>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EB0B7DCF-7F8A-441B-8CB4-60BEF52C2043}" emma:medium="tactile" emma:mode="ink">
          <msink:context xmlns:msink="http://schemas.microsoft.com/ink/2010/main" type="writingRegion" rotatedBoundingBox="21471,7898 23875,7772 23928,8777 21524,8902"/>
        </emma:interpretation>
      </emma:emma>
    </inkml:annotationXML>
    <inkml:traceGroup>
      <inkml:annotationXML>
        <emma:emma xmlns:emma="http://www.w3.org/2003/04/emma" version="1.0">
          <emma:interpretation id="{ADF4F731-AE04-4EB4-B1BA-2EF8BA7E271A}" emma:medium="tactile" emma:mode="ink">
            <msink:context xmlns:msink="http://schemas.microsoft.com/ink/2010/main" type="paragraph" rotatedBoundingBox="21471,7898 23875,7772 23928,8777 21524,8902" alignmentLevel="1"/>
          </emma:interpretation>
        </emma:emma>
      </inkml:annotationXML>
      <inkml:traceGroup>
        <inkml:annotationXML>
          <emma:emma xmlns:emma="http://www.w3.org/2003/04/emma" version="1.0">
            <emma:interpretation id="{8902D9E0-25F7-42A8-936A-1FA82EB9AB1E}" emma:medium="tactile" emma:mode="ink">
              <msink:context xmlns:msink="http://schemas.microsoft.com/ink/2010/main" type="line" rotatedBoundingBox="21471,7898 23875,7772 23928,8777 21524,8902"/>
            </emma:interpretation>
          </emma:emma>
        </inkml:annotationXML>
        <inkml:traceGroup>
          <inkml:annotationXML>
            <emma:emma xmlns:emma="http://www.w3.org/2003/04/emma" version="1.0">
              <emma:interpretation id="{DFF02D80-33A8-4170-B0C7-BBB1603D7CD5}" emma:medium="tactile" emma:mode="ink">
                <msink:context xmlns:msink="http://schemas.microsoft.com/ink/2010/main" type="inkWord" rotatedBoundingBox="21471,7898 23875,7772 23928,8777 21524,8902">
                  <msink:destinationLink direction="with" ref="{6320F96B-770F-43B2-9E72-1922453CDC6C}"/>
                </msink:context>
              </emma:interpretation>
              <emma:one-of disjunction-type="recognition" id="oneOf0">
                <emma:interpretation id="interp0" emma:lang="" emma:confidence="0">
                  <emma:literal>-</emma:literal>
                </emma:interpretation>
                <emma:interpretation id="interp1" emma:lang="" emma:confidence="0">
                  <emma:literal>_</emma:literal>
                </emma:interpretation>
                <emma:interpretation id="interp2" emma:lang="" emma:confidence="0">
                  <emma:literal>.</emma:literal>
                </emma:interpretation>
                <emma:interpretation id="interp3" emma:lang="" emma:confidence="0">
                  <emma:literal>~</emma:literal>
                </emma:interpretation>
                <emma:interpretation id="interp4" emma:lang="" emma:confidence="0">
                  <emma:literal>/</emma:literal>
                </emma:interpretation>
              </emma:one-of>
            </emma:emma>
          </inkml:annotationXML>
          <inkml:trace contextRef="#ctx0" brushRef="#br0">0 102 0,'26'-26'172,"50"-24"-157,-25 50-15,-1 0 16,1 0-16,-51-26 15,26 26-15</inkml:trace>
          <inkml:trace contextRef="#ctx0" brushRef="#br0" timeOffset="-6447.3705">-228-178 0,'50'0'156,"27"0"-156,-27 0 16,-24 0-16,25 0 15,-1 0-15,1 0 16,-25-25 0,-1 25-16,0 0 15,1 0 1,-1-25 0,1 25-16,24 0 15,-24 0-15,25-26 16,-1 26-16,1-25 15,0 25-15,-26 0 16,1 0 0,-1 0-16,-25-26 15,26 26 1,-1 0-16,0 0 16,1-25-16,-1 25 15,1 0-15,-1 0 16,0-25 15,26 25-15,-25-26-1,-1 26-15,0-25 32,1 25-32,-1 0 15,1 0 1,-1 0-1,0 0 1,26 0 0,-25 0-1,-1 0 17,0 0-1,1 0-16,-1 0-15,26 0 16,-26 0 0,1 0-1,-26-26 63,-26 26-62,-24-25-16,-1 25 16,-25 0-1,-26 0-15,-50 0 16,50 0-16,0 0 16,26 0-16,51 0 15,-51 0-15,50 0 16,1 0-16,-1 0 15,-50 25-15,51-25 16,-1 26-16,-24-26 16,-1 0-16,0 25 15,26-25-15,-1 0 16,-25 0-16,26 0 16,0 0-1,-1 0 1,26 26 62,102-26-78,25 0 16,25 0-16,1-26 15,-1 1-15,-50-26 16,-1 26-1,1-1-15,-51 1 16,-26 25-16,0-26 16,52 26 171,-1-25-187,0 25 16,-25 0-16,0-25 15,-26-1-15,0 26 16,-25-25 109,-101-26-125,50 51 16,0 0-1,26 0-15,-26 0 16,26 0-16,-26 0 16,25 0-16,-24 0 15,24 0-15,1 0 16,-1 0 15,1 25 63,0 1-79,-1-26 1,26 25 0,-25-25-1,-1 0 1,1 0-16,-26 0 16,26 0-16,-1 0 15,1 0 1,0 0 15,-1 26 125,-25 24-140,1-50-16,24 0 16,26 26 15,-25-26 0,-1 0-15,1 25-1,0-25-15,-1 0 16,1 26-16,-1-1 16,1 0 15,0-25-31,-1 26 15,1-26 1,-1 25 0,1-25-16,25 26 15,-25-26-15,-1 25 16,1 0 0,-1-25-1,26 26 16,-25-1-15,0 1 15,-1-26-15,26 25 0,-25-25-16,25 25 31,-26-25-31,26 26 15,-25-26-15,0 0 16,-1 0-16,26 25 16,-25-25-1,25 26 126,0-1-110,0 0 0,25-25-15,1 0 0,-1 0-16,0 0 15,1 0 1,-1 0-16,1 0 16,-1-25 15,0 25-31,-25-25 15,26 25-15,25 0 16,25 0-16,0-26 16,-51 26-16,1 0 15,-26-25-15,25 25 16,1 0 62,-1 0-62,0-26-1,1 26-15,-1 0 16,1 0 0,-1 0-1,-25-25 1,25 25-16,1 0 15,-1 0 1,1-25 0,24 25-16,-24 0 15,-1 0 1,26 0-16,0 0 16,0 0-16,-26 0 15,0 0-15,1 0 16,25 0-1,-26 0 1,0 0-16,1 0 16,-1 0-16,51 0 15,-50 0-15,-1 0 0,1 0 16,24 0-16,-24 0 16,-1 0 15,1 0-16,-1 0 1,0 0 0,26 0-1,-25 0 1,-1 0 0,0 0 15,1 0-31,25 0 15,25 25-15,-51-25 16,26 0-16,-26 0 16,-50 0 218,-51 25-218,50-25-16,1 0 15,0 0-15,-1 0 16,1 0 0,-26 0-1,26 0-15,-26 0 16,0 0-16,0 0 15,-25 0 1,0 0-16,0 0 16,50 0-16,1 0 15,-1 0-15,1 0 16,0 0 0,-1 0-16,1 0 15,-26 0-15,0 0 16,26 0-16,-1 0 15,1 0-15,0 0 16,-1 0-16,1 0 16,-1 0-16,1 0 15,0 0 1,-1 0 0,1 0-1,-1 0-15,1 0 16,0 0-16,-26 0 15,25 0 1,-24 0-16,24 0 16,-50 0-1,25 0-15,0 0 16,1 0-16,-1 0 16,0 0-16,0 0 15,26 0-15,-1 0 16,1 0-16,0 0 15,-1 0-15,1 0 16,-1 0 0,1 0-16,0 26 15,-1-26 17,1 0 14,-1 0-30,26 25-16,-25 1 16,0-26 15,25 25-31,-26-25 47,26 25-47,-25-25 15,25 26 1,0-1-16,0 1 31,-26-26-31,26 25 16,0 0 15,0 1-15,0-1 15,0 1 47,26-26-78,-1 0 16,1 25-1,24-25-15,-24 0 16,-1 0-16,26 0 16,-26 0-16,26 0 15,0 0-15,-26 0 16,1 0-16,-1 0 16,26 0-16,-26 0 15,26-25 1,-25 25-16,-1 0 15,26-26-15,-26 26 16,1 0-16,-1 0 31,0 0-31,1 0 16,-1 0 0,1 0-1,-1 0-15,-25-25 16,25 25-16,1 0 15,-1 0 1,1 0-16,-1-26 16,0 26-16,1 0 15,-1 0-15,1 0 16,-1 0 0,0 0-16,1 0 15,-1 0 1,1 0-1,-1 0 1,0 0 0,26 0-16,0 0 15,0 0-15,-26 0 16,1 0-16,-1 0 16,0 0-16,1 0 15,-1 0 1,1 0-1,-1 0-15,0 0 16,26 0 0,-25 0-1,-1 0-15,0 0 16,1 0 0,-1 0-1,1 0-15,-1 0 16,26 0-16,0 26 15,-1-26-15,-24 25 16,25-25-16,-1 0 16,-24 0-1,-1 0-15,1 0 16,-26 26 0,25-26-1,0 0 1,-25 25-16,26-25 15,-1 25-15,1-25 16,-1 0 0,0 0-16,-25 26 15,-25-26 142,-51 0-142,50 0-15,1 0 16,-26 25-16,0-25 15,26 0 1,0 0-16,-1 0 47,1 0-47,-1 0 16,-24 0-16,24 0 15,1 0-15,-26 0 16,26 0-16,-1 0 15,1 0-15,-26 0 16,26 0-16,-1 0 16,-25 0-16,26 0 15,-26 0 1,26 0-16,-1 0 16,1 0-1,0 0-15,-1 0 16,1 0-1,-1 0 1,1 0 0,-26 0-1,26 0 1,-1 0-16,1 0 16,0 0-16,-26 0 15,25 0-15,1 0 16,-26 0-16,26 26 15,-1-26 1,1 0-16,0 0 16,-26 0-1,25 0-15,-24 0 16,24 0-16,-25 0 16,26 0-1,0 0 32,-1 0-16,1 0-15,-1 0 0,1 0 15,0 0-31,-1 0 15,1 0-15,-26 0 16,26 0 0,-1 0-1,26 25 1,-51-25 31,26 0-32,-26 0 1,26 0 0,25 25-1,-26-25 1,1 0 0,0 0 30,50-25 158,26 0-204,0 25 15,-26-26-15,26 1 16,-26 25-16,1-26 15,-1 26-15,-25-25 16,51 25-16,-26 0 31,1 0-15,-1 0 0,0 0-16,1 0 15,-1 0-15,1 0 16,24 0-16,-24 0 15,25 0 1,-1 0-16,-24 0 16,-1 0-1,1 0-15,-1 0 16,0 0-16,1 0 16,-1 0-16,1 0 15,-1 0 1,0 0-16,1 0 15,-1 0 1,1 0-16,-1 0 16,0 0-1,1 0 1,-1 0-16,1 0 16,24 0-16,1 0 15,0 0-15,0 0 16,0 0-16,-26 0 15,0 0-15,1 0 16,25 0 0,-26 0-1,0 0 1,1 0 0,-1 0 46</inkml:trace>
          <inkml:trace contextRef="#ctx0" brushRef="#br0" timeOffset="-1523.6218">1473 0 0,'26'0'141,"-1"0"-141,51 0 15,-50 0-15,-1 0 16,1 0 15,-52 0 172,-25 0-203,26 0 16,-51 0-16,25 0 16,-25 0-16,0 0 15,50 0-15,1 0 16,-1 0-16,1 0 15,0 0 1,-1 0-16,-25 0 16,1 0-16,24 0 15,1 0-15,-1 0 16,-24 0-16,24 0 16,1 0-1,-1 0-15,-24 0 16,24 0-1,-25 0-15,1 0 16,24 0-16,-25 0 16,26 0-16,0 0 15,-1 0 1,1 0 31,-1 0 0,1 0-32,0 0 48,-1 0-32,1 0-15,-1 0-1,26 26 1,-25-26 15,25 25 0,-25-25-31,-1 0 16,26 25 0,-51-25-1,51 26 1,-25-26-16,25 25 16,-25-25-1,-1 26-15,1-1 31,-1-25 1,26 25-17,-25-25 1,25 26 0,-25-26-1,-1 0 48,-25 0 124,26 0-187,0 0 16,-1 0-1,1 0 32</inkml:trace>
        </inkml:traceGroup>
      </inkml:traceGroup>
    </inkml:traceGroup>
  </inkml:traceGroup>
</inkml:ink>
</file>

<file path=ppt/ink/ink29.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2:15.49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92E09B6F-68A8-4FED-A1EF-6BAB4BA787E5}" emma:medium="tactile" emma:mode="ink">
          <msink:context xmlns:msink="http://schemas.microsoft.com/ink/2010/main" type="inkDrawing" rotatedBoundingBox="18007,13528 24383,13512 24384,13547 18008,13563" semanticType="underline" shapeName="Other">
            <msink:sourceLink direction="with" ref="{DDC22308-8BBE-43DF-A05D-2E8BB0C03E46}"/>
            <msink:sourceLink direction="with" ref="{02308764-D466-420F-8F86-8877C68F9F25}"/>
          </msink:context>
        </emma:interpretation>
      </emma:emma>
    </inkml:annotationXML>
    <inkml:trace contextRef="#ctx0" brushRef="#br0">6376 0 0,'-26'0'78,"-25"0"-78,26 0 31,-26 0-31,0 0 0,26 0 16,0 0 0,-1 0-16,1 0 15,-1 0-15,1 0 16,-26 25-16,0-25 15,26 0 1,0 0 0,-1 0-16,1 0 15,-26 0-15,-25 0 16,50 0-16,1 0 16,-26 0-16,26 0 15,-1 0 1,1 0-1,0 0 1,-1 0-16,-25 0 16,26 0-1,-26 0-15,0 0 16,26 0-16,-51 0 16,50 0-16,-24 0 15,-1 0-15,0 0 16,0 0-16,26 0 15,-1 0 1,1 0-16,0 0 16,-26 0-1,25 0 1,-24 0 0,24 0-1,-25 0 1,26 0-1,-51 0-15,50 0 16,-24 0 0,24 0-16,1 0 31,-1 0-31,1 0 0,0 0 16,-1 0-1,1 0 1,-1 0-1,-24 0 1,24 0 0,1 0-1,-1 0-15,1 0 16,-26 0 0,0 0-1,26 0-15,-26 0 16,26 0-16,-1 0 15,-24 0-15,-1 0 16,25 0 0,-24 0-1,-1 0 1,25 0-16,-24 0 16,24 0-1,1 0-15,-1 0 16,1 0-16,-26 0 15,26 0 1,-1 0-16,1 0 16,0 0-16,-1 0 15,1 0-15,-1 0 16,1 0 0,0 0-16,-1 0 15,1 0-15,-1 0 16,-24 0-1,24 0-15,-25 0 16,26 0-16,-26 0 16,26 0-16,-26 0 15,26 0-15,-26 0 16,0 0-16,26 0 16,-26 0-16,25 0 15,1 0 1,0 0-1,-1 0-15,1 0 16,-1 0 0,1 0-1,0 0-15,-1 0 47,1 0-47,-1 0 16,1 0-16,0 0 15,-26 0-15,0 0 16,0 0-16,26 0 16,-1 0-16,1 0 15,0 0 1,-1 0 0,1 0-1,-1 0-15,1 0 16,0 0-1,-1 0 1,1 0 0,-26 0-1,26 0 1,-1 0-16,1 0 16,-1 0-16,1 0 15,0 0 1,-26 0-16,25 0 15,1 0 1,0 0-16,-1 0 31,1 0 1,-1 0-17,1 0-15,0 0 16,-1 0-1,1 0 1,-1 0 0,1 0-1,0 0-15,-1 0 16,1 0 0,-1 0-1,1 0 32,0 0-31,-1 0-1,1 0 1,-1 0-16,1 0 16,0 0-16,-1 0 15,1 0 1,-1 0-1,1 0 1,0 0 0,-1 0-16,1 0 15,-1 0 1,1 0-16,0 0 16,-1 0-1,1 0-15,-1 0 16,1 0-1,0 0 1,-1 0-16,1 0 31,-1 0 1,1 0-17,0 0-15,-1 0 16,1 0 15,-1 0 0,1 0-31,0 0 16,-1 0 15,1 0-15,-1 0 15,1 0 0,25 25-31,-25-25 32,-1 0-1,1 0-16,-1 0 1,1 0 0,0 0 31,-1 0-16,1 0 0,-1 0 0,1 0 79,0 0-110,-1 0 31</inkml:trace>
  </inkml:traceGroup>
</inkml:ink>
</file>

<file path=ppt/ink/ink3.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49:29.226"/>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021E6429-B573-4F30-9B45-A3764D369D3D}" emma:medium="tactile" emma:mode="ink">
          <msink:context xmlns:msink="http://schemas.microsoft.com/ink/2010/main" type="inkDrawing" rotatedBoundingBox="12722,5960 16788,5860 16792,6016 12726,6116" semanticType="callout" shapeName="Other">
            <msink:sourceLink direction="with" ref="{F29BBAAC-048A-4991-9CFB-FC2A6F2BE62F}"/>
            <msink:sourceLink direction="with" ref="{DCC1CFCC-6913-4889-B591-367DF1670AFE}"/>
          </msink:context>
        </emma:interpretation>
      </emma:emma>
    </inkml:annotationXML>
    <inkml:trace contextRef="#ctx0" brushRef="#br0">4064 0 0,'-51'0'62,"26"0"-46,-1 0-16,1 0 15,0 0 1,-1 0 0,1 0-16,-1 0 15,1 0 1,0 26 0,-1-26-16,1 0 31,-1 0-16,26 25-15,-25-25 16,0 0 0,25 25-1,-26-25-15,1 0 16,-26 0 15,26 0-31,-26 26 16,0-26-16,26 25 15,-1-25 1,1 0-16,-1 0 16,1 0-1,0 0-15,-1 0 16,-25 0-16,-25 26 16,51-26-16,-51 0 15,50 0-15,-50 25 16,0-25-16,50 0 15,-24 0-15,24 0 16,1 0-16,-26 0 16,0 0-1,-25 0-15,0 0 16,0 0-16,50 0 16,1 0-1,-1 0-15,1 0 16,-26 0-1,0 0-15,1 0 16,-1 0-16,25 0 16,-24 0-16,24 0 15,-25 0-15,26 0 16,-26 0 0,26 0-1,-1 0-15,1 0 16,0 0-16,-26 0 15,25 0-15,-50 0 16,25 0-16,1 0 16,-1 0-16,25 0 15,-24 0-15,24 0 16,1-25-16,-1 25 16,-24 0 15,24 0-16,1 0-15,-1 0 16,1 0-16,0 0 16,-26 0-16,25 0 15,-50 0-15,51 0 16,-1 0-16,1 0 16,-26 0-16,26 0 15,-1 0 1,1 0-1,0 0 1,-1 0 0,1 0-16,-1 0 15,1 0-15,0 0 16,-26 0 0,25 0-1,1 0 1,0 0-1,-1 0 48,1 0-47,-26 0-1,26 0-15,-1 0 16,1 0-16,-26 0 15,51 25 1,-25-25 0,-1 0 15,1 0 0,-1 0-31,1 0 78,-26 0-78,26 0 16,-1 0 0,1 0-1,50-25 126,-25-1-141,26 26 15,-1 0-15,1-25 16,-1 25 0,26 0-1,-26 0 1,1 0 15</inkml:trace>
  </inkml:traceGroup>
</inkml:ink>
</file>

<file path=ppt/ink/ink30.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2:21.942"/>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DD62511B-0B8A-48F3-983E-09BE7FD0AB7B}" emma:medium="tactile" emma:mode="ink">
          <msink:context xmlns:msink="http://schemas.microsoft.com/ink/2010/main" type="inkDrawing" rotatedBoundingBox="18043,13091 24511,13336 24489,13933 18020,13687" semanticType="underline" shapeName="Other">
            <msink:sourceLink direction="with" ref="{DDC22308-8BBE-43DF-A05D-2E8BB0C03E46}"/>
            <msink:sourceLink direction="with" ref="{02308764-D466-420F-8F86-8877C68F9F25}"/>
          </msink:context>
        </emma:interpretation>
      </emma:emma>
    </inkml:annotationXML>
    <inkml:trace contextRef="#ctx0" brushRef="#br0">6477 42 0,'-26'0'47,"1"-25"-31,-26 25 15,26 0-15,-26 0-1,25 0-15,1 0 16,0 0-16,-1 0 15,-25 0 1,26 0 0,0 0-16,-26 0 15,0 0-15,26 0 16,-1 0 0,1 0-16,-1 25 31,-24-25-16,-1 0-15,0 0 16,0 0-16,0 0 16,1 26-16,-1-26 15,25 0-15,1 0 16,-26 0 0,0 0-1,26 0 1,0 0-16,-1 0 15,-25 0-15,1 0 16,24 0 0,1 0-1,-1 0-15,1 0 32,0 0-17,-1 0 1,1 0-16,-1 0 15,1 0 1,0 0 0,-1 0-16,1 0 15,-26 0 1,0 0-16,0 0 16,-25 0-16,0 0 15,0 0-15,25 0 16,0 0-1,0 0-15,26 0 16,-26 0-16,26 0 16,-1 0-1,1 0 1,0 0 0,-26 0-1,25 0 1,1 0-16,0 0 15,-1 0-15,-25 0 16,26 0-16,0 0 16,-26 0-16,25 0 15,1 0-15,0 0 16,-26 0-16,25 0 16,1 0-16,0 0 15,-1 0 1,1 0-1,-1 0-15,1 0 16,-26 0 0,0 0-16,26 0 15,0 0-15,-26 0 16,25 0-16,1 0 16,0 25-16,-1-25 15,1 0 1,-1 0-1,1 0 1,-26 0-16,26 0 16,-1 0-16,-24 0 15,-1 0-15,25 0 16,1 0 0,0 0-1,-1 0-15,1 0 16,-1 0-16,-24 0 15,24 0-15,1 0 16,-1 0 0,1 0-16,-26 0 15,0 0 1,-25 0-16,0 0 16,25 0-16,0 0 15,26 0-15,0 0 16,-1 0-16,1 0 15,-1 0 1,-24 0-16,24 0 16,1 0-1,-1 0 1,1 0-16,0 0 16,-1 0-1,1 0 1,-1 0-1,1 0 1,-26-25 0,26 25-1,-1 0 1,1 0-16,0 0 16,-1 0-16,-25 0 15,1 0-15,-1 0 16,25 0-16,-24 0 15,24 0-15,1-26 16,-1 26-16,1 0 16,0 0-1,-26-25 1,-25 25-16,-1 0 16,52 0-16,0 0 15,-26 0-15,25 0 16,1 0-1,0 0 1,-1 0 0,1 0 15,-1 0-15,1 0 30,0 0 1,-1 0-15,1 0-32,-1 0 31,1 0-16,0 0 1,-1 0 0,1 0-16,-1 0 15,1 0 32,0 0-31,-1 0-1,1 0 1,-1 0 0,1 0-1,0 0-15,-1 0 16,1 0 0,-1 0 15,1 0-31,0 0 15,-1 0 1,1 0-16,-1 0 16,1 0-1,0 0 1,-1 0-16,1 0 31,-1 0-31,1 0 31,0 0-15,-1 0 15,1 0 1,-1 0 14,1 0 1,0 0 16,25 25 327,25 1-108,0-26-267,1 0 1,-1 0 0,1 0-1,-1 0-15,0 25 16,1-25-1,25 0 1,-26 0-16,0 0 16,1 0-1,-1 0 17,-25 25-32,51-25 15,-26 0 1,1 0 15,-1 0-15,1 26-1,-1-26-15,26 0 16,-26 25 0,1-25-1,-1 0-15,0 0 16,26 0-1,-25 0-15,-1 0 16,26 0-16,-26 0 16,26 0-16,-26 0 15,26 26-15,-25-26 16,-1 0 0,0 0-1,1 0 1,-1 0-1,1 0 1,-1 0 0,0 0-16,1 0 15,-1 0-15,1 0 16,-1 25 0,0-25 15,1 0-31,-1 0 15,1 0 17,24 0-17,1 0-15,-25 0 16,-1 0 0,0 0-16,1 0 15,-1 0 1,1 0-16,24 0 15,-50 25 1,26-25-16,25 0 16,-1 26-16,-24-26 15,-1 0-15,26 0 16,-26 0-16,1 0 16,-1 0-16,26 0 15,0 25 1,-26-25-1,26 0-15,0 0 16,25 26-16,0-26 16,-25 0-16,0 0 15,0 0-15,-26 0 16,0 0-16,1 0 16,-1 0-1,1 25-15,-1-25 16,0 0-16,26 0 15,-25 0-15,24 25 16,-24-25-16,-1 0 16,1 0-1,-1 0-15,26 0 16,-26 0 0,1 0-16,24 0 15,-24 0-15,-1 0 16,1 0-16,-1 0 15,-25 26 1,25-26 0,1 0-16,-1 0 15,-25 25-15,51-25 16,0 0-16,-26 0 16,26 0-16,-26 0 15,26 0-15,0 0 16,-26 0-16,26 0 15,0 0-15,-26 0 16,1 26-16,25-26 16,-26 0-16,26 0 15,-26 0-15,1 0 16,-1 0-16,0 0 16,1 0-16,-1 0 15,1 0 1,-1 0-16,0 25 15,26-25-15,0 0 16,0 0-16,-26 0 16,1 0-16,-1 0 15,0 0 1,1 0-16,-1 0 16,26 25-1,-26-25 1,1 0-16,-1 0 15,1 0 17,-1 0-17,0 0-15,1 0 16,25 0-16,-1 26 16,-24-26-16,-1 0 15,1 0 1,-1 0-16,0 0 15,1 0-15,25 0 16,-1 25 0,1-25-16,-25 0 15,-1 0-15,0 0 16,1 0 0,-1 0-1,1 0 16,-1 0-15,0 0-16,26 0 16,0 0-16,-26 0 15,1 26-15,25-26 16,-26 0 0,0 0-16,1 0 15,-1 0 1,1 0-1,-1 0-15,0 0 16,1 0-16,-1 0 16,1 0-1,-1 0 17,0 0-17,1 0 1,-1 0 15</inkml:trace>
  </inkml:traceGroup>
</inkml:ink>
</file>

<file path=ppt/ink/ink31.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1:56.029"/>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BA81849E-23C9-4916-B83F-FC1DA15D387E}" emma:medium="tactile" emma:mode="ink">
          <msink:context xmlns:msink="http://schemas.microsoft.com/ink/2010/main" type="writingRegion" rotatedBoundingBox="17960,12232 24307,12251 24303,13597 17956,13578"/>
        </emma:interpretation>
      </emma:emma>
    </inkml:annotationXML>
    <inkml:traceGroup>
      <inkml:annotationXML>
        <emma:emma xmlns:emma="http://www.w3.org/2003/04/emma" version="1.0">
          <emma:interpretation id="{5CB210F6-06DC-41AF-96E7-23770FEB96F9}" emma:medium="tactile" emma:mode="ink">
            <msink:context xmlns:msink="http://schemas.microsoft.com/ink/2010/main" type="paragraph" rotatedBoundingBox="20246,12235 24308,12260 24304,13010 20241,12986" alignmentLevel="2"/>
          </emma:interpretation>
        </emma:emma>
      </inkml:annotationXML>
      <inkml:traceGroup>
        <inkml:annotationXML>
          <emma:emma xmlns:emma="http://www.w3.org/2003/04/emma" version="1.0">
            <emma:interpretation id="{1E6A797F-898B-40B0-BF24-99377EDFAF1D}" emma:medium="tactile" emma:mode="ink">
              <msink:context xmlns:msink="http://schemas.microsoft.com/ink/2010/main" type="line" rotatedBoundingBox="20246,12235 24308,12260 24304,13010 20241,12986"/>
            </emma:interpretation>
          </emma:emma>
        </inkml:annotationXML>
        <inkml:traceGroup>
          <inkml:annotationXML>
            <emma:emma xmlns:emma="http://www.w3.org/2003/04/emma" version="1.0">
              <emma:interpretation id="{7361C10E-B38A-4EF7-9460-BD9F3BC0633D}" emma:medium="tactile" emma:mode="ink">
                <msink:context xmlns:msink="http://schemas.microsoft.com/ink/2010/main" type="inkWord" rotatedBoundingBox="20246,12235 24308,12260 24304,13010 20241,12986"/>
              </emma:interpretation>
              <emma:one-of disjunction-type="recognition" id="oneOf0">
                <emma:interpretation id="interp0" emma:lang="" emma:confidence="1">
                  <emma:literal/>
                </emma:interpretation>
              </emma:one-of>
            </emma:emma>
          </inkml:annotationXML>
          <inkml:trace contextRef="#ctx0" brushRef="#br0">-1397 3988 0,'-25'25'172,"25"1"-172,-26-26 16,26 25-16,-25 1 15,0-26 1,25 25-16,-26-25 16,1 25-1,25 1-15,-51-1 16,0 1 0,26-1-1,-1-25 1,26 25-1,26-25 251,50-25-266,-51-26 16,1 51-16,-1-25 15,-25-1-15,26 26 32,-26-25-32,25 25 15,-25-25 1,25-1-1,-25 1 1,26-1-16,-1 26 16,-25-25-1,0 0 1,26 25-16,-1-26 47,26 26-32,-51-25-15,25 25 16,1-26 0,-1 1-1,0 25-15,-25-25 16,26 25 0,-1-26-1,-25 77 173,-51 0-188,26-51 15,-26 51-15,26-26 16,-1 0-16,1-25 16,25 51-16,-51-51 15,51 26-15,0-1 16,-25-25-16,-1 25 15,1 1 17,25-1-1,-25 1-31,-1-1 31,1-25 0,25 25-15,25-25 93,51-25-93,-50 25-16,25-51 16,50 0-16,-25 26 15,1-26-15,-27 26 16,27-1 0,-52 1-16,26 0 15,0-1-15,-26 1 0,0 25 16,1-26-1,-1 26 1,1-25-16,-1 25 16,-25-25-1,25 25-15,-25-26 16,26 26 46,-52 26 1,1 24-47,-26 1-16,26-25 15,-26-1-15,51 0 16,-25-25-16,-1 51 15,1-51-15,-1 26 32,1-1-17,0-25-15,25 25 16,-26 1-16,26-1 16,-25-25-1,101-76 126,-51 25-126,52 0-15,-52 1 16,0 24-16,26-25 16,-51 26-16,26 25 15,-26-25-15,25 25 16,-25-26-16,-25 26 141,-1 0-126,1 0-15,-26 0 16,26 0-16,-1 0 15,1 0-15,-26 0 16,26 26-16,-1-26 16,-50 0-16,51 25 15,-1 0-15,1-25 16,25 26 0,-26-26-16,26 25 15,-25-25-15,0 26 16,50-26 124,0 0-124,1-26-16,50 1 16,-51 25-16,26-26 15,0 1-15,0 25 16,-26-25-16,1 25 16,-26-26-16,0 52 125,-26 24-125,1 1 15,-26-25 1,26 24-16,-1-24 15,1-1-15,-1 26 16,1 0 0,0-51-16,25 25 15,-26 1 1,26-1-16,-51 0 16,51 1-16,0-1 15,-25-25-15,25 26 16,0-1-1,102-101 95,25 0-110,-51 25 15,25 25 1,-75-24-16,-1-1 0,51 25 16,-50-24-1,-1 24-15,1 26 16,-1 0-16,-25-25 16,-25 50 124,-26 26-124,0 0-16,0-26 15,0 26-15,1-26 16,-1 1-16,25-1 16,1 1-1,0-1 1,-1-25 0,26 25-1,-25-25-15,25 26 16,25-77 78,26-25-94,0 0 15,50-1-15,1-24 16,-26 50-16,-50 0 15,24 26-15,-24-26 16,-1 51 0,-25-25-16,-25 75 140,-1 1-140,1-25 16,25-1-16,-25-25 16,25 25-16,0 1 15</inkml:trace>
          <inkml:trace contextRef="#ctx0" brushRef="#br0" timeOffset="3479.0137">-635 3836 0,'26'0'31,"-1"0"-31,0 0 16,1 0-1,-1 0-15,1 0 31,-1 0-15,0 0 0,1 0-1,-1 0 1,1 0 0,-1 0-16,0 0 15,1 0 1,-1 0-1,1 0 1,50 25-16,0-25 16,-25 0-16,25 0 15,26 25-15,-52-25 16,-24 0-16,-1 0 16,1 0 93,24 0-93,1 0-16,0 0 15,-26 0-15,26 0 16,-25 0-16,-1 0 31,0 0-15,1 0-16,-1 0 15,26 0 1,-26 0 0,1 0-16,-1 0 15,1 0-15,24 0 16,1 0-16,0 0 15,-26 0-15,1 0 16,-1 0 0,1 0-1,-1 0 1,0 26-16,26-26 16,-25 0-16,24 0 15,-24 25-15,-1-25 16,1 0-16,-1 0 15,0 0 1,1 26 0,25-26-1,-1 0-15,1 0 16,0 25 0,-26-25-16,1 0 15,-1 0-15,1 25 16,-1-25-1,0 0-15,1 0 32,-1 0-1,1 0 63,-1 0-79,0 0-15,1 0 16,-1 0-16,1 0 16,-1 0-16,0 0 15,1 0-15,-1 0 31,-76 0 126,26 0-157,0 0 15,-1 0-15,26-25 16,-25 25-16,-1 0 16,1-25-16,0 25 15,-1 0-15,1 0 16,-1 0-1,-24 0 17,24 0-17,1 0 1,-1 0-16,1 0 16,0 0-16,-1 0 15,1 0-15,-1 0 16,1 0-1,0 0 204,-1 0-203,1 0-1,25 25 17,25-25 15,102 0-47,26 0 15,-77 0-15,0 0 16,-51 0-16,1 0 15,25 0-15,-26 0 16,26 0 109,0 25-109,25-25-16,-51 0 15,1 0-15,24 0 0,-24 0 16,25 0 0,-26 0-16,0 0 15,-50 0 110,25-25-109,-25 25-16,-1 0 47,1 0-47,-1-25 15,-24 25 1,24 0 0</inkml:trace>
          <inkml:trace contextRef="#ctx0" brushRef="#br0" timeOffset="5883.8324">1905 3988 0,'-25'0'62,"-1"0"-62,1 0 16,25-25-16,-25 25 16,-1 0-16,1 0 15,-1-26-15,1 26 0,0 0 16,-1 0-16,1 0 16,-1 0-1,1 0 1,0 0-1,-1 0 1,1 0 0,-51 0 46,50 0-62,1 0 16,-1 0-1,1 0 1,0 0 0,50 0 93,77 0-109,-26 0 16,-25 0-1,-1 0-15,27 0 16,-27 0-16,1 0 16,0 0-1,-26 0 1,1 0-16,-1 0 15,-50 0 360,-26 0-375,0-25 16,26 25-16,-1 0 16,1 0-16,0 0 15,-1 0-15,1 0 32,25-26-17,-26 26 16,1-25-15,0 25 0,-1 0-1,1 0 1,-1 0-16,1 0 16,-26 0-1,26 0 1,-1 0-1,-24 0 267,-52-25-282,77 25 15,-1 0-15,1 0 16,-1 0-16,1 0 16,0 0-1,-1 0 16</inkml:trace>
          <inkml:trace contextRef="#ctx0" brushRef="#br0" timeOffset="13993.7661">-736 4191 0,'50'-25'94,"27"-26"-78,-27 26-16,27 25 15,-27-51-15,-24 25 16,25 26-16,-1-25 31,-24 25-31,-26-25 0,51 25 16,-26-26-16,0 26 15,1 0 1,25-25 0,-26 25-1,-25-26 1,25 26 0,-126 0 109,25 0-110,-26 26-15,26-26 16,0 25-16,-1 1 15,-50-26-15,77 25 16,-27-25 0,52 0-16,25 25 15,-51-25-15,26 0 16,-26 0 0,51 26-1,-25-26 1,50 0 109,51 0-110,26-26-15,-26 1 16,26 0-16,-26-1 16,-25 26-16,-51-25 15,25 25-15,-101 51 157,0-26-157,50 0 15,-25 1-15,51-1 16,-50 1-1,24-1-15,1-25 16,-1 0 0,26 25-16,-25-25 31,50 0 78,77 0-109,-26 0 16,0-25-16,1 25 16,-1-25-16,-51-1 15,26 26-15,-26 0 16,1-25-16,-1 25 15,1 0-15,-1 0 16,0-26 0,1 26-16,-1 0 15,1 0 48,-77 0-16,51 26-32,-51-26-15,51 25 16,-25-25-16,-26 0 16,51 26-16,-26-1 15,1-25-15,0 0 16,-1 0-1,153-25 298,0-1-297,51-50-16,25 51 15,0-1-15,-50 1 16,-52-26-16,-75 26 15,-1 25-15,1 0 16,-52 0 78,1 0-79,-26 25-15,0-25 16,-25 25-16,0 26 16,25-25-16,-51 24 15,26-24-15,25-26 16,-25 25-16,51 1 16,-26-1-16,-25 0 15,0 1-15,-1-1 16,1 1-16,25-26 15,26 25-15,-51 0 16,50-25-16,1 0 16,0 26-16,-1-26 31,102-26 94,1-24-109,50 24-16,-26-25 15,-25 26-15,51 0 16,-76-1-16,25-25 15,-25 51-15,25-25 16,26 25-16,-26-25 16,-50 25-16,-1 0 15,-127 25 110,1 0-109,25 1-16,25-1 16,0 1-16,0-1 15,-25 0-15,-26 1 16,52-1-16,-1 1 15,0-1-15,-25 0 16,25 1-16,26-1 16,-1-25-16,1 0 15,-1 26-15,1-26 32,25 25-1,25-25 63,128-51-94,25 0 15,25-25 1,-76 51-16,-26-1 15,1-24-15,-51 24 16,0 26-16,-26 0 16,0-25-16,-75 25 140,-1 51-140,0-51 16,0 50-16,0-24 16,1-26-16,-1 51 15,0-26-15,-25-25 16,0 25-16,25 1 15,25-26-15,1 25 16,0 1 0,75-26 77,103-51-77,-52 25-16,1-24 16,25 24-16,-25 1 15,25-1-15,-77-24 16,27 50-16,-52-26 16,26 26-16,-26-25 15,1 25-15,-1 0 16,26 0-16,-26 0 15,26-26-15,-26 26 32,-25-25-17,-127 50 110,77 1-109,-27-1-16,1 1 16,-25 24-16,50-24 15,-25-1-15,-1 1 16,52-1-16,-26-25 15,26 25-15,-1-25 16,-24 26-16,24-26 16,1 0-16,-26 0 15,26 0 1,126-76 93,-25-1-109,77 27 16,25-27-16,-1 27 16,-75-1-16,0 51 15,-52-51 1,1 51-16,-25-25 15,-1 25 1,-50 76 109,-26-51-109,-25 51-16,25-25 15,0-25-15,0 24 16,-50 1-16,75 0 16,1-26-16,-51 1 15,50-1-15,1-25 16,25 26-16,-51-1 31,26 0-15,101-50 109,51-51-110,-26 25-15,26 0 16,-50 0-16,50 26 16,-102-26-16,0 51 15,52-51-15,-52 26 16,0 25-16,1 0 15,-52 25 126,-50 1-141,51 25 16,-51-1-1,-26 27-15,51-52 16,0 26-16,1-26 16,24 1-16,1-26 15,76 0 95,101-51-110,-76 0 15,51 26-15,-51-26 16,-25 25-16,0 1 15,0 0-15,-26-1 16,1 26 0,-103 51 109,27-26-125,-27 26 15,27-25-15,-1 24 16,0-24-16,0 25 16,26-51-16,-26 50 15,26-50-15,-1 0 16,26 26-16,-25-26 31,101-51 63,0-25-94,51 25 15,-51 0-15,-25 26 0,76-26 16,-101 26-16,-1 25 16,0 0-16,1 0 31,-26 25 78,0 26-109,0 0 16,-51-1-16,26 1 16,-26 0-16,25 0 15,1-51-15,25 25 16,0 1-1,0-52 64,102-25-64,-26-25-15,-51 51 16,26-1-16,0 1 15,-26 0-15,26-1 16,-26 26-16,1 0 16,-52 0 77,-24 51-77,24-26-16,-25 26 16,51-25-16,-50-1 15,50 0-15,-26-25 16,26 26-16,-25-26 16,50 0 140,1-26-141,-1 26-15,0-25 16,1 25 0,-26-25-16,25 25 15,1 0-15,-1-26 16,0 1 15,1 25-31,-1 0 16,1-26-16,-26 1 390,25 25-390,-25-25 16,-51 25 297,26 25-313,-1 0 0</inkml:trace>
        </inkml:traceGroup>
      </inkml:traceGroup>
    </inkml:traceGroup>
    <inkml:traceGroup>
      <inkml:annotationXML>
        <emma:emma xmlns:emma="http://www.w3.org/2003/04/emma" version="1.0">
          <emma:interpretation id="{CEC08C48-0510-44DF-BAB4-A995B61A82E6}" emma:medium="tactile" emma:mode="ink">
            <msink:context xmlns:msink="http://schemas.microsoft.com/ink/2010/main" type="paragraph" rotatedBoundingBox="17959,12758 23978,12777 23975,13596 17956,13578" alignmentLevel="1"/>
          </emma:interpretation>
        </emma:emma>
      </inkml:annotationXML>
      <inkml:traceGroup>
        <inkml:annotationXML>
          <emma:emma xmlns:emma="http://www.w3.org/2003/04/emma" version="1.0">
            <emma:interpretation id="{17BAC153-54BA-42AC-A39E-E6F8655128C9}" emma:medium="tactile" emma:mode="ink">
              <msink:context xmlns:msink="http://schemas.microsoft.com/ink/2010/main" type="inkBullet" rotatedBoundingBox="17957,13461 17972,13462 17971,13477 17956,13476"/>
            </emma:interpretation>
            <emma:one-of disjunction-type="recognition" id="oneOf1">
              <emma:interpretation id="interp1" emma:lang="" emma:confidence="0">
                <emma:literal>-</emma:literal>
              </emma:interpretation>
            </emma:one-of>
          </emma:emma>
        </inkml:annotationXML>
        <inkml:trace contextRef="#ctx0" brushRef="#br0" timeOffset="28719.1672">-3988 4928 0</inkml:trace>
        <inkml:trace contextRef="#ctx0" brushRef="#br0" timeOffset="28484.847">-3988 4928 0</inkml:trace>
      </inkml:traceGroup>
      <inkml:traceGroup>
        <inkml:annotationXML>
          <emma:emma xmlns:emma="http://www.w3.org/2003/04/emma" version="1.0">
            <emma:interpretation id="{C0DE55D0-C802-4B54-8709-45599F7CF54A}" emma:medium="tactile" emma:mode="ink">
              <msink:context xmlns:msink="http://schemas.microsoft.com/ink/2010/main" type="line" rotatedBoundingBox="18238,12759 23978,12777 23975,13596 18235,13579"/>
            </emma:interpretation>
          </emma:emma>
        </inkml:annotationXML>
        <inkml:traceGroup>
          <inkml:annotationXML>
            <emma:emma xmlns:emma="http://www.w3.org/2003/04/emma" version="1.0">
              <emma:interpretation id="{DDC22308-8BBE-43DF-A05D-2E8BB0C03E46}" emma:medium="tactile" emma:mode="ink">
                <msink:context xmlns:msink="http://schemas.microsoft.com/ink/2010/main" type="inkWord" rotatedBoundingBox="18237,13181 18252,13182 18251,13197 18236,13196">
                  <msink:destinationLink direction="with" ref="{DD62511B-0B8A-48F3-983E-09BE7FD0AB7B}"/>
                  <msink:destinationLink direction="with" ref="{92E09B6F-68A8-4FED-A1EF-6BAB4BA787E5}"/>
                </msink:context>
              </emma:interpretation>
              <emma:one-of disjunction-type="recognition" id="oneOf2">
                <emma:interpretation id="interp2" emma:lang="" emma:confidence="0">
                  <emma:literal>.</emma:literal>
                </emma:interpretation>
                <emma:interpretation id="interp3" emma:lang="" emma:confidence="0">
                  <emma:literal>'</emma:literal>
                </emma:interpretation>
                <emma:interpretation id="interp4" emma:lang="" emma:confidence="0">
                  <emma:literal>*</emma:literal>
                </emma:interpretation>
                <emma:interpretation id="interp5" emma:lang="" emma:confidence="0">
                  <emma:literal>,</emma:literal>
                </emma:interpretation>
                <emma:interpretation id="interp6" emma:lang="" emma:confidence="0">
                  <emma:literal>l</emma:literal>
                </emma:interpretation>
              </emma:one-of>
            </emma:emma>
          </inkml:annotationXML>
          <inkml:trace contextRef="#ctx0" brushRef="#br0" timeOffset="55216.2922">-3708 4648 0</inkml:trace>
        </inkml:traceGroup>
        <inkml:traceGroup>
          <inkml:annotationXML>
            <emma:emma xmlns:emma="http://www.w3.org/2003/04/emma" version="1.0">
              <emma:interpretation id="{02308764-D466-420F-8F86-8877C68F9F25}" emma:medium="tactile" emma:mode="ink">
                <msink:context xmlns:msink="http://schemas.microsoft.com/ink/2010/main" type="inkWord" rotatedBoundingBox="18238,12759 23978,12777 23975,13596 18235,13579">
                  <msink:destinationLink direction="with" ref="{DD62511B-0B8A-48F3-983E-09BE7FD0AB7B}"/>
                  <msink:destinationLink direction="with" ref="{92E09B6F-68A8-4FED-A1EF-6BAB4BA787E5}"/>
                </msink:context>
              </emma:interpretation>
              <emma:one-of disjunction-type="recognition" id="oneOf3">
                <emma:interpretation id="interp7" emma:lang="" emma:confidence="1">
                  <emma:literal/>
                </emma:interpretation>
              </emma:one-of>
            </emma:emma>
          </inkml:annotationXML>
          <inkml:trace contextRef="#ctx0" brushRef="#br0" timeOffset="45902.0093">-3378 4699 0</inkml:trace>
          <inkml:trace contextRef="#ctx0" brushRef="#br0" timeOffset="46133.9474">-3378 4699 0</inkml:trace>
          <inkml:trace contextRef="#ctx0" brushRef="#br0" timeOffset="44527.7256">-1270 4648 0,'26'0'62,"50"0"-62,0 0 16,26 0-16,-26 0 15,0 0-15,-25 0 16,-26 0-16,1 0 16,-1 0-16,0 0 31,26 0-16,-25 0-15,50 0 16,-25 0-16,-26 0 16,0 0-16,1 0 15,-1 0 17,26 0-17,25 0 1,0 0-16,1 0 15,-27 0-15,1 0 16,-25 0-16,-1 0 63,0 0-17,1 0-30,-1 0 15,26 26-15,-26-26 0,1 0-1,-1 0-15,1 0 16,-26 25 93,-51-25-93,-25 0-16,25 0 15,0 26 1,0-26-16,0 25 16,-25-25-16,25 25 15,26-25-15,0 0 16,-26 0-16,-25 0 16,50 0-16,-75 0 15,24 0-15,27 0 16,-27 0-16,52 0 15,0 0-15,-26 0 16,25 0 0,1 0-16,-26 0 15,26 0-15,-51 0 16,-1 0-16,27 0 16,-27 0-16,1 0 15,25 0-15,1 0 16,24 0-16,1 0 15,-1 0 1,1 0 0,-26 0-16,26 0 15,-1 0-15,1 0 16,0 0 15,-1 0 0,1 26-31,-1-26 16,1 0-16,-26 0 16,26 0-1,-1 0 32,1 0-31,0 25-1,-1-25-15,1 0 32,-1 0-32,1 0 15,0 0 1,-1 0 15,77 0 63,25 0-78,-25 0-16,51-25 15,-1 25-15,1 0 16,-1 0-16,1 0 15,25 0-15,-102 0 16,26 0-16,-25 0 16,-1 0-16,0 0 31,1 0 0,-52 0 47,-75-26-78,50 1 16,0 25-16,0 0 16,26 0-16,-51 0 15,25 0-15,-51-25 16,52 25-16,-1 0 15,25 0-15,1 0 16,0 0-16,-1 0 63,-25 0 108,-25 0-155,0 0-16,0 0 16,0 0-16,25 0 15,25 25-15,1-25 78,127 0 79,25-25-142,-26 25-15,1-26 16,50 1-16,26-1 16,-51 26-16,-51 0 15,77 0-15,-103-25 16,-24 25-16,-1 0 15,1 0-15,-1 0 16,0 0-16,26 0 16,-25 0-1,-1 0 17,-127 0 139,26 0-171,-25 0 16,24 0-16,27 0 16,-52 0-16,77 0 15,-52 0-15,52 0 16,0 0-16,-26 0 16,0 0-16,-25 0 15,25 0-15,0 0 16,26 0-16,-26 0 15,26 0-15,-1 0 16,1 0-16,-1 0 31,-24 0-15,24 0 0,1 0-16,-1 25 15,1-25-15,0 0 16,-1 0-16,-25 0 15,26 0-15,-26 0 16,26 0 0,-1 0-16,1 0 15,-26 26-15,26-26 32,-1 0-32,1 0 0,0 0 15,-1 0-15,-25 0 16,26 0-16,0 0 15,-1 0-15,1 0 16,-1 0 47,1 0-32,0 0-16,-1 0 1,1 0 0,-1 0 15,1 0-15,0 0 15,-1 0 0,1 0-31,-1 0 31,-24 0 79,-1 0-110,-25 0 15,50 0-15,1 0 32,-1 0-32,1 0 31</inkml:trace>
          <inkml:trace contextRef="#ctx0" brushRef="#br0" timeOffset="35925.3599">-508 5055 0,'51'0'16,"0"0"-1,-26-26-15,1 26 16,-1 0-16,26 0 16,-26 0-1,1 0-15,-1 0 16,51 0-16,102 0 31,-102 0-31,0 0 0,1 0 16,-27 0-16,1 0 15,-25-25 1,-1 25-16,0 0 16,1 0-16,25 0 15,-1 0-15,27 0 16,-27 0-16,-24 0 16,25 0-16,-26 0 15,51 0-15,-50 0 16,50 0-16,0 0 15,-25 0-15,25 0 16,-25 0-16,-26 0 16,26 0-16,-26 0 15,1 0 32,25 0 156,-1-25-203,1-1 16,0 1-16,0 25 16,0-26-16,-26 1 15,26 0-15,-51-1 31,25 26 48,-25-25-64,51-1-15,-26 26 16,1 0-16,-1-25 15,1 0-15,-1 25 16,0 0-16,1-26 16,-1 1-1,-25-1 63,-25 1-78,-1 25 16,1 0-16,-26-25 16,26-1-16,-26 26 15,0 0 1,0 0 0,26 26-16,0-26 15,-1 0-15,1 25 16,-1 0-16,1-25 15,0 26 17,-1-26-32,1 0 15,25 25 1,-51-25-16,51 26 31,-25-26-31,-1 25 16,1-25-16,-1 0 15,1 0 32,25 25-31,-25-25-16,-1 0 16,1 0 15,-1 0-16,1 26 1,101-26 78,26 25-79,-26-25-15,0 0 32,0 0-32,-50 0 15,25 0-15,-1 0 16,-24 0-16,25 0 16,-26 0-1,0 0 1,1 0-16,-1 0 15,1 0 17,-1 0-17,0 0 1,-50-25 140,-51 25-140,25 0-16,0 0 0,0 0 15,1 0-15,-1 0 16,-25 0-16,-1 0 16,27 0-16,-1 0 15,0 0-15,0 0 16,-25 0-16,0 0 16,25 25-16,26-25 15,-1 26-15,1-26 16,-1 0-1,1 0 1,0 0-16,25 25 16,-26-25-16,1 25 15,-1-25-15,-24 0 16,-1 0 0,25 0-1,1 26-15,0-26 16,-1 0 15,1 0 0,152 0 79,0-51-110,-26 26 15,1-1-15,25-25 16,-25 26-16,-26 25 16,51-25-16,-76-1 15,-1 1-15,-24 25 16,25 0-16,-26-26 15,0 26 1,1 0 0,-1 0-1,1 0 1,-1 0 0,-25-25-16,25 25 15,-50 0 110,-51-25-125,25 25 16,-25 0-16,0 0 15,-1 0-15,27 0 16,-52 0-16,51 0 16,-25 25-16,-26-25 15,1 25-15,25-25 16,-1 0-16,27 26 16,24-26-16,-25 25 15,26-25-15,0 0 16,-1 0-1,26 26-15,-25-26 16,-1 0-16,1 25 16,0-25-1,-1 0 1,1 0-16,-1 0 16,1 25-16,0-25 15,-1 0-15,1 0 16,-1 0-16,1 0 15,0 0-15,-1 0 16,26 26-16,-25-26 16,-1 0-16,1 0 15,0 0 17,-1 0 14,1 0-46,-1 0 16,-24 0 0,24 0-1,1 0 17,-1 0 14,1 0-30,0 0 0,-1 0-16,1 0 31,-1 0-31,1 0 16,0 0 15,-1 0 0,1 0-15,-1 0-1,1 0 1,0 0-16,-1 0 16,1 0-1,-1 0-15,1 0 16,0 0-1,-1 0 1,1 0 0,-1 0-16,1 0 15,0 0 1,-1 0 15,1 0-15,-26 0-16,26 0 15,-1 0-15,1 0 16,-1 0 0,1 0-1,0 0-15,-1 0 32,1 0-17,-1 0-15,1 0 16,0 0-1,-1 0 1,1 0-16,-1 0 16,-50 0-16,51 0 15,-26 0-15,0 0 16,26 0-16,-26 0 16,0 0-16,26 0 15,101 0 157,26 0-156,-26 0-1,25 0-15,-50 0 16,0 0-16,0 0 16,0 0-16,-1 0 15,1 0-15,0 0 16,-26 0-16,1 0 15,50 0-15,-25 25 16,25-25-16,26 0 16,-26 0-16,25 0 15,-24 0-15,-1 0 16,0 0-16,0 0 16,0 0-16,-50 0 15,25 0-15,-26 0 16,26 0-16,-26 0 15,1 0-15,-1 0 16,26 0-16,0 0 16,-26 0-1,26 0-15,-26 0 16,26 0-16,0 0 16,0 0-16,-1 0 15,1 0-15,0 0 16,0 0-1,0-25-15,-26 25 16,0 0-16,26 0 16,-25 0-1,-1 0 1,-25-26 0,-51 26 93,-25 0-109,25 0 16,-25 0-16,0 0 15,0 0-15,-1 0 16,1 0-16,25 0 15,1 0-15,-1 0 16,0 0-16,26 0 16,-26 0-1,25 0-15,1 0 16,0 0-16,-26 0 16,25 0-1,1 0 1,0 0-16,-1 0 15,-25 0-15,26 0 16,0 0 0,-1 0-16,1 0 15,-1 0 1,1 0-16,0 0 16,-26 0-16,25 0 15,1 0-15,-26 0 16,26 0-1,-1 0 17,-24 0-1,24 0-15,-25 0-16,1 0 15,24 0 1,77 0 62,51 0-78,-26 0 16,25-50-16,1 50 15,50-26-15,26 1 16,-76 25-16,-1-26 15,1 26-15,-26 0 16,-25 0-16,0 0 16,-26 0-16,1 0 15,24 0-15,-24 0 16,25 0 0,-26 0-1,0 0 1,1 0-1,-1 0 1,-76 0 93,-25 0-93,-25 0-16,24 26 16,-50-26-16,26 0 15,25 0-15,25 0 16,25 0 0,103 0 62,24 0-78,-25 0 15,1 0 1,-1-26-16,0 1 0,-25 25 16,0 0-16,-26 0 15,26 0-15,-51-25 16,25 25-16,1 0 15,-1 0 1,0 0-16,-25-26 16,26 26-1,-1-25-15,1 25 16,24-26-16,-24 26 16,25-25-16,-1 25 15,1-25-15,0-1 16,-26 26-1,1 0-15,-26-25 16,25 25 15,1-26 1,-26 1-17,25 25 32,-25-25-16,25 25-31,-25-26 16,0 1 0,26-1-16,-26 1 31</inkml:trace>
          <inkml:trace contextRef="#ctx0" brushRef="#br0" timeOffset="47028.2766">-3454 4699 0</inkml:trace>
          <inkml:trace contextRef="#ctx0" brushRef="#br0" timeOffset="46806.3378">-3454 4699 0</inkml:trace>
          <inkml:trace contextRef="#ctx0" brushRef="#br0" timeOffset="47734.844">-3378 4623 0</inkml:trace>
          <inkml:trace contextRef="#ctx0" brushRef="#br0" timeOffset="48883.5666">-3505 4674 0</inkml:trace>
          <inkml:trace contextRef="#ctx0" brushRef="#br0" timeOffset="48344.5076">-3480 4623 0</inkml:trace>
          <inkml:trace contextRef="#ctx0" brushRef="#br0" timeOffset="49668.819">-3683 4674 0</inkml:trace>
          <inkml:trace contextRef="#ctx0" brushRef="#br0" timeOffset="54073.8188">-3708 4674 0</inkml:trace>
          <inkml:trace contextRef="#ctx0" brushRef="#br0" timeOffset="51644.8958">-3708 4674 0</inkml:trace>
        </inkml:traceGroup>
      </inkml:traceGroup>
    </inkml:traceGroup>
  </inkml:traceGroup>
</inkml:ink>
</file>

<file path=ppt/ink/ink32.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10T08:35:53.412"/>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3AE0EF24-9600-4030-B093-3FE2A5B373A1}" emma:medium="tactile" emma:mode="ink">
          <msink:context xmlns:msink="http://schemas.microsoft.com/ink/2010/main" type="writingRegion" rotatedBoundingBox="22169,6476 22182,16001 20116,16003 20104,6478"/>
        </emma:interpretation>
      </emma:emma>
    </inkml:annotationXML>
    <inkml:traceGroup>
      <inkml:annotationXML>
        <emma:emma xmlns:emma="http://www.w3.org/2003/04/emma" version="1.0">
          <emma:interpretation id="{A4242353-9E49-4233-8E71-D5DA82413CCF}" emma:medium="tactile" emma:mode="ink">
            <msink:context xmlns:msink="http://schemas.microsoft.com/ink/2010/main" type="paragraph" rotatedBoundingBox="22169,6476 22182,16001 20116,16003 20104,6478" alignmentLevel="1"/>
          </emma:interpretation>
        </emma:emma>
      </inkml:annotationXML>
      <inkml:traceGroup>
        <inkml:annotationXML>
          <emma:emma xmlns:emma="http://www.w3.org/2003/04/emma" version="1.0">
            <emma:interpretation id="{6626D63A-5D2B-446D-B900-A51B8B9F2F98}" emma:medium="tactile" emma:mode="ink">
              <msink:context xmlns:msink="http://schemas.microsoft.com/ink/2010/main" type="line" rotatedBoundingBox="22169,6476 22182,16001 20116,16003 20104,6478"/>
            </emma:interpretation>
          </emma:emma>
        </inkml:annotationXML>
        <inkml:traceGroup>
          <inkml:annotationXML>
            <emma:emma xmlns:emma="http://www.w3.org/2003/04/emma" version="1.0">
              <emma:interpretation id="{E995F64C-11ED-4968-BDF5-781C2133A54C}" emma:medium="tactile" emma:mode="ink">
                <msink:context xmlns:msink="http://schemas.microsoft.com/ink/2010/main" type="inkWord" rotatedBoundingBox="21994,6476 21996,7974 20397,7976 20395,6478"/>
              </emma:interpretation>
              <emma:one-of disjunction-type="recognition" id="oneOf0">
                <emma:interpretation id="interp0" emma:lang="" emma:confidence="1">
                  <emma:literal/>
                </emma:interpretation>
              </emma:one-of>
            </emma:emma>
          </inkml:annotationXML>
          <inkml:trace contextRef="#ctx0" brushRef="#br0">1295 999 0,'0'26'0,"0"25"16,0-26-16,-25 0 15,25 1 1,-26 25-16,26-26 16,-25 0-1,25 1 1,-25-26-16,25-26 94,0 1-94,0 0 15,0-52-15,25 52 16,-25 0-16,25-26 15,-25 25-15,26 1 16,-26 0 0,0 50 46,-26 26-46,1 25-16,-26-51 15,26 26-15,-26 25 16,26-50-16,-1-1 16,26 1-16,0-1 15,0-50 48,0-1-48,0-25 1,26 1-16,-1-27 0,-25 52 16,0-26-1,25 26-15,1-26 16,-26 26 0,-26 75 62,-24-24-78,24 25 15,1-1-15,-1-24 16,26-1-16,-25-25 16,25 26-16,0-77 78,0 25-78,0 1 15,25-26-15,-25 0 16,26 26-16,-26 0 31,25 25-31,-25-26 16,0 52 62,-25-1-78,-1 51 16,26-50-16,-25 24 15,25-24 16,0-52 48,25-24-79,26-27 15,-25 52-15,24-26 16,-24 0-16,-1 26 15,1 0-15,-26-1 16,0 77 47,-51 0-63,25 0 15,-24 25-15,24 25 16,-25-75-1,26 25-15,0-1 16,-1-24-16,1-1 16,-1 1-1,26-77 63,0 25-62,0-24 0,26 24-16,-26 1 15,0-1 1,-26 77 46,-24-25-46,-1 24-16,0-24 16,0-1-16,26 1 15,-1-1 1,1 0-16,50-50 78,-25-51-78,51 25 16,-25 26-16,24-52 15,-50 52-15,51-26 16,-25 0-16,-26 26 16,25 0-1,-25-1-15,0 77 110,0 0-110,0 0 15,-25-26 1,25 0-16,0 26 15,0-25 32,25-77 0,0 0-47,1 0 16,-1 26-16,1-26 15,-26 26-15,25-1 16,-25 1 0,-51 50 46,-25 51-62,25-25 16,0 0-16,1 51 15,-1-52-15,25-24 16,1 50-16,0-51 16,-1 1-16,26-1 15,0-76 79,0-25-94,26 25 16,-26 26-16,25-26 15,-25 0-15,25 1 16,-25-1 0,0 25 30,0 103-14,-25-52-17,-26 26-15,51 0 16,-51-26-16,51 0 16,0 1-1,0-77 63,26 0-78,-1 26 16,1-26-16,-1 26 16,-25-26-16,25 25 15,1 26 16,-26-25-15,-26 76 15,26-26-15,-25 26-16,-26 0 16,51 0-16,-51-26 15,51 0 1,-25 1-16,25-1 15,0-50 64,0-26-79,0 26 15,0-1-15,25-25 16,-25 26-16,0 0 15,26 25-15,-26-26 16,0 77 47,0-26-48,-26 1-15,26 25 16,-25-26-16,25 0 15,-25-25-15,-1 26 16,26-1 0,0-50 46,0-1-46,26-24-16,-26-27 15,25 52-15,0-26 16,1 0-16,-26 26 16,25 0-16,-25 50 78,-25 0-78,25 26 15,-51 0-15,26 0 16,-1-26 0,26 1-16,-25-26 15,25 25-15,0-76 94,0 0-94,0 26 16,25-26-1,1 0-15,-26 26 47,0 50 0,0 1-31,-26 25-16,1-26 15,-1 26-15,1-26 16,0-25-16,-1 51 16,1-26-1,25-50 48,0 0-48,0-26-15,0 0 32,25 0-32,-25 26 0,0-1 15,0 77 48,-25 0-32,-1-26-31,26 1 16,0-1-16,-25-25 15,25 26 16</inkml:trace>
          <inkml:trace contextRef="#ctx0" brushRef="#br0" timeOffset="-4436.4671">457 85 0,'25'0'156,"26"0"-156,0 0 16,-26 0-16,26-25 15,0 25-15,-26-26 16,1 26-16,25 0 16,-1 0-1,-24 0 1,-1 0-16,1 0 15,-1 0 1,0 0 0,1 0 15,-26-25-15,25 25 15,1 0 0,-1 0 0,0 0-15,1 0 15,-1 0-15,1 0 15,-1 0 0,0 0-15,1 0 0,-1 0 15,1 0-16,-1 0-15,-25 25 16,25-25 0,-25 26-16,26-1 31,-26 0-31,0 1 31,0-1 0,0 1 1,25-1-17,-25 0 32,0 1 0,-25-26 94,-1 25-126,1-25-15,0 0 16,-1 0-16,1 0 16,-1 0-16,-24 0 15,24 0-15,-25 26 16,26-26-16,0 0 15,-1 0-15,1 0 32,-1 0-17,1 0 1,0 0-16,-1 0 16,-25 0-1,1 0 1,24 0-1,-25 0-15,26 0 16,0 0-16,-1 0 16,1 0-16,-26 0 31,26 0-15,-1 0-1,1 0-15,-1 0 16,1 0-16,0 0 15,-1 0 1,1 0 15,-1 0 47,1 0-62,0 25 0,-1-25 31,26 25-1,-25-25-46,25 26 32,51-26 77,-26 0-93,26-26-16,0 1 15,25 25-15,-25-51 16,-1 26-16,-24 25 16,25 0-16,-51-26 0,25 26 31,26-25-31,-26 25 15,1 0-15,24 0 16,-24 0 0,-1-25-16,1 25 15,-1 0 1,0 0 0,1 0-1,-1 0-15,1 0 16,-1 0-16,0 0 15,1 0 1,-1 0 0,1 0-1,-1 0 17,0 0-17,1 0 1,-1 0 15,1 0-31,-1 0 16,0-26-1,26 26 1,-25 0 0,-77 0 62,25 0-63,-50 0-15,0 0 16,0 0-16,25 0 16,0 0-16,-50 0 15,24 0-15,1 0 16,0 0-16,25 0 15,26 26-15,-1-26 16,1 0-16,-26 0 16,0 0-1,1 0-15,24 0 16,-25 0-16,26 0 16,-26 0-16,0 0 15,26 0 1,0 0-16,-1 0 78,26 25-47,-25-25-15,-1 0 62,26 25-31,0 1-32,0-1 1,0 1-16,-25-1 16,25 26-16,0-26 15,0 1 1,0-1-16,0 0 16,0 1-1,0-1 1,-25-25-1,25 26 1,0-1 0,-26-25-1,26 25-15,-25-25 47,25 26-31,0-102 312,0 25-312,0 25-16,0 1 15,0-26-15,25 26 16,1-1-1,-26 1 1,25 25 31,0 0-16,1 51-15,-26-26-16,25 26 15,-25 25-15,26-25 16,-26 25-16,0-25 16,0 0-16,0-26 15,0 1-15,0 24 16,0-24 0,0-1-1,0-101 173,0 51-188,0-26 31,0 25-31,0-50 16,0 25-16,0 26 15,0 0-15,0-26 16,0 25-16,0 1 15,0 0-15,0-1 16,0 1 0,25 25 62,26 25-63,-26 26 1,-25 0-16,26 25 16,-26-25-16,0 25 15,0-25-15,25-26 16,-25 26-16,0 0 16,0-26-16,0 1 15,0-77 63,-25-51-62,-1 26-16,26 0 16,0 25-16,0 0 15,0 0-15,0-25 16,0 25-16,0 26 15,0-26-15,0 26 16,26 76 93,-1 25-109,0 0 16,-25 0-16,26 0 16,-26 1-16,0-1 31,0-25-31,0-26 16,25 26-16,-25-26 15,0-76 48,26-25-63,-26 25 15,0-50-15,0 25 16,0-1-16,25 27 16,-25 24-16,0-50 15,0 51-15,0-1 16,0 128 62,0-51-78,25 25 16,-25-25-16,0 25 15,0 0-15,0-25 16,0 0-16,0-26 15,0 0 17,0-75 15,0-27-32,0-24-15,0-1 16,0 1-16,0-1 15,0 26-15,26 25 16,-26 26-16,0-1 16,0 1-1,25 101 32,-25 26-31,0-52-16,26 52 15,-1-26-15,-25-25 16,0 0-16,0-26 16,0 26-16,0-26 15,25-25 17,1-76 14,-1 0-30,-25-26-16,26-25 16,24 51-16,-24 0 15,-26 25-15,25 0 16,1 51-16,-26-25 16,0 76 30,25 50-46,0-24 16,-25-1-16,0 0 16,0 26-16,0-26 15,0 0-15,0-25 16,0 25-16,26-51 16,-26 1-16,0-102 78,0-1-78,25-24 15,-25 25-15,0-1 16,0 1-16,0 51 16,0-26-16,0 26 15,0-1-15,26 52 78,-26 50-78,0 0 16,0 0-16,0-25 16,0 0-16,0 0 15,0-26-15,0 0 16,0 1-1,0-77 48,0-25-47,0 0-16,0 25 15,0 25-15,-51 103 78,25-27-78,1 1 16,0-25-16,25 24 16,-26-24-16,26 25 15,-25-51 1,25 25-16,0-50 109,0-52-93,0 27-16,0-27 15,0 52-15,0 0 16,0-1-16,0 52 78,0 24-78,0 1 16,0 0-16,0-26 15,25 26-15,-25 0 16,0-26 0,26-25 15,24 0-15,1-50-16,25-27 15,-25-24-15,0-1 16,25 1-16,-50-1 15,-1 51-15,0 0 16,1 1-16,-26 24 16,0 77 46,0 0-46,-26 0-16,26-1 15,-25 27-15,25-1 16,0-25-16,0-1 16,-25 1-16,25-25 15,0 24-15,0-24 16,-26-1-16,26-76 78,0-25-62,0 0-16,0 0 15,0 0-15,0-1 16,0 27-16,0 24 16,0-25-16,0 77 78,0 75-78,0-50 15,0 76 1,0-76-16,0 25 16,0-50-16,0 24 15,0 1-15,0-25 16,0-1-1,76-152 48,-50 51-63,25-26 16,25-25-1,-51 51-15,26-26 16,-26 52-16,-25 24 15,26-25-15,-1 51 32,-25 26-1,0 50-15,0 0-16,0 0 15,0 1-15,0 24 16,0-25-16,-25 1 15,25-52-15,0 26 16,0-26-16,0 1 16,0-1-1,0-50 48,0-26-63,0 25 15,0-24-15,0-27 16,0 52-16,0-26 16,0 26-16,0-1 15,0 1-15,0 0 32,0 101 30,-51 0-46,26-25-16,-1 25 15,26-25-15,-51 0 16,26-1-16,25-24 16,-25-1-16,25 1 15,0-1 16,0-76 16,0-25-31,0 25-16,0 0 16,0 1-16,0-1 0,0 25 15,0-24-15,0 75 78,0 26-62,0-26-16,0 26 16,0 0-16,0 0 15,0-1-15,0-24 16,0-1-16,0 51 15,0-50 1,0-52 78,25-24-94,26-1 15,-51 0-15,51 0 16,-26-25-16,0 51 16,-25-1-16,26 1 15,-26-1-15,0 52 63,0 50-48,-26 0-15,26 0 16,-25 1-16,25-27 16,-25 1-16,-1 0 15,26 0-15,0-26 16,0 1 0,0-1-16,0-76 109,26-25-109,-1 25 16,26 0-16,-51 1 15,51-1-15,-26 25 16,-25 1-16,0 76 78,0 0-78,0-1 16,0 27-16,-25-1 15,-1 0-15,1-25 16,25-26-16,-26 26 15,1 0-15,25-26 16,0-76 62,0 1-78,0-1 16,0 0-16,0 26 15,0-26 1,0 0-16,0 26 16,0-1-16,0 1 15,-25 25 17,-26 0-17,-25 25 1,50 26-1,-25 0-15,1 0 16,24 25-16,-25-25 16,26-26-16,-26 51 15,51-50-15,0-1 16,-25-25-16,25 25 16,0-101 62,0 25-63,0-25-15,0 25 16,0 1-16,0-1 16,0 25-16,0 1 15,0 50 48,0 52-63,0-27 15,0-24-15,0-1 16,0 26-16,0-26 16,0 1-1,0-77 48,25 0-48,1-50-15,24 24 16,-24 27 0,-1-1-16,1-25 15,-1 50-15,0 1 16,1 25-16,-1-26 15,1 26 32,-26 51-47,0-25 16,0 24-16,0-24 16,25 50-16,-25-25 15,0-26-15,0 1 16,0 24-16,0-24 31,0-52 47,-25 1-78,25-26 16,0 26-16,-26-1 15,1 1-15,25 0 16</inkml:trace>
        </inkml:traceGroup>
        <inkml:traceGroup>
          <inkml:annotationXML>
            <emma:emma xmlns:emma="http://www.w3.org/2003/04/emma" version="1.0">
              <emma:interpretation id="{8ED5234E-E85C-4847-9754-4E1732D5C29D}" emma:medium="tactile" emma:mode="ink">
                <msink:context xmlns:msink="http://schemas.microsoft.com/ink/2010/main" type="inkWord" rotatedBoundingBox="22172,8685 22175,10794 20803,10796 20800,8687"/>
              </emma:interpretation>
              <emma:one-of disjunction-type="recognition" id="oneOf1">
                <emma:interpretation id="interp1" emma:lang="" emma:confidence="1">
                  <emma:literal/>
                </emma:interpretation>
              </emma:one-of>
            </emma:emma>
          </inkml:annotationXML>
          <inkml:trace contextRef="#ctx0" brushRef="#br0" timeOffset="13753.1924">1524 2752 0,'0'25'47,"0"26"-32,0-25 1,0-1-16,0 26 15,0 0-15,0-26 16,0 0-16,0 26 16,0-25-16,0 24 15,0-24-15,-26-1 16,26 1-16,0-1 16,0 0-16,0 1 15,0 25-15,0-26 16,0 0-1,-25 1-15,25-1 16,0 1-16,0-1 16,0 0-16,0 1 15,0-1-15,0 1 16,0 50 0,0-51-1,0 26-15,-25-26 16,25 1-16,0-1 15,0 1 1,0-1 0,0 0-1,0 1 1,0-1 31,0-101 297,0-26-344,0 1 15,0 50-15,0-25 16,0 25-16,25 0 15,-25 26-15,0-1 16,25-24-16,-25 24 16,0-25-16,0 26 15,26 0-15,-26-1 16,0 1-16,0-1 16,25 26-16,-25-25 15,0 0-15,0-1 31,0 1-15,0-1 0,0 1-1,0 0 17,0-1-17,0 1-15,0-1 16,0 1-1,0 0 1,0-1 0,0 1-16,0-1 15,0 1 1,0 0-16,0-1 31</inkml:trace>
          <inkml:trace contextRef="#ctx0" brushRef="#br0" timeOffset="19719.9391">1702 3133 0,'0'25'32,"25"-25"-17,-25 26 1,0-1 31,0 1-32,0-1-15,0 0 63,0 1-32,0-1 0,0 1 16,0-1-47,0 0 31,0 1 1,0-1 30,0 1-31,0-1 16,0-76 94,0 26-125,0-1-1,0 1 1,0 0-1,0-1 1,0 1 0,0-1-16,25 26 15,-25-25-15,0 0 47,26 25-16,-26-26-15,0 1 31,0 50 344,0 26-391,0-26 15,0 1 1,-26-26-16,26 51 15,0-26 1,0 26 0,0-26-1,0 1-15,0-1 16,-25 0 0,25 1-16,0 25 15,0-26 1,0 0-1,-25 26 1,25-25 0,-26-26-1,26 25 1,0 0 0,0 1-1,0-1 1,-25 1-1,25-1-15,0 0 16,0 1 0,-26-1-1,26 1-15,0-1 16,0 0 15,0 1 0,0-1-15,0 1 0,0-1 15,0 0 16,0 1-47,-25-26 31,0-51 32,25-25-48,0-26-15,0 1 16,0 24-16,0-24 15,0 25-15,0-1 16,0 27-16,0-1 16,0 25-16,0 1 15,0 0-15,-26 50 125,26 51-109,-25-25-16,-1 25 16,1 26-16,0-26 15,-1 0-15,1 0 16,-26 1-16,26 24 15,-1-50-15,1 0 16,-1-26-16,26 26 16,-25-26 15,25 1-15,-25-77 62,25 0-78,0-25 15,0 0-15,0 0 16,-26-1-16,26-24 16,0 50-16,0 26 15,0-1-15,0 1 47,0 50 0,0 26-47,0 0 16,0-26-16,0 26 15,0 0-15,-25-26 16,25 1-16,0-1 15,0-50 48,0-52-47,0 1-16,0 0 15,0 0-15,0 0 16,0 25-16,0 0 15,0 26-15,0-1 16,0 1 15,0 76 1,-26-1-17,26 1-15,0 0 16,-25 0-16,0 25 15,-1 0-15,26-50 16,-25 24-16,25-24 16,-26-1-16,26 1 15,0-103 48,0 1-48,0 0-15,0-26 16,0 26-16,0-25 16,0 24-16,0 1 15,0 51 1,0-26-16,0 0 16,0 0-16,0 26 15,0 0-15,0 50 94,0 26-94,0-26 16,0 1-16,0-1 15,0 0 1,26-25 31,-26-25-47,51-26 15,-26-25-15,0 0 16,26 0-16,-25-1 16,-26 1-16,25 0 15,-25 51-15,25-1 16,-25 1-16,0-1 15,0 52 95,0-1-95,0 1 1</inkml:trace>
          <inkml:trace contextRef="#ctx0" brushRef="#br0" timeOffset="7214.4086">559 2549 0,'25'0'47,"-25"25"-31,25 1 0,1-1-1,-1 0 1,-25 1-1,0-1 1,26-25-16,-26 26 16,0-1-1,0 0-15,0 1 16,25-26 0,-25 25-1,0 1 1,0-1-1,0 0-15,0 1 16,0-1 0,25 1-1,-25-1 1,0 0-16,0 1 16,0 25-16,0-26 15,0 0 1,0 1-16,0-1 15,0 1 1,0-1 15,0-101 110,0 0-141,-25 25 16,0 0-16,-1 0 15,26 26-15,0-51 16,0 25-16,-25 25 15,25 1-15,0 0 32,0-26-32,0 25 15,0 1-15,0-26 16,0 26 0,0-1-16,0 1 15,0 101 235,0-25-234,25 0-16,-25 0 15,26-1-15,-26-24 16,0 25-16,0-1 16,0-24-16,25-26 15,-25 25-15,0 1 16,25-1 15,-25-127 63,0 26-94,0-25 16,0 24-16,0 1 15,0 0-15,0 25 16,0 0-16,0 26 15,0 0-15,0-26 16,0 25 0,0 1-1,0 0-15,0 75 157,0 1-142,0 0-15,0 0 16,26 25-16,-26 0 15,0-25-15,0 0 16,0 25-16,0-25 16,0 0-16,0-1 31,0 1-31,0 0 16,0-26-16,0 1 15,0 25-15,0-26 16,0 0-16,0 1 0,0-1 15,0-126 95,0-1-95,0 26-15,0 0 16,0-1-16,0 27 16,0-1-16,0 25 15,0-24-15,0 24 16,0 1 0,0-1-1,0 1 63,0 50-31,25 52-31,-25-1-16,0 0 15,0 0-15,0 0 16,0-25-16,0 0 16,0 25-16,0-50 15,0 24-15,0 1 16,0-25 0,0-1 62,0-76-47,0-50-31,0-1 16,0 0-16,0 26 15,26 0-15,-26 25 16,25 26-16,-25-26 15,0 0-15,0 0 16,0 26-16,0 0 16,25-26-16,-25 25 31,26 26 63,-26 77-94,0-1 15,0 0-15,0 26 16,0-26-16,0 0 16,0 0-1,0-25-15,0 0 16,0-26-16,0 1 15,0-1 1,0-50 62,25-52-78,-25-24 16,0 25-16,26-26 15,-1 26-15,-25-51 16,0 25-16,25 51 16,-25 26-16,26-26 15,-26 77 95,0 50-95,0 0-15,0 0 16,0 0-16,0-25 16,0 25-16,0 1 15,0-27-15,0 1 16,-26 0-16,26-26 15,0 26-15,0-25 16,0-103 93,0 1-109,0 0 16,26-26-16,-26 1 16,25 50-16,-25-25 15,26 0-15,-26-1 16,0 52 0,0 101 62,0 0-63,0 1-15,0-1 16,0 0-16,0 0 16,0 26-16,0-51 15,0-26-15,-26 26 16,26 0-16,0-1 15,0-24-15,0-1 16,0 1-16,0-103 78,0 1-62,26-25-16,-1-1 15,0 26-15,26-77 16,-51 77-16,26 0 16,-26 51-16,25-26 15,-25 25-15,0 1 16,0 50 78,0 77-94,0-26 15,0 51-15,-25-51 16,25 51-16,0-50 16,0-1-16,-26 0 15,26-51-15,0 1 16,0 25-16,0-26 15,0 0 1,0 1 31,0-52-16,0-101-15,0 26-16,0-1 15,26-50-15,-1 25 16,-25 0-16,25 51 16,-25 50-16,26-25 15,-26 1-15,0 24 16,0 77 78,0 51-94,0-1 15,0-25-15,0 1 16,0 24-16,0-50 16,0 0-16,0 25 15,0-25-15,-26-26 16,26 1-16,0-1 15,0-50 79,0-52-94,0 1 16,0-25-16,26-1 15,-1 26-15,26-51 16,-26 25-16,-25 77 16,0-51-16,26 50 15,-26 1 1,0 101 62,0-25-78,0 50 16,0 1-16,0-26 15,0 26-15,-26-26 16,1 0-16,25 0 16,0-25-16,-25-25 15,25 24-15,-26 1 16,26-25-1,0-103 79,0 1-78,26-25-16,-1-26 15,0 50-15,-25-50 16,26 0-16,-1 26 16,1 75-16,-26-24 15,25-1-15,-25 25 63,0 77-32,0 25-31,0 26 16,0-26-16,0 0 15,-25 1-15,25-1 16,-26 0-16,26 0 16,0-25-1,-25 0-15,25-26 16,-26 26-16,26-26 15,0 1-15,0-1 32,0-101 30,0 0-46,0-26-16,51 1 15,-25-26-15,-26 50 16,25-24-16,26 50 16,-26 0-16,-25 26 15,0-1-15,26-24 16,-26 24 0,0 128 62,0-51-63,0 25-15,0 25 16,0-24-16,-26-1 16,1-25-16,25 25 15,0-51-15,0 1 16,-26 24-16,26-24 15,0-1 1,0 1 0,0-77 62,0-51-63,0 26-15,0 0 16,26-51 0,25 76-16,-51 0 15,25 0-15,-25 1 16,25 24-16,1 26 16,-26-25-16,0-1 15,0 52 63,0 75-78,0-24 16,0-27-16,0 77 16,0-76-16,-26 0 15,1 25-15,25-50 16,0 24-16,0-24 15,-25-26-15,25 25 16,0 1-16,0-52 78,0-25-78,0 1 16,0-27-16,0 27 15,0-27-15,50 1 16,-50 0-16,26 51 16,-26-1-16,0-25 15,0 26 1,0 76 62,0-26-62,0 1-1,0-1-15,0 0 32,0 1 46</inkml:trace>
          <inkml:trace contextRef="#ctx0" brushRef="#br0" timeOffset="11877.7721">432 2879 0,'0'25'31,"0"26"-31,0 0 16,0-26-16,0 1 15,0-1-15,0 51 16,0-50-16,0-1 15,0 1-15,0 24 16,0-24-16,0-1 16,0 26-16,0-26 15,0 1-15,0-1 16,0 26-16,0-26 16,0 1-1,0-1 1,0 1-1,0-1 1,0 0 0,0 1-1,0-77 126,0 0-141,-26-25 16,26 0-16,0 25 15,0-25-15,0 25 16,0 26-16,0-26 15,0 0-15,0 26 16,0-1-16,0 1 16,0-1-1,0 1-15,0 0 16,0-1-16,0 1 16,0-1-16,26 1 15,-26 0-15,0-1 16,0 1-1,0-1 1,0 1-16,25 25 94,0 25-79,-25 52-15,26-27 16,-26 1-16,25 0 16,-25 25-16,0 0 15,0 1-15,0-52 16,0 26-16,0-26 16,0 26-16,0-26 15,0-101 126,0 51-126,0-26-15,0-25 16,0 25-16,26 0 16,-26 0-16,0 26 15,0-26-15,0 0 16,0 26 62,0 101-62,25 0-16,-25 1 15,0-27-15,0 27 16,0-1-16,0-25 16,0-1-16,0 1 15,25-25-15,-25 24 16,0-24-1,0-52 95,0-75-95,0 25-15,0-1 16,0 27-16,0-1 31,0 25-31,0 1 16,0-26-16,0 26 31,0 76 32,0-26-48,26 26-15,-26 25 16,25-25-16,-25-26 16,26 26-16,-26-26 15,0 52-15,0-52 16,0 0-16,0 1 15,25-1 1,-25-50 62,25-77-62,1 1-16,-26-26 15,0 25-15,25 0 16,1 26-16,-26 25 16,25 1-16,-25 24 15,0 1-15,0 50 63,25 51-48,-25 26-15,26-26 16,-26 26-16,0-26 16,25 26-16,-25-26 15,0 51-15,0-26 16,0-24-16,0 24 16,0-50-16,0 25 15,0-50 1,0-1-16,0 0 47,0-101-16,0-25-31,26 24 16,-26 1-1,25-76-15,-25 50 16,25 1-16,1-52 15,-26 52-15,0 24 16,0 27-16,0-1 16,0 25-16,0 1 15,25 0-15,-25-1 32,0 52 46,0 24-78,0 1 15,26 0-15,-26 25 16,0 0-16,0 26 16,0-51-16,0 25 15,0-25-15,0-26 16,0 1-16,0-52 78,50-101-62,-24 51-16,-1-26 15,1-25-15,-1-25 16,0 50-16,1 26 15,-1 25-15,-25 26 16,0 0-16,0-1 16,0 153 46,0-51-62,0 26 16,0 25-16,0-25 15,0 25-15,-25 0 16,-1 0-16,1-51 16,0 51-16,-1-76 15,26-1-15,-25-24 16,25-1-16,0 1 16,0-77 77,0-76-93,25 51 16,-25-51 0,26 25-16,-1 26 15,-25 0-15,25 25 16,-25 0-16,0 0 15,26 0-15,-26 26 16,0 0-16,0-1 16,0 1-1,0 101 48,0 26-63,0-26 15,0 25-15,-26 52 16,1-26 0,0-26-16,-1 52 15,1-77-15,-1 0 16,26-25-16,0 25 16,0-50-16,0-1 15,0 0-15,0-75 94,0-27-94,0 1 16,0-25-16,0-26 15,26 0-15,-1 25 16,1 0-16,-26 52 15,25-27-15,-25 52 16,0 0-16,0-1 16,0 52 93,0 75-109,0 1 16,0-51-16,0 50 15,0-25-15,0-50 16,0 25-16,0-1 16,0-24-1,51-128 63,-26 1-78,26-26 16,0-51-16,-26 51 16,1 0-16,-1 0 15</inkml:trace>
          <inkml:trace contextRef="#ctx0" brushRef="#br0" timeOffset="21372.7714">914 2879 0,'0'25'94,"0"1"-94,0 25 31,0-26-31,0 0 0,0 26 0,0 0 15,0 0-15,0-26 16,0 1-16,0 24 31,0-126 63,0 51-78,0-51-16,0-1 15,0 1-15,0 25 16,0-25-16,0 51 0,0-26 16,0 26-16,0-26 15,-25 51 32,-26 25-31,26 26-1,-26 0-15,51 0 16,-26 25-16,1-25 16,0-1-16,-1 1 15,1 0-15,25-26 16,0-50 78,0-26-79,0 0-15,0 26 16,25-26-16,-25 26 15,0-1-15,0 1 16</inkml:trace>
          <inkml:trace contextRef="#ctx0" brushRef="#br0" timeOffset="25987.6847">787 3616 0,'0'-26'0,"0"52"141,0 50-125,0-25-16,0 25 15,0-25-15,0-1 16,0 27-16,0-52 15,0 51-15,0-25 16,0-26-16,0 1 16,0-1-16,0 1 15,0-1 1,0-50 78,0-52-94,0 1 15,-25 0-15,25 51 16,-26-26-16,26 0 16,-25 0-16,25 26 15,0-1 16,0 77 63,0 0-78,0 0-16,0-26 15,0 1-15,0-1 16,0 0 15,-51-101 32,26 0-48,25-51-15,-26 51 16,26 0-16,-25 25 16,25 25-16,-25-24 31,25 24-31,0 1 0,0 50 109,0 51-109,0 1 16,0-1-16,0-25 16,0-1-16,0 27 15,0-52-15,0 26 16,0 0-16,0-26 15,0 0 1,0-75 62,0-27-62,0 27-16,0-1 15,0-25-15,0 50 16,25-25-16,-25 26 16,0 0-16,25 25 93,-25 25-93,0 0 16,0 1-16,26-1 16,-26 1-16,0 24 15,0-24 1,0-1 0,25-25-1</inkml:trace>
        </inkml:traceGroup>
        <inkml:traceGroup>
          <inkml:annotationXML>
            <emma:emma xmlns:emma="http://www.w3.org/2003/04/emma" version="1.0">
              <emma:interpretation id="{6A301E69-19A5-41B8-B3B3-23DFF1892822}" emma:medium="tactile" emma:mode="ink">
                <msink:context xmlns:msink="http://schemas.microsoft.com/ink/2010/main" type="inkWord" rotatedBoundingBox="22071,11988 22073,13638 20981,13640 20979,11989"/>
              </emma:interpretation>
              <emma:one-of disjunction-type="recognition" id="oneOf2">
                <emma:interpretation id="interp2" emma:lang="" emma:confidence="1">
                  <emma:literal/>
                </emma:interpretation>
              </emma:one-of>
            </emma:emma>
          </inkml:annotationXML>
          <inkml:trace contextRef="#ctx0" brushRef="#br0" timeOffset="33185.8561">762 5571 0,'0'26'16,"0"-1"0,0 1-1,0-1 32,0 26-16,0 0-15,0-26 0,0 0-1,0 1-15,0-1 16,0 1 15,-26-26-31,26 25 16,0 0 15,0 1-15,0-1 15,0 1 16,0-1-32,0 0 1,0 1 0,0-1 15,-25 1-16,25-1 1,0 0 0,0 1-1,0-1 1,0 1 0,-25-26-1,25 25 16,-26-50 48,1-26-64,-1 25-15,26-24 16,-25-1-16,25 0 15,0 0-15,0 26 16,0-26-16,0 0 16,0 0-16,0 26 15,0 0-15,0-1 16,0 77 93,0 25-93,0-50 0,0-1-16,0 0 15,0 1-15,0-1 16,25 1-1,-25-1 1,0-76 93,0-25-109,26 25 16,-1 26-16,-25-51 16,26 25-16,-26 25 15,0 1-15,25 25 16,-25-25-16,51 75 109,-51-24-93,0-1-16,0 26 16,0 0-16,0 0 15,0-26-15,0 26 16,0 0-16,0-26 15,0 0-15,0 26 16,0-25-16,0 24 31,0 1-31,0-25 16,0-1 0,0 0-16,0 1 15,0-1 1,0 1-1,0-1-15,0 0 32,-26 1-17,26-1 17,0 1-17,-25-26 1,25 25-16,0 0 31,0 1-15,0-1-1,0 1 1,-25-1 0,25 0 15,0 1-16,0-1 32,-26-50 47,-25-51-78,51 50-16,0-25 15,0 1-15,0 24 16,0 1-16,0-1 16,0 1-16,0-26 15,0 26 1,0-26-1,0 26 17,0-1-1,26 26 156,-26 76-187,0-50 16,25 25-16,-25-26 16,26 26-16,-26-26 15,0 1 1,0-1-16,0 0 16,0 1-1,25-26 1,-25 25-16,0 1 0,0-1 15,0 0-15,0 1 16,0-1-16,0 1 16,25-26-16,-25 25 15,0 0 1,26-25 15,-26 26-31,0-1 16,0 1 15,0-1-31,25-25 31,-25 25-15,0 1 31,26-26-47,-26 25 78,0 1-78,0-1 31,25-25-31,-25 25 31,25-25 16,-25 26-31,-25-26 156,0 0-110,-1 0 16,26 25-78,-51-25 16,26 0 0,25 26-16,-25-26 125,-1-26-110,26-25-15,0 1 16,-25-1 0,25 25-1,0 1-15,0 0 47,0-1-31,0 1 31,25 25 62,26 0-93,-51 25-1,0 1-15,25-26 16,1 25-1,-1-25 1,-25 25 0,26-25-16,-1 26 15,0-1 1,1-25 0,-1 0-1,1 26 1,24-26-1,-24 0 1,-26 25 0,25-25-1,1 0 48,-1 0-32,0 0 0,1 0-15,-1 0-16,1 0 47,-1 0-16,0 0 0,1 0-15,-1 0 0,1 0-1,-1-25 1,0 25-1,1 0 1,-1 0 0,1 0 31,-1 0-32,0 0 32,1 0 16,-26-26 77,25 1-124,-25-1-1,0 1 17,0 0-17,0-26 17,0 25-17,0 1 1,0 0-1,0-1 17,0 1-17,0-1-15,0 1 16,-25 25-16,25-25 16,0-1-1,0 1 1,0-1-1,-26 1-15,1 0 32,25-1-17,0 1 1,0-1 0,-25 1-1,25 0-15,0-1 16,0-25-1,0 26 1,0 0 15,0-1-15,0 1 0,0-1-1,0 1 1,0 0 15,0-1-15,0 1 15,25 25-15,-25-26-1,25 26 16,-25-25-15,0 0 0,0-1 31,0 1-16,26 25-16,-26-26-15,0 1 16,0 0 0,0-1-1,25 26 1,-25-25 0,0-1 62,26 1-63,-1 50 204,-25 1-203,0-1 15</inkml:trace>
          <inkml:trace contextRef="#ctx0" brushRef="#br0" timeOffset="41207.7708">1651 5775 0,'0'50'93,"0"-24"-77,0-1 0,0 1-16,0-1 47,0 0-32,0 1 1,0-1-1,0 1 1,25-26 0,-25 25-1,0 0 1,0 1 0,0-1-16,0 1 15,0-1 16,0 0 16,0 1-31,0-1 0,0 1-1,0-1 1,0 0 31,0 1-16,0-1 0,0 1-15,0-1-1,0-50 407,0-26-422,0 0 16,0 26-16,0-1 16,0-25-16,0 26 15,0 0 1,0-1-1,0 1 1,0-1-16,0 1 16,0 0-16,0-26 15,0 25 1,0-24 0,0 24-1,0 1 16,0-1 1,0 52 155,0-1-171,0 1-16,0-1 15,0 0-15,0 1 16,0-1 0,0 1-16,0-1 15,0 0-15,0 26 16,0 0 0,0-26-16,0 1 0,0-1 15,0 1 1,0-1-16,0 0 15,0 1 1,0 25 0,0-26-1,0 0 1,0 1 31,0-1-32,0 1 1,0 24 0,-25-24-1,25-1 1,0 1 15,0-1-15,0 0 15,-26-25 0,26 26 47,0-1-46,0 1-1,0-1 0,0 0-15,0 1 15,0-1-15,0 1-1,0-1 1,0 0 0,-25-25-16,25 26 15,0-1 16,-25-50 110,-1-51-125,26 25-16,0-25 15,0-1-15,0 1 16,-25 25-16,25-50 16,0-1-16,0 26 15,0 0-15,0 0 16,0 25-16,0 0 15,0 0-15,0 26 16,0-1-16,0-24 16,0 24-1,0 1-15,0-1 16,0 1-16,0 0 16,0-1-1,0 1-15,0-1 16,0 1 31,-26 25 171,26 25-218</inkml:trace>
          <inkml:trace contextRef="#ctx0" brushRef="#br0" timeOffset="45125.2296">1295 5825 0,'26'0'62,"-26"51"-46,0-25-1,0-1 1,0 0-16,0 26 0,0-25 16,0 24-16,0-24 15,0 50-15,0-25 16,0-26-16,0 1 16,0 24-16,0 1 15,0-25-15,0-1 16,0 0-16,0 26 15,0 0-15,0 0 16,0 0-16,0 25 16,0-25-16,0-1 15,0-24-15,-26-1 16,26 1-16,0-1 16,0-101 77,0-26-93,26-25 16,-1 26-16,-25-1 16,25-50-16,1 75 15,-26 27-15,0-1 16,0 25-16,25-24 15,-25-1-15,26 0 16,-26 26 0,0-1-1,0 1 1,0-1-16,0 1 31,0 0 0,0-1-31,0 1 47,0-1-15,0 77 124,0 0-141,0 0-15,-26 0 16,1-1-16,25 77 16,-26-76-16,1 0 15,0 51-15,-1-26 16,1 0-16,-1 51 16,1-76-16,0 0 15,25-1-15,0 1 16,-26 0-16,26-26 15,0 1-15,-25-1 16,25 1 0,0-1-16,0 0 15,0 26 1,0-25 0,-26-1-16,26 0 15,0 1 1,-25-77 78,25-51-79,0 1-15,0-1 16,0 1-16,0-52 15,0 52-15,0-1 32,25-25-32,-25 51 15,26 0-15,-26 25 16,0 0-16,0 0 16,25 0-16,-25 1 15,26 24-15,-26 1 16,0-51-16,0 50 15,25 26-15,-25-25 16,25-1-16,-25 1 16,0 0-1,26 25 63,-26 50-62,0-24-16,0 25 16,0-26-16,0 26 15,0 0-15,0-26 16,-26 26-16,26 0 16,-25 25-16,-26 0 15,26-25-15,-26 0 16,26 25-16,-1-51 15,1 26-15,25 0 16,-26-26 0,1 1-16,25 24 15,0 1-15,-25-51 16,-1 51-16,26-26 16,0 1-16,-25 25 15,-1-1 1,26-24-16,0 25 15,-25-51-15,25 25 16,-25 0-16,25 1 16,0-1 15,0-76 78,0-25-109,0 0 16,0 0-16,0 0 16,50-51-16,-24 50 15,25 1-15,-51 0 16,25 0-1,0 25-15,1 0 16,-26 0-16,0 26 16,0-51-16,0 50 15,25-24-15,-25 24 16,0-25-16,0 1 16,0 24-16,0 1 15,0-1 1,26 52 124,-26-1-140,0 1 16,0-1 0,0 26-16,0-26 0,-26 1 0,26 24 15,-25-24-15,25-1 16,-26 26-16,26-26 16,-25 1-16,0 25 15,25-26-15,-26 0 16,1 26-16,25 0 31,-26-51-31,26 25 16,0 1-1,-25-26 17,0 0 46,-1-51-78,1 0 15,-1-25-15,26 0 16,0 0-16,0 25 16,0 0-16,0 0 15,0 0-15,0 26 16,0 0-16,0-1 15,0 1-15,0 50 125,0 51-109,0-25 0,0-25-16,0-1 15,0 26-15,0-26 16,0 26-16,0-26 16,0 26-16,0-25 15,0 24-15,0-24 16,0-1-16,0 26 15,0-26 1,0 1 0,-25-26 156,0-51-172</inkml:trace>
          <inkml:trace contextRef="#ctx0" brushRef="#br0" timeOffset="35618.5595">1575 5851 0,'0'25'203,"0"1"-187,0-1 0,0 0 15,0 1-16,0-1 1,0 1 0,0-1 15,0 0 0,0 1-15,0-1-1,0 1 48,0-52 234,0 1-282,0-1 1,0 1-16,0 0 16,0-1-16,0 1 15,0-1-15,0 1 16,0 0 0,0-1-16,0 1 15,0-1 32,0 1 16,0 0 15,0-1-63,0 1-15,0-1 32,0 52 139,0-1-171,0 1 16,0-1 125,0 0-126,0 1 1,0-1-16,0 26 31,0-26-15,0 1-16,0-1 15,0 1 1,0-1 15,0 0 1</inkml:trace>
          <inkml:trace contextRef="#ctx0" brushRef="#br0" timeOffset="47223.7252">711 6003 0,'0'-25'16,"25"-1"0,-25 1-1,0 0 1,0-1-1,26 26 32,-26-25 16,25 25-48,1-26 1,-1 26 0,26-25-16,-26 0 31,1 25-31,-26-26 16,25 26-16,0-25 31,-25 50 109,0 26-140,-25 0 16,25-26-16,-25 26 31,25 0-31,0-26 16,-26 1 0,26 75 171,0-50-187,26 25 16,-26 0-16,0 1 15,0 24-15,0-25 16,0 1-16,0-1 16,0 0-16,0-25 15,0-26-15,25 1 16,-25-1-16,0 0 15,0 1 1,0-52 140,0 1-140,0 0-16,0-1 31,0 1-31,0-1 16,0 1 62</inkml:trace>
        </inkml:traceGroup>
        <inkml:traceGroup>
          <inkml:annotationXML>
            <emma:emma xmlns:emma="http://www.w3.org/2003/04/emma" version="1.0">
              <emma:interpretation id="{FE3A741F-39B1-41B7-AD81-86867D887A68}" emma:medium="tactile" emma:mode="ink">
                <msink:context xmlns:msink="http://schemas.microsoft.com/ink/2010/main" type="inkWord" rotatedBoundingBox="22046,14857 22047,15390 20726,15392 20725,14859"/>
              </emma:interpretation>
              <emma:one-of disjunction-type="recognition" id="oneOf3">
                <emma:interpretation id="interp3" emma:lang="" emma:confidence="1">
                  <emma:literal/>
                </emma:interpretation>
              </emma:one-of>
            </emma:emma>
          </inkml:annotationXML>
          <inkml:trace contextRef="#ctx0" brushRef="#br0" timeOffset="50394.1335">381 8391 0,'0'25'110,"0"1"-110,0-1 31,0 0-15,0 1-1,0-1-15,0 1 31,0-1-15,0 0 15,0 1-15,-26-26-16,26 25 16,0 1 15,0-1 16,0 0-32,0 1 17,0-1 14,-25-25-14,25 26-1,0-103 141,25 52-172,1 0 15,-26-1-15,25 1 16,1-26-16,-26 26 16,25-1-16,-25 1 15,25 25 17,-25-26-17,26 26 141,-26 51-140,0-25-16,0-1 16,0 26-16,0-26 15,0 26 1,0-26-16,0 1 16,0-1-16,-26-25 15,26 51 1,0-26-1,-25-25 1,25 26-16,-25-77 125,-1 26-125,26-1 16,0-25-16,0 1 15,0 24 17,0 1-32,0-26 15,26 51 1,-26-25-16,0-1 15,0 1 1,25 25 15,0 0 63,-25 25-94,26 1 16,-26-1-16,0 26 15,0-26 1,0 1-16,0-1 16,0 26-16,0-26 15,0 1-15,0-1 16,0 0-1,0 1 1,-26-1 0,26-50 109,0-26-125,0 26 15,26-26 1,-26 25-16,0 1 16,25-26-16,1 51 15,-26-25-15,25-1 16,-25 1-1,0 0 1</inkml:trace>
          <inkml:trace contextRef="#ctx0" brushRef="#br0" timeOffset="52088.9103">584 8543 0,'0'26'31,"0"-1"-15,0 0-1,0 1 1,0-1-1,0 1 1,0-1 0,0 0-16,0 1 15,0-1 1,0 1 31,0-103 93,0 27-124,25 24-16,-25 1 16,0-26-16,0 26 15,0-1-15,0 1 16,0-1-16,0 1 16,0 0-1,26 25 1,-26-26 15,0 77 94,25-26-125,-25 1 16,0-1-16,0 26 15,0-26-15,0 1 16,0-1-16,0 26 16,0-26-1,-25-25 126,25-25-141,0-26 15,0 0-15,0 26 16,0 0-16,0-1 16,0 1-1,0-1 1,0 1 46,0 50 17,25 26-64,-25 0-15,0-26 16,0 1-16,0-1 15,0 1-15,0-1 16,0 0 0,-25 1-1,25-1 32,0-50 16,0-26-63,0 26 15,0-1-15,0-25 16,0 26 0,0 0-16,0-1 15</inkml:trace>
          <inkml:trace contextRef="#ctx0" brushRef="#br0" timeOffset="59315.6099">736 8619 0,'0'51'47,"0"-25"-32,0 24 1,0-24-16,0-1 16,0 1-1,0-1 1,26-50 78,-1-26-79,-25 0-15,26 26 31,-26-1-31,25-25 16,-25 26 0,0 0-1,0-1 1,0 1-16,0 50 94,0 26-79,0-26 17,0 26-32,0-25 15,0-1-15,0 0 16,0 26-1,0-25-15,0-1 16,0 0 0,0-101 77,0 25-77,0 26-16,0 0 0,0-26 16,0 25-1,0 1 1,0 0-16,0 50 125,0 0-125,0 26 16,0 0-16,0-26 15,0 1-15,0 25 16,0-26-16,0 0 15,0 1 1,25-26 47,1-51-48,-1 26-15,-25-1 16,26-25-16,-26 1 15,0 24-15,0-25 16,0 1-16,25 50 16,-25-26-16,0 1 15,25 50 157,-25 26-156,0-26-16,0 1 15,0-1 1,0 1-16,0-1 16,0 0-16,0 1 15,0-1 1,0 1 15,0-52 47,0 1-62,0-1-16,0 1 16,26-26-16,-26 26 78,0 50 15,0 26-93,0-26 16,0 1-16,0-1 31,25-101 94,-25 25-125,0 0 16,0 26-16,0 0 16,0-1-16,0 1 15,26 25 1,-26-26-1,0 1 1,25 50 109,-25 26-109,0 0-16,0-26 15,0 1-15,0-1 16,0 1 0,0-1-1,51-101 110,-51 25-125,25 0 16,1 26-16,-26-26 15,0 26 1,0 75 62,0 1-62,0-25-16,0 50 15,0-51-15,0 1 16,0-1-16,0 26 16,0-26-16,0 1 15,0-1 1,0 0 15,0-50 63,0-26-78,0 0-16,0 1 15,25-1-15,-25 0 16,0 26-16,0-26 15,25 25 1,1 77 62,-26 0-62,0-26-16,0 26 15,0 0-15,0-26 16,0 1-16,0-1 16,0 1-16,0-1 15,0 0 1,0-75 78,0 24-79,0 1-15,0-51 16,25 50-16,1-25 16,-26 26 15,0 50 63,0 1-79,0-1-15,0 26 16,0-26-1,0 1 1,0-1 15,0-50 63,0-1-78,0-50-16,0 51 15,0-1-15,0 1 16,0 50 93,0 26-93,0 0 0,0-26-16,0 1 15,0-1-15,0 1 31,0-77 79,0 0-110,25 0 15,-25 26-15,25-1 16,-25 1-16,0 0 16,0-1-16,0 1 15,26 25 1,-26 76 78,0-51-79,0 26 1,0 0-16,0-26 16,0 26-1,0-25 1,0-52 109,25-25-125,-25 1 15,0 24-15,26 1 16,-26-1-16,0 1 16,0 50 124,0 26-140,0-25 16,0-1-16,0 0 16,0 1-1,0-1 16,0-50 63,25-26-94,-25 0 16,0 26-16,25-1 15,1-24-15,-26 24 16,0 1-16,0-1 16,0 1-16,0 50 125,0 26-110,0-25-15,0-1 16,0 0 0,0 1-1,0-1 16,0 1 204,0-1-220,0 0-15,25-75 188,1 24-188,-26 1 16,0-1-16,25 1 15,-25 0 1,0-1 15,0 52 250,0-1-265,0 0-16,0 26 16,0-25-1,-25-1 16,25 0 32,0 1-32,-26-26-31,26 25 16,0-76 203,0 1-204,0 24 1,0 1 15,0-1-15,26 26 15,-26-25-31,0 0 187,0-1-187,0 1 16,0-1 0</inkml:trace>
          <inkml:trace contextRef="#ctx0" brushRef="#br0" timeOffset="61476.0036">1651 8569 0,'0'25'218,"0"26"-202,0-26 0,-26-25-1,26 26-15</inkml:trace>
          <inkml:trace contextRef="#ctx0" brushRef="#br0" timeOffset="61835.3127">1625 8696 0</inkml:trace>
        </inkml:traceGroup>
        <inkml:traceGroup>
          <inkml:annotationXML>
            <emma:emma xmlns:emma="http://www.w3.org/2003/04/emma" version="1.0">
              <emma:interpretation id="{91513CA6-30D0-43E3-8FE2-A8B2051C2F93}" emma:medium="tactile" emma:mode="ink">
                <msink:context xmlns:msink="http://schemas.microsoft.com/ink/2010/main" type="inkWord" rotatedBoundingBox="21995,15516 21996,16001 20116,16003 20115,15519"/>
              </emma:interpretation>
              <emma:one-of disjunction-type="recognition" id="oneOf4">
                <emma:interpretation id="interp4" emma:lang="" emma:confidence="0">
                  <emma:literal>ß</emma:literal>
                </emma:interpretation>
                <emma:interpretation id="interp5" emma:lang="" emma:confidence="0">
                  <emma:literal>B</emma:literal>
                </emma:interpretation>
                <emma:interpretation id="interp6" emma:lang="" emma:confidence="0">
                  <emma:literal>'</emma:literal>
                </emma:interpretation>
                <emma:interpretation id="interp7" emma:lang="" emma:confidence="0">
                  <emma:literal>b</emma:literal>
                </emma:interpretation>
                <emma:interpretation id="interp8" emma:lang="" emma:confidence="0">
                  <emma:literal>£</emma:literal>
                </emma:interpretation>
              </emma:one-of>
            </emma:emma>
          </inkml:annotationXML>
          <inkml:trace contextRef="#ctx0" brushRef="#br0" timeOffset="68958.0619">1498 9153 0,'-25'0'78,"0"0"-62,-1 0-1,1 0 1,-26 0 0,26 0-1,-1 0 1,-25 0 0,26 0-1,0 0-15,-1 0 16,1-26-16,-1 26 15,1 0-15,0 0 16,-1 0 0,1 0-1,-1 0 1,1 0 0,0 0-1,-1-25 1,1 25 15,-1 0-31,1 0 31,0 0-31,-1 0 16,1 0-16,-26 0 16,26 0-1,-26 0 1,25 0-1,1 0-15,0 0 16,-1 0-16,1 0 16,-1 0-16,1 0 15,0-25-15,-1 25 16,1 0-16,-1 0 16,1 0-1,0-26 1,-1 26 15,1 0-31,-1 0 47,1 0-16,0 0 0,-1 0-15,1 0 0,-1 0-16,1 0 15,0 0-15,-26 0 32,0 0-32,26 0 15,-1 0-15,1 0 16,-1 0-1,1 0-15,0 0 32,-1 0-17,1 0 32,-1 0 47,26 26-47,0-1-32,0 0 17,0 1 15,0-1 62,0 1-78,0-1-15,26-25-1,-26 25 17,0 1-1,25-26 141,1 0-172,-1 0 15,0 0 1,1 0 0,25 0-1,-26 0 17,0 0-17,1 0 1,-1 0-16,1 0 15,-1 0 17,0 0-1,1 0-15,-1 0-1,1 0 1,24-26-1,-24 26 1,-1 0 0,1 0-1,-1 0 1,0 0-16,1 0 16,25 0-16,-26 0 15,0 0 1,1 0-16,-1 0 15,1 0 17,-1 0-17,0 0 1,1 0 0,-1 0-1,1 0-15,-1 0 47,0 0-31,1 0-1,-1 0-15,1 0 16,-1 0 0,0 0-16,1 0 15,-1 0 1,1 0-1,-1 0 1,0-25-16,1 25 16,-1 0-1,1 0 1,-1 0-16,0 0 16,1 0-1,-1 0 1,1 0-16,-1 0 15,0 0-15,1 0 32,-1 0-1,1 0-15,-1 0 15,0 25 16,1-25-32,-1 51 1,1-51-16,-26 26 16,50-26-16,-24 0 31,-26 25 47,25-25-78,1 0 16,-1 0-1,-25 25 157,0 1-156,0-1-1,0 1 1,-25-26 0,25 25 15,-26-25-31,1 0 31,25 25-31,-26-25 16,1 0-16,0 0 15,-1 0 1,1 0 0,-1 0-16,1 0 15,0-25 16,-1 25-15,1 0 0,25-25-16,-26 25 15,1 0-15,0 0 16,-1-26 0,1 26-1,-1 0 157,1 0-172,0 0 16,-1 0-16,1 0 15,-1 0-15,1 0 16,0-25 0,-1 25-1,1 0 1,-1 0-1,1 0 1,0 0 31,50 0 47,0 0-79,26 0-15,0 0 16,-26 0 0,1-26-16,-1 26 15,26 0-15,-26 0 16,1 0-16,25 0 15,-26 0-15,51 0 32,-50 0-32,24 26 15,-24-26-15,-1 0 16,1 0 0,-26 25 187,0 1-188,-26-1 1,1-25-16,-26 25 16,26-25-16,-1 0 15,1 26-15,-1-26 16,1 0-16,0 0 15,-1 0 1,1 0 0,-1 0-1,1 0 1,0 0 0,-1 0-16,1 0 15,-1 0-15,-24-26 16,24 26-1,1 0 1,-1 0 0,1 0-16,0-25 15,-1 25 1,1 0 0,-1 0-1,1 0 1,0 0-16,-1 0 31,1 0-15,-1 0-1,1 0 17,25-25-1,-25 25-31,-1 0 15,1 0-15,-1 0 16,1 0 0,0 0-1,-1 0 1,1 0 15,-26 0 0,26 0 1,-1 0 171,1 0-203,-1 0 15,1 0 79,0 0-78,-1 0-16,26-26 47,-25 26-47,25-25 15,-26-1 1,26 1 0,0-26-1,-25 26 1,25-1-1,0 1 1,0 0 0,0-1 124,25 1-140,-25-1 16,51 26-16,-51-25 16,26 25-1,-52 0 141,1 0-140,25 25 0,-26-25-16,1 0 31,0 0-15,25 26-1,-26-26 16,1 25-15,-1-25 0,1 26-1,0-26 1,-1 0-16,1 0 31</inkml:trace>
        </inkml:traceGroup>
      </inkml:traceGroup>
    </inkml:traceGroup>
  </inkml:traceGroup>
</inkml:ink>
</file>

<file path=ppt/ink/ink4.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49:32.306"/>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DCC1CFCC-6913-4889-B591-367DF1670AFE}" emma:medium="tactile" emma:mode="ink">
          <msink:context xmlns:msink="http://schemas.microsoft.com/ink/2010/main" type="inkDrawing" rotatedBoundingBox="12953,5874 16788,5838 16789,5938 12954,5974" semanticType="underline" shapeName="Other">
            <msink:destinationLink direction="with" ref="{021E6429-B573-4F30-9B45-A3764D369D3D}"/>
          </msink:context>
        </emma:interpretation>
      </emma:emma>
    </inkml:annotationXML>
    <inkml:trace contextRef="#ctx0" brushRef="#br0">0 128 0,'25'0'125,"51"0"-109,77 0-16,-52 0 15,1 0-15,-26 0 16,-51 0-16,1 0 15,-1 0 1,-50-26 125,-1 1-126,-24 25-15,-1 0 16,0 0 0,0 0-16,0 0 15,26 0-15,0 0 16,-1 0-1,1 0-15,50 0 141,51 0-125,1 0-16,-1 0 15,25-25-15,-50 25 16,25 0-16,1-26 16,-27 26-16,-24 0 15,-1 0-15,1 0 16,-1 0-1,26 0 1,-26 0-16,1 0 16,-1 0-16,51 0 15,-50 0 1,-1 0 0,0 0-1,1 0 1,-1 0-16,1 0 15,-1 0-15,0 0 16,1 0 0,-1 0-16,1 0 15,-1 0 1,0 0 0,1 0-1,25 0-15,-26 0 16,0 0-16,1 0 15,-1 0-15,1 0 16,-1 0 0,0 0 15,1 0-31,25 0 16,-26 0-16,26 0 15,0 0-15,-26 0 31,0 0 1,26 0-17,-25 0 1,24 0-16,-24 0 16,-1 0-16,1 0 15,-1 0 16,0 0-15,1 0-16,-1 0 16,1 0-16,24 0 15,-24 0 1,-1 0 15,1 0-15,-1 0-1,26 0-15,0 0 16,-1 0-16,-24 0 16,-1 0-16,1 0 15,-1 0 17,0 0-17,1 0-15,-1 0 16,1 0-16,-1 0 15,0 0 1,1 0-16,-1 0 16,1 0 15,-1 0 0,0 0-31,1 0 16,-1 0-1,1 0 1,-1 0-16,0 0 16,1 0-16,-1 0 15,1 0 1,-1 0-16,0 0 16,1 0-1,-1 0 95,1 0-95,24 0-15,-24 0 16,-1 0-16,1 0 15,24 0-15,-24 0 16,-1 0-16,1 0 16,-1 0 15,0 0 16,1 0-47,-1 0 15,1 0 1,-1 0 15,0 0-15,-25-25 0,26 25-16,-1 0 15,1 0 1,-1 0 31,-50 25 125,-1 1-157,1-26 1,-1 0-16,-24 25 15,24-25-15,1 0 16,-1 0-16,1 0 16,0 0-1,-1 0 1,1 0 0,-1 0-1,1 0-15,0 0 31,-1 0 1,1 0-1,-1 0-15,1 0-1,0 0-15,-1 0 16,1 0-16,-26 0 15,26 0-15,-1 0 16,1 0-16,-26 0 16</inkml:trace>
  </inkml:traceGroup>
</inkml:ink>
</file>

<file path=ppt/ink/ink5.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49:47.637"/>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5DFAECBD-E4C3-40AF-8BFC-2D83D14AB84C}" emma:medium="tactile" emma:mode="ink">
          <msink:context xmlns:msink="http://schemas.microsoft.com/ink/2010/main" type="inkDrawing" rotatedBoundingBox="12739,5975 16510,5766 16539,6297 12768,6507" semanticType="underline" shapeName="Other">
            <msink:destinationLink direction="with" ref="{05CAA815-91F2-4B51-962D-250748A9177C}"/>
          </msink:context>
        </emma:interpretation>
      </emma:emma>
    </inkml:annotationXML>
    <inkml:trace contextRef="#ctx0" brushRef="#br0">3760 0 0,'0'25'422,"0"0"-422,0 26 16,0 0-1,0-26 1,0 1 15,-26-26-15,26 25-1,0 1 1,0-1 0,0 0 46,0 1-46,0-1 15,-25-25 188,-1 0-204,1 0 1,0 0-16,-26 0 31,25 0-15,-24 0-1,24 0-15,1 26 16,-26-26-16,26 0 16,-1 25-16,-25-25 0,26 25 15,0-25 1,-1 26-16,1-26 31,-26 0 79,-25 25-95,50-25-15,1 0 16,-26 26-16,0-26 15,26 25 1,0-25 0,-1 0-16,1 0 31,-1 0-15,-24 25-1,24-25-15,1 0 16,25 26-16,-26-26 15,-24 0-15,24 0 16,1 0-16,-51 0 16,50 0-1,1 0-15,-1 0 16,1 25 0,0-25-1,-1 0-15,1 0 16,-1 0-16,1 0 15,0 0-15,-1 0 16,1 0 0,-1 0-1,1 0 1,0 0 0,-1 0-16,1 0 15,-26 0-15,26 0 16,-1 0-16,1 0 15,25 26-15,-26-26 16,1 0 0,-26 0-1,26 0 1,-51 0-16,50 0 16,1 0-1,-1 0 1,1 0-16,0 0 15,-26 0 1,25 0 0,-24 0-16,-1 0 15,0 0 1,26 0-16,-1 0 16,-25 0-16,1 0 15,24 0-15,-25 0 16,26 0-16,0 0 15,-1 0-15,-25 0 16,26 0-16,-26 0 16,26 0-16,-1 0 15,1 0-15,0 0 16,-1 0 15,1 0-15,-26 0-1,26 0 1,-1-26 0,1 26-1,-1 0 17,1 0 14,-26 0-14,26 0-17,-1 0-15,-24-25 16,24 25-16,1 0 16,-1 0 30,1 0-30,0 0 0,-1-26-16,1 26 15,-1 0 1,1 0 15,0 0-15,-1 0-16,26-25 15,-25 25 64,25-25-64,-26 25 1,1 0 31,0 0-47,25-26 31,-26 1 141,26-1-157,-25 26-15,25-25 16,-26 25 47,26-25-48,102 25 470,0 0-485,-26 0 15,25 0-15,-75 0 16,25 0-16,-26 0 15,0 0 48,1 0-47,25 0-16,-1 0 15,-24 0-15,-1 0 16,1 0-1,-1 0 17,0 0-17,1 0-15,-1 0 16,1 0-16,-1 0 47,0 0-32,1 0 1,-1 0 0,1 0-16,24 0 15,1-26-15,-25 26 16,-1 0-16,0 0 16,1 0-1,-1 0 1,1 0-1,-1-25-15,0 25 32,26 0-32,0-26 15,-26 26-15,1 0 16,50 0-16,-51 0 16,1 0-16,-1 0 15,26-25 1,-26 25-16,1 0 15,-1 0-15,26 0 16,0 0-16,-26 0 16,1 0-16,-1 0 15,0 0 32,-25-25-47,26 25 16,-1 0-16,1 0 15,-1 0-15,0 0 16,1 0-16,-1 0 16,1 0-1,-1 0 1,26 0-16,0 0 16,50 0-16,-25 0 15,1-26-15,-27 26 16,27-25-1,-27 25-15,1 0 16,-25 0 15,-1 0-15,26 0 0,25 0-16,0 0 15,-50 0-15,-1 0 16,0 0-16,1 0 15,-1 0 1,1 0 31,24 0-47,-24 0 16,-1 0-16,26 0 15,-26 0 1,-50 25 296,-51-25-296,25 26-16,0-26 16,-25 25-16,-26-25 15,52 0-15,-52 0 16,51 0-16,0 0 15,26 0 1,0 0 31,-26 0-31,25 0-16,1 0 15,-26 0 1,26 0-1,25 25 1,-26-25-16,-24 0 16,-1 0-16,0 0 15,26 0-15,-26 0 16,51 26-16,-26-26 16,1 0-1,0 0 1,-1 0 15,1 0-15,-1 0-1,1 0 1,0 25-16,-1-25 0,1 0 16,-1 0-16,1 0 31,0 0-31,-1 0 15,1 0 1,-1 0 0,1 0-1,0 0 1,-26 0-16,-25 0 16,25 0-16,0 0 15,26 0-15,-1 0 16,1 0-16,-1 0 15,1 0 1,0 0 0,-26 0-1,25 0-15,-24 0 16,24 0-16,1 0 16,-1 0-1,1 0 1,0 0 15,-26 0-31,0 0 16,26 0-16,-1 0 15,-25 0-15,26 0 63,0 0-48,-52 0-15,27 26 16,24-26-16,-50 0 16,76 25-16,-25-25 15,-1 0 1,1 0 15,-1 0-15,-24 25-16,24-25 15,-25 26 1,26-26-16,0 25 16,-1-25-1,26 26 1,0-1 109,76-25-125,1 0 16,-27 0-16,1 0 15,0 0-15,51 0 16,-77-25-16,51 25 15,-25-26 1,-26 26 0,1 0-1,-1-25 17,1 25-17,-1 0-15,0 0 16,-25-26-16,26 26 15,-1 0 48,1 0-47,-1 0-16,0 0 15,1-25-15,-1 25 16,1 0-16,-1 0 15,0-25 1,1 25 0,-1 0-1,26 0 1,-26 0-16,1 0 16,25-26-16,-26 26 15,0 0 1,1-25-16,25 25 15,-26 0 1,0 0-16,26 0 16,-25 0-1,24 0 1,-24 0-16,-1 0 16,1 0-16,-1 0 31,0 0-16,1 0 1,-1 0 0,26-26-1,-26 26 17,1 0 14,-77 51 79,0-25-109,0-1-16,1-25 16,24 25-16,1-25 15,-1 0-15,1 0 32,0 0-17,-26 0-15,25 0 16,1 0-16,0 0 15,-26 0-15,25 0 16,1 0 15,0 0-31,-1 0 16,1 0 0,-1 0-1,1 0-15,0 0 16,-1 0 15,26 26-15,-25-26-16,-1 0 15,1 0 1,25 25 0,-25-25-16,-1 0 15,-25 0-15,26 0 16,0 0-16,-1 0 15,26 26-15,76-1 219,-50-25-219,25 0 16,-26 0-16,0 0 15,1 0-15,-1 0 32,26 0-1,-26 0-31,26 0 31,-25 0-31,24 0 16,-24 0-16,-1 0 15,1 0 1,-1 0 15,26 0-31,0 0 16,-1-25-16,-24 25 16,25 0-16,-26 0 31,0-26 0,1 26-15,25 0-16,-26 0 15,26 0-15,-26 0 16,1 0 0,-1-25-1,0 25 1,1 0-1,-1 0-15,26 0 16,0 0-16,-26 0 16,26-26-16,-26 26 15,1 0-15,-1 0 250,77-25-234,-26 25-16,0 0 16,0 0-16,-25 0 15,0 0-15,0-25 16,-26 25 62,1 0 78,-26-26-125,0 52 313,0 24-328,-26-24-16,1 25 15,-1-26 1</inkml:trace>
  </inkml:traceGroup>
</inkml:ink>
</file>

<file path=ppt/ink/ink6.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01.630"/>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D195556C-A4C4-4F17-BD12-1E3BBEDE24D5}" emma:medium="tactile" emma:mode="ink">
          <msink:context xmlns:msink="http://schemas.microsoft.com/ink/2010/main" type="inkDrawing" rotatedBoundingBox="12236,5578 16445,4746 16783,6457 12575,7290" semanticType="enclosure" shapeName="Other">
            <msink:destinationLink direction="with" ref="{05CAA815-91F2-4B51-962D-250748A9177C}"/>
          </msink:context>
        </emma:interpretation>
      </emma:emma>
    </inkml:annotationXML>
    <inkml:trace contextRef="#ctx0" brushRef="#br0">330 712 0,'0'-26'94,"0"-50"-78,0 51-16,0-1 15,0 1-15,0-26 16,0 26-16,0-1 15,0-25-15,0 26 16,0 0 47,0-1-48,0 1 1,0-1-1,0 52 110,26 50-109,-26-25-16,0 0 16,0-1-16,0-24 15,0-1-15,0 1 32,0-1-17,0 0 1,0 1-1,0 25 1,0-26 0,0 26-16,0-26 31,0 1-31,0-103 203,25 52-203,1-26 0,-1 0 31,-25 1-31,0 24 0,25-25 16,-25 1-16,26 24 16,-26 1-16,0-26 31,0 26-16,0-1 32,0 1-15,0-1-32,0 52 109,0 50-109,0-25 0,0-26 0,0 1 16,0 24-16,0-24 15,0-1-15,0 1 31,0 24-15,0-24 0,0-1-16,-26 1 15,1-1 1,0-25 0,25 25-1,-26-25-15,26 26 16,-25-1-16,-1-25 15,26 26 1,-25-26 0,25 25-1,-25-50 220,-1-52-220,1 27-15,-1-27 16,1 27-16,25-1 16,-51 0-16,26 0 15,25 26-15,-26-26 16,26 26-1,-25-1 1,0 26-16,25-25 16,0-1-16,-26 1 15,26 76 126,0 0-141,26-26 16,-26 26-16,0-26 15,0 1-15,0 24 16,25 27-16,-25-52 15,25 26 1,-25-26 47,0 1 218,0-1-266,26 0-15,-26 1 16,25-26 15,-25 25-15,26-25-16,-1-25 31,0 25-31,1-26 16,-1 1-16,1 0 15,24-1-15,-24-25 16,-1 51-16,26-50 16,-26 24-1,1 1-15,25 25 16,-26-26-16,26 1 16,-26 25-16,1-25 15,24 25-15,1-26 16,-25 26-16,-1-25 15,26-1-15,0 1 32,-26 0-32,26-1 15,-26 1 1,1 25 0,-1-26-1,26 1 1,-26 0-16,1-1 15,24 1-15,-50-1 16,26 26-16,-26-25 16,25 25-16,1 0 31,-1-25-15,0 25-1,-25-26 1,26 26-16,-26-25 15,25 25-15,1 0 110,-26-26-95,25 26 1</inkml:trace>
    <inkml:trace contextRef="#ctx0" brushRef="#br0" timeOffset="-34892.6006">-1702 178 0,'51'0'281,"25"26"-265,-25-26-16,-25 25 15,24-25 1,-24 0 0,-1 0-1,1 0 1,-26 25 31,-26-25 218,-50-50-265,25-1 16,0 51-16,26 0 16,0-26 15,25 1 94,0 0-125,25-1 16,-25 1-16,51-1 0,-26 26 15,1 0 32,24 0-31,-24 0-16,25 0 15,-26 0-15,51 0 16,0 0-16,-25 26 16,-25-26-16,-1 0 15,0 0 173,26 0-188,-25 0 15,-1 0-15,0 0 16,1 0 0,-1 0-1,1 0-15,-1 0 16,0 0-1,1 0-15,-1 0 16,1 0-16,-1 0 16,0 0-16,1 0 31,-1 0-15,-25-26-16,26 26 15,-1-25 1,0 25-16,1 0 15,-1 0 1,26 0-16,-26 0 16,1 0-1,-1 0-15,1 0 16,-1 0-16,0 0 16,1 0-16,25 0 15,-26 0 1,0 0-1,1 0 1,-1 0-16,1 0 16,-1 0 15,26 0-15,-26 0-1,1 0-15,-1 0 16,0 0-16,26 0 15,0 0 1,-26 0-16,1 0 16,25 0-16,-1 0 15,-24 0-15,-1 0 16,1 0-16,24 0 16,-24 0-1,-1 0 1,1-25-1,-1 25-15,0 0 16,26 0 0,-25 0-16,24 0 15,-24 0 1,-1 0 0,1 0-1,-1 0-15,0 0 16,1 0-16,25 0 15,-26 0-15,0 0 16,1 0 0,-1 0-1,1-26-15,24 26 16,-24 0 0,-1 0-16,26 0 15,0 0-15,25 0 16,-51 0-1,1 0-15,-1 0 16,26 0-16,-26 0 63,26 0-32,-25 0-16,24 0-15,-24-25 16,-1 25-16,1 0 16,-1 0-1,0 0-15,1 0 16,-1 0 0,1 0-16,-1 0 15,0 0-15,1 0 16,25 0-16,-26 0 15,0 0 17,1 0-32,-1 0 15,1 0 1,-1 0 15,0 0-15,1 0-1,-1 0-15,1 0 16,-1 0-16,26 0 16,-26 0-1,1 0 1,-1 0 0,0 0-1,1 0 16,25 0-15,-1 0 0,1 0-16,-25 0 15,-1 0-15,0 0 16</inkml:trace>
    <inkml:trace contextRef="#ctx0" brushRef="#br0" timeOffset="-55726.9884">-1625-533 0,'25'0'172,"26"0"-156,0-25-16,-26 25 15,0 0-15,1 0 16,-1 0-1,1 0-15,-1-26 16,0 26 0,1 0-16,-1 0 15,1 0-15,-1 0 16,0 0 15,1 0-15,-1 0-1,1 0-15,-1 0 16,0 0 15,1 0 1,-1 0-17,26 0-15,-26 0 31,1 0-31,-1 0 16,1 0-16,-1 0 16,0 0-16,1 0 15,-1-25 1,1 25 15,-1 0-15,0-26-1,1 26-15,25 0 16,-26 0 0,0 0-16,1 0 15,-1 0 32,1 0-31,-1-25-1,0 25 1,1 0 0,-1 0-16,1 0 15,24 0-15,-24 0 16,-1 0 0,1 0-1,-1 0 1,0 0-1,-25-25 1,26 25-16,50 0 16,-51 0-16,26 0 15,-25 0-15,24 0 16,-24-26 0,-1 26-16,1 0 15,-1 0 1,0 0-1,26 0 1,0 0-16,-26 0 16,1 0-16,25-25 15,-26 25 1,0 0-16,1-26 16,-1 26-16,1 0 31,-1 0-16,0-25 1,1 25 0,-1 0 31,1-25-32,-1 25-15,0 0 16,1 0-16,-1-26 15,1 26-15,-1 0 16,0 0 0,1 0-16,-1-25 15,26 25 1,-26 0-16,1-26 16,25 26-16,-26 0 15,0 0-15,1 0 16,-1 0-1,1 0-15,-1 0 16,0 0 0,1 0-16,-1-25 15,1 25-15,-1 0 16,0 0-16,-25-25 16,51 25-16,-25 0 15,-1 0 1,0 0-16,1 0 15,-1 0-15,1 0 16,24 0-16,-24 0 16,-1 0-1,1 0-15,-1 0 16,0 0 0,1-26-1,-1 26 1,1 0-1,-1 0 17,26 0-17,-51-25 1,25 25 0,1-26 15,-1 26-16,0 0 1,1 0 0,-1 0 15,1 0-15,-1 0-1,0-25 1,1 25-16,-1 0 15,1 0 1,-1 0 0,0 0 46,1 25 251,-26 26-313,25-25 15,1-1-15,-26 0 32,25-25-17,-25 26-15,0-1 16,0 1-1,0-1 1,0 0 47,0 1-1,-25-26 79,25-26-126,0 1 1,0 0 15,25-1 313,26 26-344,-26-25 16,1 25 46,-1 0 16,-25 51-78,0-26 16,0 0-16,0 1 15,0 25 1,0-26 0,0 0 15,0 1-15,0-1-1,0 1 16,0-1 32,0 0-16,0 1-32,0-1 17,-25-25-17,25 26 1,-26-26 15,26 25-15,-25-25 31,-1 0-16,-24 0-31,24-25 31,1-1-31,-1 26 16,1-25-16,0-1 31,25 1-31,0 0 31,0-1 1,-26 26-17,26-25 1,0-1-16,0 103 172,0-27-172,26 27 15,-26-27-15,0-24 16,0-1-16,25 26 16,0-51 46,1-25-46,-1-26-16,-25 25 15,0 1-15,0 0 16,0-1-16,0 1 16,0-1-16,0-24 15,0 24 1,0 77 171,0-26-187,0 1 16,0-1-16,0 1 16,0-1-1,0-50 63,-51-26-62,51-25-16,-50 25 16,24 0-16,26 26 15,-25-1-15,25 1 16,0 50 78,0 26-79,0 0-15,0 0 16,-26-1-16,26 1 15,-25-25-15,25-1 16,0 0-16,-25-25 94,25-50-94,-26-52 15,1 51-15,-1-25 0,26 51 16,0-26-16,-25 0 16,25 26-1,0-1 1,0 77 78,0 25-79,0-25-15,0 0 16,0 0-16,0-26 16,0 26-16,0-26 46,-25-50 17,-26-51-47,-25-26-16,76 26 15,-51 25-15,51 26 16,-26-1-16,1 26 62,25 76-30,0-50-17,0 50-15,0-51 16,0 52-16,0-27 15,0-24-15,0-1 16,0 1-16,0-1 16,0-101 62,0 25-63,-25-25-15,-1 25 16,26 26-16,-25-1 16,-1 26-16,26 51 109,0-26-109,0 26 16,0 0-16,0-26 15,0 1 1,0-102 46,-50-26-46,-1 26-16</inkml:trace>
  </inkml:traceGroup>
</inkml:ink>
</file>

<file path=ppt/ink/ink7.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04.067"/>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05CAA815-91F2-4B51-962D-250748A9177C}" emma:medium="tactile" emma:mode="ink">
          <msink:context xmlns:msink="http://schemas.microsoft.com/ink/2010/main" type="inkDrawing" rotatedBoundingBox="15970,6571 16052,6191 16159,6214 16077,6594" semanticType="callout" shapeName="Other">
            <msink:sourceLink direction="with" ref="{5DFAECBD-E4C3-40AF-8BFC-2D83D14AB84C}"/>
            <msink:sourceLink direction="with" ref="{D195556C-A4C4-4F17-BD12-1E3BBEDE24D5}"/>
          </msink:context>
        </emma:interpretation>
      </emma:emma>
    </inkml:annotationXML>
    <inkml:trace contextRef="#ctx0" brushRef="#br0">3886 2122 0,'-26'0'141,"1"0"-47,25 51-79,-25-26-15,25 26 16,0 0-16,0-26 16,0 0-1,0-75 173,25 24-173,-25 1-15,25-26 16,1 0-16,-26 26 16,0-1-16,0 1 15,0 0-15,0-1 16,0 1 0,0-1-1,0 103 110,0-27-109,0 27-16,0-27 15,0-24-15,0-1 16,0 1-16,25-77 141,-25 25-126,0-50 1,0 51 0,0-1-16,0 1 31,0 0 0</inkml:trace>
  </inkml:traceGroup>
</inkml:ink>
</file>

<file path=ppt/ink/ink8.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49:33.606"/>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2F1E3602-E6DA-4998-BFC9-1166DACFA8AA}" emma:medium="tactile" emma:mode="ink">
          <msink:context xmlns:msink="http://schemas.microsoft.com/ink/2010/main" type="inkDrawing" rotatedBoundingBox="15925,5994 15952,5737 16023,5745 15995,6001" shapeName="Other"/>
        </emma:interpretation>
      </emma:emma>
    </inkml:annotationXML>
    <inkml:trace contextRef="#ctx0" brushRef="#br0">3810 1715 0,'0'-50'47,"0"24"-32,-26 1 1,26-1 15,0 1-15,0 0-1,0-1 17,0 52 93,-25-1-110,25 51-15,0-50 16,0-1 15,0 0 0,0 1-31,0-1 32,-26-25-32</inkml:trace>
  </inkml:traceGroup>
</inkml:ink>
</file>

<file path=ppt/ink/ink9.xml><?xml version="1.0" encoding="utf-8"?>
<inkml:ink xmlns:inkml="http://www.w3.org/2003/InkML">
  <inkml:definitions>
    <inkml:context xml:id="ctx0">
      <inkml:inkSource xml:id="inkSrc0">
        <inkml:traceFormat>
          <inkml:channel name="X" type="integer" max="3200" units="cm"/>
          <inkml:channel name="Y" type="integer" max="1080" units="cm"/>
          <inkml:channel name="T" type="integer" max="2.14748E9" units="dev"/>
        </inkml:traceFormat>
        <inkml:channelProperties>
          <inkml:channelProperty channel="X" name="resolution" value="62.7451" units="1/cm"/>
          <inkml:channelProperty channel="Y" name="resolution" value="37.63066" units="1/cm"/>
          <inkml:channelProperty channel="T" name="resolution" value="1" units="1/dev"/>
        </inkml:channelProperties>
      </inkml:inkSource>
      <inkml:timestamp xml:id="ts0" timeString="2019-09-03T09:50:50.621"/>
    </inkml:context>
    <inkml:brush xml:id="br0">
      <inkml:brushProperty name="width" value="0.21167" units="cm"/>
      <inkml:brushProperty name="height" value="0.21167" units="cm"/>
      <inkml:brushProperty name="color" value="#FFFFFF"/>
      <inkml:brushProperty name="fitToCurve" value="1"/>
    </inkml:brush>
  </inkml:definitions>
  <inkml:traceGroup>
    <inkml:annotationXML>
      <emma:emma xmlns:emma="http://www.w3.org/2003/04/emma" version="1.0">
        <emma:interpretation id="{575ECB62-E8E8-43BD-B7C7-C67D0FFA4929}" emma:medium="tactile" emma:mode="ink">
          <msink:context xmlns:msink="http://schemas.microsoft.com/ink/2010/main" type="inkDrawing" rotatedBoundingBox="19458,5488 23801,5591 23798,5719 19455,5615" shapeName="Other"/>
        </emma:interpretation>
      </emma:emma>
    </inkml:annotationXML>
    <inkml:trace contextRef="#ctx0" brushRef="#br0">0 75 0,'51'0'157,"101"-25"-142,-76 25-15,-25 0 16,-25 0-16,-1 0 16,0 0-16,1 0 15,-1 0 1,1 0-1,24 0-15,-24 0 16,-1 0 0,1 0-16,-1 0 15,0 0 1,1 0-16,-1 0 16,1 0-1,-1 0 1,0 0-16,1 0 15,-1 0-15,1 0 16,-1 0-16,0 0 31,1 0-15,-1 0 0,1 0-1,-1 0 1,0 0-1,1 0-15,-1 0 16,-25-26 0,26 26-16,-1 0 15,0 0-15,1 0 16,-1 0 0,1 0-16,24 0 15,-24 0 1,-1 0-16,1 0 15,-1 0-15,0 0 16,1 0-16,25 0 16,-26 0-16,0 0 15,1 0-15,25 0 16,-26 0 0,0 0-1,1 0-15,-1 0 16,26 0-16,-26 0 15,1 0 1,-1 0 15,1 0-15,-1 0 0,0 0 15,1 0-16,-1 0 17,1 0-17,-1 0 1,0 0-16,1 0 16,-1 0 15,26 0 0,-26 0-15,1 0-1,-1 0 1,1 0-16,24 0 16,-24 0-1,25 0 1,-26 0-1,0 0-15,1 0 16,-1 0 0,1 0 15,-1 0-31,0 0 16,1 0-1,-1 0 1,1 0-1,-1 0 17,0 0-32,26 0 15,-25 0 1,-1 0-16,0 0 16,1 0-1,-1 0 48,1 0-48,-1 0-15,0 0 16,1 0 0,-1 0 15,1 0-16,-1 0 1,0 0 0,1 0-16,25 26 15,-26-26-15,0 0 16,1 0-16,-1 0 16,1 0-1,-1 0 1,0 0-16,-25 25 15,51-25-15,-25 0 16,-1 0 0,0 0 31,1 0-47,-1 26 31,1-26 0,-1 0-15,0 0-16,1 0 15,25 0 1,-26 0 0,0 0-1,1 0 16,-1 25-15,1-25 0,-1 0-16,0 0 15,1 25-15,25-25 16,-26 0-16,0 0 16,1 0 30,-1 0-14,1 0-17,24 0 157,-24 0-172,-1 0 31,1 0-15,-26 26 47,25-26-63,0 0 15,1 0-15,-1 0 16,1 0-16,-1 0 15,0 0 17</inkml:trace>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latin typeface="Arial" charset="0"/>
              </a:defRPr>
            </a:lvl1pPr>
          </a:lstStyle>
          <a:p>
            <a:pPr>
              <a:defRPr/>
            </a:pPr>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latin typeface="Arial" charset="0"/>
              </a:defRPr>
            </a:lvl1pPr>
          </a:lstStyle>
          <a:p>
            <a:pPr>
              <a:defRPr/>
            </a:pPr>
            <a:endParaRPr lang="de-DE" altLang="de-DE"/>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noProof="0" smtClean="0"/>
              <a:t>Textmasterformate durch Klicken bearbeiten</a:t>
            </a:r>
          </a:p>
          <a:p>
            <a:pPr lvl="1"/>
            <a:r>
              <a:rPr lang="de-DE" altLang="de-DE" noProof="0" smtClean="0"/>
              <a:t>Zweite Ebene</a:t>
            </a:r>
          </a:p>
          <a:p>
            <a:pPr lvl="2"/>
            <a:r>
              <a:rPr lang="de-DE" altLang="de-DE" noProof="0" smtClean="0"/>
              <a:t>Dritte Ebene</a:t>
            </a:r>
          </a:p>
          <a:p>
            <a:pPr lvl="3"/>
            <a:r>
              <a:rPr lang="de-DE" altLang="de-DE" noProof="0" smtClean="0"/>
              <a:t>Vierte Ebene</a:t>
            </a:r>
          </a:p>
          <a:p>
            <a:pPr lvl="4"/>
            <a:r>
              <a:rPr lang="de-DE" altLang="de-DE" noProof="0" smtClean="0"/>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latin typeface="Arial" charset="0"/>
              </a:defRPr>
            </a:lvl1pPr>
          </a:lstStyle>
          <a:p>
            <a:pPr>
              <a:defRPr/>
            </a:pPr>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053987C5-3F05-4016-AD04-FAB2B1F263E1}" type="slidenum">
              <a:rPr lang="de-DE" altLang="de-DE"/>
              <a:pPr/>
              <a:t>‹Nr.›</a:t>
            </a:fld>
            <a:endParaRPr lang="de-DE" alt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FB9CF11-D327-457F-AD4E-682A1A650434}" type="slidenum">
              <a:rPr lang="de-DE" altLang="de-DE"/>
              <a:pPr>
                <a:spcBef>
                  <a:spcPct val="0"/>
                </a:spcBef>
              </a:pPr>
              <a:t>1</a:t>
            </a:fld>
            <a:endParaRPr lang="de-DE" altLang="de-DE"/>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20000"/>
              </a:lnSpc>
              <a:spcAft>
                <a:spcPct val="30000"/>
              </a:spcAft>
              <a:tabLst>
                <a:tab pos="190500" algn="l"/>
              </a:tabLst>
            </a:pPr>
            <a:r>
              <a:rPr lang="de-DE" altLang="de-DE" sz="1200" dirty="0" smtClean="0">
                <a:latin typeface="Arial" pitchFamily="34" charset="0"/>
              </a:rPr>
              <a:t>The </a:t>
            </a:r>
            <a:r>
              <a:rPr lang="de-DE" altLang="de-DE" sz="1200" dirty="0" err="1" smtClean="0">
                <a:latin typeface="Arial" pitchFamily="34" charset="0"/>
              </a:rPr>
              <a:t>level</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stress </a:t>
            </a:r>
            <a:r>
              <a:rPr lang="de-DE" altLang="de-DE" sz="1200" dirty="0" err="1" smtClean="0">
                <a:latin typeface="Arial" pitchFamily="34" charset="0"/>
              </a:rPr>
              <a:t>depends</a:t>
            </a:r>
            <a:r>
              <a:rPr lang="de-DE" altLang="de-DE" sz="1200" dirty="0" smtClean="0">
                <a:latin typeface="Arial" pitchFamily="34" charset="0"/>
              </a:rPr>
              <a:t> not </a:t>
            </a:r>
            <a:r>
              <a:rPr lang="de-DE" altLang="de-DE" sz="1200" dirty="0" err="1" smtClean="0">
                <a:latin typeface="Arial" pitchFamily="34" charset="0"/>
              </a:rPr>
              <a:t>only</a:t>
            </a:r>
            <a:r>
              <a:rPr lang="de-DE" altLang="de-DE" sz="1200" dirty="0" smtClean="0">
                <a:latin typeface="Arial" pitchFamily="34" charset="0"/>
              </a:rPr>
              <a:t>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mass</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criteria</a:t>
            </a:r>
            <a:r>
              <a:rPr lang="de-DE" altLang="de-DE" sz="1200" dirty="0" smtClean="0">
                <a:latin typeface="Arial" pitchFamily="34" charset="0"/>
              </a:rPr>
              <a:t>, but also, </a:t>
            </a:r>
            <a:r>
              <a:rPr lang="de-DE" altLang="de-DE" sz="1200" dirty="0" err="1" smtClean="0">
                <a:latin typeface="Arial" pitchFamily="34" charset="0"/>
              </a:rPr>
              <a:t>to</a:t>
            </a:r>
            <a:r>
              <a:rPr lang="de-DE" altLang="de-DE" sz="1200" dirty="0" smtClean="0">
                <a:latin typeface="Arial" pitchFamily="34" charset="0"/>
              </a:rPr>
              <a:t> a </a:t>
            </a:r>
            <a:r>
              <a:rPr lang="de-DE" altLang="de-DE" sz="1200" dirty="0" err="1" smtClean="0">
                <a:latin typeface="Arial" pitchFamily="34" charset="0"/>
              </a:rPr>
              <a:t>greater</a:t>
            </a:r>
            <a:r>
              <a:rPr lang="de-DE" altLang="de-DE" sz="1200" dirty="0" smtClean="0">
                <a:latin typeface="Arial" pitchFamily="34" charset="0"/>
              </a:rPr>
              <a:t> </a:t>
            </a:r>
            <a:r>
              <a:rPr lang="de-DE" altLang="de-DE" sz="1200" dirty="0" err="1" smtClean="0">
                <a:latin typeface="Arial" pitchFamily="34" charset="0"/>
              </a:rPr>
              <a:t>degree</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in a </a:t>
            </a:r>
            <a:r>
              <a:rPr lang="de-DE" altLang="de-DE" sz="1200" dirty="0" err="1" smtClean="0">
                <a:latin typeface="Arial" pitchFamily="34" charset="0"/>
              </a:rPr>
              <a:t>complex</a:t>
            </a:r>
            <a:r>
              <a:rPr lang="de-DE" altLang="de-DE" sz="1200" dirty="0" smtClean="0">
                <a:latin typeface="Arial" pitchFamily="34" charset="0"/>
              </a:rPr>
              <a:t> </a:t>
            </a:r>
            <a:r>
              <a:rPr lang="de-DE" altLang="de-DE" sz="1200" dirty="0" err="1" smtClean="0">
                <a:latin typeface="Arial" pitchFamily="34" charset="0"/>
              </a:rPr>
              <a:t>manner</a:t>
            </a:r>
            <a:r>
              <a:rPr lang="de-DE" altLang="de-DE" sz="1200" dirty="0" smtClean="0">
                <a:latin typeface="Arial" pitchFamily="34" charset="0"/>
              </a:rPr>
              <a:t>,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conditions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execution</a:t>
            </a:r>
            <a:r>
              <a:rPr lang="de-DE" altLang="de-DE" sz="1200" dirty="0" smtClean="0">
                <a:latin typeface="Arial" pitchFamily="34" charset="0"/>
              </a:rPr>
              <a:t> </a:t>
            </a:r>
            <a:r>
              <a:rPr lang="de-DE" altLang="de-DE" sz="1200" dirty="0" err="1" smtClean="0">
                <a:latin typeface="Arial" pitchFamily="34" charset="0"/>
              </a:rPr>
              <a:t>that</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determined</a:t>
            </a:r>
            <a:r>
              <a:rPr lang="de-DE" altLang="de-DE" sz="1200" dirty="0" smtClean="0">
                <a:latin typeface="Arial" pitchFamily="34" charset="0"/>
              </a:rPr>
              <a:t> </a:t>
            </a:r>
            <a:r>
              <a:rPr lang="de-DE" altLang="de-DE" sz="1200" dirty="0" err="1" smtClean="0">
                <a:latin typeface="Arial" pitchFamily="34" charset="0"/>
              </a:rPr>
              <a:t>by</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nature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task</a:t>
            </a:r>
            <a:endParaRPr lang="de-DE" altLang="de-DE" sz="1200" dirty="0" smtClean="0">
              <a:latin typeface="Arial" pitchFamily="34" charset="0"/>
            </a:endParaRPr>
          </a:p>
          <a:p>
            <a:pPr>
              <a:lnSpc>
                <a:spcPct val="120000"/>
              </a:lnSpc>
              <a:spcAft>
                <a:spcPct val="30000"/>
              </a:spcAft>
              <a:tabLst>
                <a:tab pos="190500" algn="l"/>
              </a:tabLst>
            </a:pPr>
            <a:r>
              <a:rPr lang="de-DE" altLang="de-DE" sz="1200" dirty="0" smtClean="0">
                <a:latin typeface="Arial" pitchFamily="34" charset="0"/>
                <a:sym typeface="Wingdings" pitchFamily="2" charset="2"/>
              </a:rPr>
              <a:t> </a:t>
            </a:r>
            <a:r>
              <a:rPr lang="de-DE" altLang="de-DE" sz="1200" dirty="0" smtClean="0">
                <a:latin typeface="Arial" pitchFamily="34" charset="0"/>
              </a:rPr>
              <a:t>The </a:t>
            </a:r>
            <a:r>
              <a:rPr lang="de-DE" altLang="de-DE" sz="1200" dirty="0" err="1" smtClean="0">
                <a:latin typeface="Arial" pitchFamily="34" charset="0"/>
              </a:rPr>
              <a:t>geometric</a:t>
            </a:r>
            <a:r>
              <a:rPr lang="de-DE" altLang="de-DE" sz="1200" dirty="0" smtClean="0">
                <a:latin typeface="Arial" pitchFamily="34" charset="0"/>
              </a:rPr>
              <a:t> </a:t>
            </a:r>
            <a:r>
              <a:rPr lang="de-DE" altLang="de-DE" sz="1200" dirty="0" err="1" smtClean="0">
                <a:latin typeface="Arial" pitchFamily="34" charset="0"/>
              </a:rPr>
              <a:t>conditions</a:t>
            </a:r>
            <a:r>
              <a:rPr lang="de-DE" altLang="de-DE" sz="1200" dirty="0" smtClean="0">
                <a:latin typeface="Arial" pitchFamily="34" charset="0"/>
              </a:rPr>
              <a:t> </a:t>
            </a:r>
            <a:r>
              <a:rPr lang="de-DE" altLang="de-DE" sz="1200" dirty="0" err="1" smtClean="0">
                <a:latin typeface="Arial" pitchFamily="34" charset="0"/>
              </a:rPr>
              <a:t>which</a:t>
            </a:r>
            <a:r>
              <a:rPr lang="de-DE" altLang="de-DE" sz="1200" dirty="0" smtClean="0">
                <a:latin typeface="Arial" pitchFamily="34" charset="0"/>
              </a:rPr>
              <a:t> </a:t>
            </a:r>
            <a:r>
              <a:rPr lang="de-DE" altLang="de-DE" sz="1200" dirty="0" err="1" smtClean="0">
                <a:latin typeface="Arial" pitchFamily="34" charset="0"/>
              </a:rPr>
              <a:t>determine</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posture</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movement</a:t>
            </a:r>
            <a:r>
              <a:rPr lang="de-DE" altLang="de-DE" sz="1200" dirty="0" smtClean="0">
                <a:latin typeface="Arial" pitchFamily="34" charset="0"/>
              </a:rPr>
              <a:t> </a:t>
            </a:r>
            <a:r>
              <a:rPr lang="de-DE" altLang="de-DE" sz="1200" dirty="0" err="1" smtClean="0">
                <a:latin typeface="Arial" pitchFamily="34" charset="0"/>
              </a:rPr>
              <a:t>have</a:t>
            </a:r>
            <a:r>
              <a:rPr lang="de-DE" altLang="de-DE" sz="1200" dirty="0" smtClean="0">
                <a:latin typeface="Arial" pitchFamily="34" charset="0"/>
              </a:rPr>
              <a:t> an </a:t>
            </a:r>
            <a:r>
              <a:rPr lang="de-DE" altLang="de-DE" sz="1200" dirty="0" err="1" smtClean="0">
                <a:latin typeface="Arial" pitchFamily="34" charset="0"/>
              </a:rPr>
              <a:t>influence</a:t>
            </a:r>
            <a:r>
              <a:rPr lang="de-DE" altLang="de-DE" sz="1200" dirty="0" smtClean="0">
                <a:latin typeface="Arial" pitchFamily="34" charset="0"/>
              </a:rPr>
              <a:t> upon </a:t>
            </a:r>
            <a:r>
              <a:rPr lang="de-DE" altLang="de-DE" sz="1200" dirty="0" err="1" smtClean="0">
                <a:latin typeface="Arial" pitchFamily="34" charset="0"/>
              </a:rPr>
              <a:t>the</a:t>
            </a:r>
            <a:r>
              <a:rPr lang="de-DE" altLang="de-DE" sz="1200" dirty="0" smtClean="0">
                <a:latin typeface="Arial" pitchFamily="34" charset="0"/>
              </a:rPr>
              <a:t> stress, </a:t>
            </a:r>
            <a:r>
              <a:rPr lang="de-DE" altLang="de-DE" sz="1200" dirty="0" err="1" smtClean="0">
                <a:latin typeface="Arial" pitchFamily="34" charset="0"/>
              </a:rPr>
              <a:t>as</a:t>
            </a:r>
            <a:r>
              <a:rPr lang="de-DE" altLang="de-DE" sz="1200" dirty="0" smtClean="0">
                <a:latin typeface="Arial" pitchFamily="34" charset="0"/>
              </a:rPr>
              <a:t> do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ambient</a:t>
            </a:r>
            <a:r>
              <a:rPr lang="de-DE" altLang="de-DE" sz="1200" dirty="0" smtClean="0">
                <a:latin typeface="Arial" pitchFamily="34" charset="0"/>
              </a:rPr>
              <a:t> </a:t>
            </a:r>
            <a:r>
              <a:rPr lang="de-DE" altLang="de-DE" sz="1200" dirty="0" err="1" smtClean="0">
                <a:latin typeface="Arial" pitchFamily="34" charset="0"/>
              </a:rPr>
              <a:t>conditions</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those</a:t>
            </a:r>
            <a:r>
              <a:rPr lang="de-DE" altLang="de-DE" sz="1200" dirty="0" smtClean="0">
                <a:latin typeface="Arial" pitchFamily="34" charset="0"/>
              </a:rPr>
              <a:t> </a:t>
            </a:r>
            <a:r>
              <a:rPr lang="de-DE" altLang="de-DE" sz="1200" dirty="0" err="1" smtClean="0">
                <a:latin typeface="Arial" pitchFamily="34" charset="0"/>
              </a:rPr>
              <a:t>associated</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technical</a:t>
            </a:r>
            <a:r>
              <a:rPr lang="de-DE" altLang="de-DE" sz="1200" dirty="0" smtClean="0">
                <a:latin typeface="Arial" pitchFamily="34" charset="0"/>
              </a:rPr>
              <a:t> </a:t>
            </a:r>
            <a:r>
              <a:rPr lang="de-DE" altLang="de-DE" sz="1200" dirty="0" err="1" smtClean="0">
                <a:latin typeface="Arial" pitchFamily="34" charset="0"/>
              </a:rPr>
              <a:t>system</a:t>
            </a:r>
            <a:endParaRPr lang="de-DE" altLang="de-DE" sz="1200" dirty="0" smtClean="0">
              <a:latin typeface="Arial" pitchFamily="34" charset="0"/>
            </a:endParaRPr>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10</a:t>
            </a:fld>
            <a:endParaRPr lang="de-DE" altLang="de-DE"/>
          </a:p>
        </p:txBody>
      </p:sp>
    </p:spTree>
    <p:extLst>
      <p:ext uri="{BB962C8B-B14F-4D97-AF65-F5344CB8AC3E}">
        <p14:creationId xmlns:p14="http://schemas.microsoft.com/office/powerpoint/2010/main" val="27305316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itchFamily="2" charset="2"/>
              <a:buNone/>
            </a:pPr>
            <a:r>
              <a:rPr lang="en-GB" altLang="de-DE" dirty="0" smtClean="0">
                <a:latin typeface="Arial" pitchFamily="34" charset="0"/>
              </a:rPr>
              <a:t>The designer is provided with guideline values and recommendations for the design of machinery and risk assessment of it, by means of which he can plan suitable solutions on his machine at operating points.</a:t>
            </a:r>
            <a:endParaRPr lang="de-DE" altLang="de-DE" dirty="0" smtClean="0">
              <a:latin typeface="Arial" pitchFamily="34" charset="0"/>
            </a:endParaRPr>
          </a:p>
          <a:p>
            <a:pPr>
              <a:buFont typeface="Wingdings" pitchFamily="2" charset="2"/>
              <a:buNone/>
            </a:pPr>
            <a:r>
              <a:rPr lang="en-GB" altLang="de-DE" dirty="0" smtClean="0">
                <a:latin typeface="Arial" pitchFamily="34" charset="0"/>
              </a:rPr>
              <a:t>The guideline value for the reference mass as a function of the user population applies to handling of the load close to the body and in an upright posture.</a:t>
            </a:r>
            <a:endParaRPr lang="de-DE" altLang="de-DE" dirty="0" smtClean="0">
              <a:latin typeface="Arial" pitchFamily="34" charset="0"/>
            </a:endParaRPr>
          </a:p>
          <a:p>
            <a:pPr>
              <a:buFont typeface="Wingdings" pitchFamily="2" charset="2"/>
              <a:buNone/>
            </a:pPr>
            <a:r>
              <a:rPr lang="en-GB" altLang="de-DE" dirty="0" smtClean="0">
                <a:latin typeface="Arial" pitchFamily="34" charset="0"/>
              </a:rPr>
              <a:t>The reference mass must be reduced as a function of the influences of lifting distance and frequency.</a:t>
            </a:r>
            <a:endParaRPr lang="de-DE" altLang="de-DE" dirty="0" smtClean="0">
              <a:latin typeface="Arial" pitchFamily="34" charset="0"/>
            </a:endParaRPr>
          </a:p>
          <a:p>
            <a:pPr>
              <a:buFont typeface="Wingdings" pitchFamily="2" charset="2"/>
              <a:buNone/>
            </a:pPr>
            <a:r>
              <a:rPr lang="en-GB" altLang="de-DE" dirty="0" smtClean="0">
                <a:latin typeface="Arial" pitchFamily="34" charset="0"/>
              </a:rPr>
              <a:t>At as few as 12 lifting operations per hour, the reference mass must be reduced to 70% of its initial value.</a:t>
            </a:r>
            <a:endParaRPr lang="de-DE" altLang="de-DE" dirty="0" smtClean="0">
              <a:latin typeface="Arial" pitchFamily="34" charset="0"/>
            </a:endParaRPr>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11</a:t>
            </a:fld>
            <a:endParaRPr lang="de-DE" altLang="de-DE"/>
          </a:p>
        </p:txBody>
      </p:sp>
    </p:spTree>
    <p:extLst>
      <p:ext uri="{BB962C8B-B14F-4D97-AF65-F5344CB8AC3E}">
        <p14:creationId xmlns:p14="http://schemas.microsoft.com/office/powerpoint/2010/main" val="810598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defTabSz="619125">
              <a:lnSpc>
                <a:spcPct val="120000"/>
              </a:lnSpc>
              <a:spcBef>
                <a:spcPct val="15000"/>
              </a:spcBef>
              <a:spcAft>
                <a:spcPct val="15000"/>
              </a:spcAft>
              <a:buFont typeface="Wingdings" pitchFamily="2" charset="2"/>
              <a:buChar char="§"/>
            </a:pPr>
            <a:r>
              <a:rPr lang="de-DE" altLang="de-DE" sz="1000" dirty="0" err="1" smtClean="0">
                <a:latin typeface="Arial" pitchFamily="34" charset="0"/>
              </a:rPr>
              <a:t>For</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manual</a:t>
            </a:r>
            <a:r>
              <a:rPr lang="de-DE" altLang="de-DE" sz="1000" dirty="0" smtClean="0">
                <a:latin typeface="Arial" pitchFamily="34" charset="0"/>
              </a:rPr>
              <a:t> </a:t>
            </a:r>
            <a:r>
              <a:rPr lang="de-DE" altLang="de-DE" sz="1000" dirty="0" err="1" smtClean="0">
                <a:latin typeface="Arial" pitchFamily="34" charset="0"/>
              </a:rPr>
              <a:t>handling</a:t>
            </a:r>
            <a:r>
              <a:rPr lang="de-DE" altLang="de-DE" sz="1000" dirty="0" smtClean="0">
                <a:latin typeface="Arial" pitchFamily="34" charset="0"/>
              </a:rPr>
              <a:t> </a:t>
            </a:r>
            <a:r>
              <a:rPr lang="de-DE" altLang="de-DE" sz="1000" dirty="0" err="1" smtClean="0">
                <a:latin typeface="Arial" pitchFamily="34" charset="0"/>
              </a:rPr>
              <a:t>of</a:t>
            </a:r>
            <a:r>
              <a:rPr lang="de-DE" altLang="de-DE" sz="1000" dirty="0" smtClean="0">
                <a:latin typeface="Arial" pitchFamily="34" charset="0"/>
              </a:rPr>
              <a:t> </a:t>
            </a:r>
            <a:r>
              <a:rPr lang="de-DE" altLang="de-DE" sz="1000" dirty="0" err="1" smtClean="0">
                <a:latin typeface="Arial" pitchFamily="34" charset="0"/>
              </a:rPr>
              <a:t>loads</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physical</a:t>
            </a:r>
            <a:r>
              <a:rPr lang="de-DE" altLang="de-DE" sz="1000" dirty="0" smtClean="0">
                <a:latin typeface="Arial" pitchFamily="34" charset="0"/>
              </a:rPr>
              <a:t> stress </a:t>
            </a:r>
            <a:r>
              <a:rPr lang="de-DE" altLang="de-DE" sz="1000" dirty="0" err="1" smtClean="0">
                <a:latin typeface="Arial" pitchFamily="34" charset="0"/>
              </a:rPr>
              <a:t>can</a:t>
            </a:r>
            <a:r>
              <a:rPr lang="de-DE" altLang="de-DE" sz="1000" dirty="0" smtClean="0">
                <a:latin typeface="Arial" pitchFamily="34" charset="0"/>
              </a:rPr>
              <a:t> </a:t>
            </a:r>
            <a:r>
              <a:rPr lang="de-DE" altLang="de-DE" sz="1000" dirty="0" err="1" smtClean="0">
                <a:latin typeface="Arial" pitchFamily="34" charset="0"/>
              </a:rPr>
              <a:t>be</a:t>
            </a:r>
            <a:r>
              <a:rPr lang="de-DE" altLang="de-DE" sz="1000" dirty="0" smtClean="0">
                <a:latin typeface="Arial" pitchFamily="34" charset="0"/>
              </a:rPr>
              <a:t> </a:t>
            </a:r>
            <a:r>
              <a:rPr lang="de-DE" altLang="de-DE" sz="1000" dirty="0" err="1" smtClean="0">
                <a:latin typeface="Arial" pitchFamily="34" charset="0"/>
              </a:rPr>
              <a:t>expressed</a:t>
            </a:r>
            <a:r>
              <a:rPr lang="de-DE" altLang="de-DE" sz="1000" dirty="0" smtClean="0">
                <a:latin typeface="Arial" pitchFamily="34" charset="0"/>
              </a:rPr>
              <a:t> in </a:t>
            </a:r>
            <a:r>
              <a:rPr lang="de-DE" altLang="de-DE" sz="1000" dirty="0" err="1" smtClean="0">
                <a:latin typeface="Arial" pitchFamily="34" charset="0"/>
              </a:rPr>
              <a:t>terms</a:t>
            </a:r>
            <a:r>
              <a:rPr lang="de-DE" altLang="de-DE" sz="1000" dirty="0" smtClean="0">
                <a:latin typeface="Arial" pitchFamily="34" charset="0"/>
              </a:rPr>
              <a:t> </a:t>
            </a:r>
            <a:r>
              <a:rPr lang="de-DE" altLang="de-DE" sz="1000" dirty="0" err="1" smtClean="0">
                <a:latin typeface="Arial" pitchFamily="34" charset="0"/>
              </a:rPr>
              <a:t>of</a:t>
            </a:r>
            <a:r>
              <a:rPr lang="de-DE" altLang="de-DE" sz="1000" dirty="0" smtClean="0">
                <a:latin typeface="Arial" pitchFamily="34" charset="0"/>
              </a:rPr>
              <a:t> a </a:t>
            </a:r>
            <a:r>
              <a:rPr lang="de-DE" altLang="de-DE" sz="1000" dirty="0" err="1" smtClean="0">
                <a:latin typeface="Arial" pitchFamily="34" charset="0"/>
              </a:rPr>
              <a:t>load</a:t>
            </a:r>
            <a:r>
              <a:rPr lang="de-DE" altLang="de-DE" sz="1000" dirty="0" smtClean="0">
                <a:latin typeface="Arial" pitchFamily="34" charset="0"/>
              </a:rPr>
              <a:t> </a:t>
            </a:r>
            <a:r>
              <a:rPr lang="de-DE" altLang="de-DE" sz="1000" dirty="0" err="1" smtClean="0">
                <a:latin typeface="Arial" pitchFamily="34" charset="0"/>
              </a:rPr>
              <a:t>limit</a:t>
            </a:r>
            <a:r>
              <a:rPr lang="de-DE" altLang="de-DE" sz="1000" dirty="0" smtClean="0">
                <a:latin typeface="Arial" pitchFamily="34" charset="0"/>
              </a:rPr>
              <a:t> </a:t>
            </a:r>
            <a:r>
              <a:rPr lang="de-DE" altLang="de-DE" sz="1000" dirty="0" err="1" smtClean="0">
                <a:latin typeface="Arial" pitchFamily="34" charset="0"/>
              </a:rPr>
              <a:t>which</a:t>
            </a:r>
            <a:r>
              <a:rPr lang="de-DE" altLang="de-DE" sz="1000" dirty="0" smtClean="0">
                <a:latin typeface="Arial" pitchFamily="34" charset="0"/>
              </a:rPr>
              <a:t> </a:t>
            </a:r>
            <a:r>
              <a:rPr lang="de-DE" altLang="de-DE" sz="1000" dirty="0" err="1" smtClean="0">
                <a:latin typeface="Arial" pitchFamily="34" charset="0"/>
              </a:rPr>
              <a:t>is</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a:t>
            </a:r>
            <a:r>
              <a:rPr lang="de-DE" altLang="de-DE" sz="1000" dirty="0" err="1" smtClean="0">
                <a:latin typeface="Arial" pitchFamily="34" charset="0"/>
              </a:rPr>
              <a:t>be</a:t>
            </a:r>
            <a:r>
              <a:rPr lang="de-DE" altLang="de-DE" sz="1000" dirty="0" smtClean="0">
                <a:latin typeface="Arial" pitchFamily="34" charset="0"/>
              </a:rPr>
              <a:t> </a:t>
            </a:r>
            <a:r>
              <a:rPr lang="de-DE" altLang="de-DE" sz="1000" dirty="0" err="1" smtClean="0">
                <a:latin typeface="Arial" pitchFamily="34" charset="0"/>
              </a:rPr>
              <a:t>determined</a:t>
            </a:r>
            <a:r>
              <a:rPr lang="de-DE" altLang="de-DE" sz="1000" dirty="0" smtClean="0">
                <a:latin typeface="Arial" pitchFamily="34" charset="0"/>
              </a:rPr>
              <a:t>. </a:t>
            </a:r>
            <a:r>
              <a:rPr lang="de-DE" altLang="de-DE" sz="1000" dirty="0" err="1" smtClean="0">
                <a:latin typeface="Arial" pitchFamily="34" charset="0"/>
              </a:rPr>
              <a:t>Consequently</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lower</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stress,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more</a:t>
            </a:r>
            <a:r>
              <a:rPr lang="de-DE" altLang="de-DE" sz="1000" dirty="0" smtClean="0">
                <a:latin typeface="Arial" pitchFamily="34" charset="0"/>
              </a:rPr>
              <a:t> </a:t>
            </a:r>
            <a:r>
              <a:rPr lang="de-DE" altLang="de-DE" sz="1000" dirty="0" err="1" smtClean="0">
                <a:latin typeface="Arial" pitchFamily="34" charset="0"/>
              </a:rPr>
              <a:t>favourable</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design </a:t>
            </a:r>
            <a:r>
              <a:rPr lang="de-DE" altLang="de-DE" sz="1000" dirty="0" err="1" smtClean="0">
                <a:latin typeface="Arial" pitchFamily="34" charset="0"/>
              </a:rPr>
              <a:t>conditions</a:t>
            </a:r>
            <a:r>
              <a:rPr lang="de-DE" altLang="de-DE" sz="1000" dirty="0" smtClean="0">
                <a:latin typeface="Arial" pitchFamily="34" charset="0"/>
              </a:rPr>
              <a:t> </a:t>
            </a:r>
            <a:r>
              <a:rPr lang="de-DE" altLang="de-DE" sz="1000" dirty="0" err="1" smtClean="0">
                <a:latin typeface="Arial" pitchFamily="34" charset="0"/>
              </a:rPr>
              <a:t>of</a:t>
            </a:r>
            <a:r>
              <a:rPr lang="de-DE" altLang="de-DE" sz="1000" dirty="0" smtClean="0">
                <a:latin typeface="Arial" pitchFamily="34" charset="0"/>
              </a:rPr>
              <a:t> </a:t>
            </a:r>
            <a:r>
              <a:rPr lang="de-DE" altLang="de-DE" sz="1000" dirty="0" err="1" smtClean="0">
                <a:latin typeface="Arial" pitchFamily="34" charset="0"/>
              </a:rPr>
              <a:t>execution</a:t>
            </a:r>
            <a:r>
              <a:rPr lang="de-DE" altLang="de-DE" sz="1000" dirty="0" smtClean="0">
                <a:latin typeface="Arial" pitchFamily="34" charset="0"/>
              </a:rPr>
              <a:t> </a:t>
            </a:r>
            <a:r>
              <a:rPr lang="de-DE" altLang="de-DE" sz="1000" dirty="0" err="1" smtClean="0">
                <a:latin typeface="Arial" pitchFamily="34" charset="0"/>
              </a:rPr>
              <a:t>are</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higher</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load</a:t>
            </a:r>
            <a:r>
              <a:rPr lang="de-DE" altLang="de-DE" sz="1000" dirty="0" smtClean="0">
                <a:latin typeface="Arial" pitchFamily="34" charset="0"/>
              </a:rPr>
              <a:t> </a:t>
            </a:r>
            <a:r>
              <a:rPr lang="de-DE" altLang="de-DE" sz="1000" dirty="0" err="1" smtClean="0">
                <a:latin typeface="Arial" pitchFamily="34" charset="0"/>
              </a:rPr>
              <a:t>weight</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a:t>
            </a:r>
            <a:r>
              <a:rPr lang="de-DE" altLang="de-DE" sz="1000" dirty="0" err="1" smtClean="0">
                <a:latin typeface="Arial" pitchFamily="34" charset="0"/>
              </a:rPr>
              <a:t>be</a:t>
            </a:r>
            <a:r>
              <a:rPr lang="de-DE" altLang="de-DE" sz="1000" dirty="0" smtClean="0">
                <a:latin typeface="Arial" pitchFamily="34" charset="0"/>
              </a:rPr>
              <a:t> </a:t>
            </a:r>
            <a:r>
              <a:rPr lang="de-DE" altLang="de-DE" sz="1000" dirty="0" err="1" smtClean="0">
                <a:latin typeface="Arial" pitchFamily="34" charset="0"/>
              </a:rPr>
              <a:t>handled</a:t>
            </a:r>
            <a:r>
              <a:rPr lang="de-DE" altLang="de-DE" sz="1000" dirty="0" smtClean="0">
                <a:latin typeface="Arial" pitchFamily="34" charset="0"/>
              </a:rPr>
              <a:t> </a:t>
            </a:r>
            <a:r>
              <a:rPr lang="de-DE" altLang="de-DE" sz="1000" dirty="0" err="1" smtClean="0">
                <a:latin typeface="Arial" pitchFamily="34" charset="0"/>
              </a:rPr>
              <a:t>may</a:t>
            </a:r>
            <a:r>
              <a:rPr lang="de-DE" altLang="de-DE" sz="1000" dirty="0" smtClean="0">
                <a:latin typeface="Arial" pitchFamily="34" charset="0"/>
              </a:rPr>
              <a:t> </a:t>
            </a:r>
            <a:r>
              <a:rPr lang="de-DE" altLang="de-DE" sz="1000" dirty="0" err="1" smtClean="0">
                <a:latin typeface="Arial" pitchFamily="34" charset="0"/>
              </a:rPr>
              <a:t>be</a:t>
            </a:r>
            <a:r>
              <a:rPr lang="de-DE" altLang="de-DE" sz="1000" dirty="0" smtClean="0">
                <a:latin typeface="Arial" pitchFamily="34" charset="0"/>
              </a:rPr>
              <a:t> (</a:t>
            </a:r>
            <a:r>
              <a:rPr lang="de-DE" altLang="de-DE" sz="1000" dirty="0" err="1" smtClean="0">
                <a:latin typeface="Arial" pitchFamily="34" charset="0"/>
              </a:rPr>
              <a:t>up</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a </a:t>
            </a:r>
            <a:r>
              <a:rPr lang="de-DE" altLang="de-DE" sz="1000" dirty="0" err="1" smtClean="0">
                <a:latin typeface="Arial" pitchFamily="34" charset="0"/>
              </a:rPr>
              <a:t>mass</a:t>
            </a:r>
            <a:r>
              <a:rPr lang="de-DE" altLang="de-DE" sz="1000" dirty="0" smtClean="0">
                <a:latin typeface="Arial" pitchFamily="34" charset="0"/>
              </a:rPr>
              <a:t> </a:t>
            </a:r>
            <a:r>
              <a:rPr lang="de-DE" altLang="de-DE" sz="1000" dirty="0" err="1" smtClean="0">
                <a:latin typeface="Arial" pitchFamily="34" charset="0"/>
              </a:rPr>
              <a:t>limit</a:t>
            </a:r>
            <a:r>
              <a:rPr lang="de-DE" altLang="de-DE" sz="1000" dirty="0" smtClean="0">
                <a:latin typeface="Arial" pitchFamily="34" charset="0"/>
              </a:rPr>
              <a:t> </a:t>
            </a:r>
            <a:r>
              <a:rPr lang="de-DE" altLang="de-DE" sz="1000" dirty="0" err="1" smtClean="0">
                <a:latin typeface="Arial" pitchFamily="34" charset="0"/>
              </a:rPr>
              <a:t>related</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operator</a:t>
            </a:r>
            <a:r>
              <a:rPr lang="de-DE" altLang="de-DE" sz="1000" dirty="0" smtClean="0">
                <a:latin typeface="Arial" pitchFamily="34" charset="0"/>
              </a:rPr>
              <a:t> </a:t>
            </a:r>
            <a:r>
              <a:rPr lang="de-DE" altLang="de-DE" sz="1000" dirty="0" err="1" smtClean="0">
                <a:latin typeface="Arial" pitchFamily="34" charset="0"/>
              </a:rPr>
              <a:t>population</a:t>
            </a:r>
            <a:r>
              <a:rPr lang="de-DE" altLang="de-DE" sz="1000" dirty="0" smtClean="0">
                <a:latin typeface="Arial" pitchFamily="34" charset="0"/>
              </a:rPr>
              <a:t>).</a:t>
            </a:r>
          </a:p>
          <a:p>
            <a:pPr marL="180975" indent="-180975" defTabSz="619125">
              <a:lnSpc>
                <a:spcPct val="120000"/>
              </a:lnSpc>
              <a:spcBef>
                <a:spcPct val="15000"/>
              </a:spcBef>
              <a:spcAft>
                <a:spcPct val="15000"/>
              </a:spcAft>
              <a:buFont typeface="Wingdings" pitchFamily="2" charset="2"/>
              <a:buChar char="§"/>
            </a:pPr>
            <a:r>
              <a:rPr lang="de-DE" altLang="de-DE" sz="1000" dirty="0" smtClean="0">
                <a:latin typeface="Arial" pitchFamily="34" charset="0"/>
              </a:rPr>
              <a:t>The </a:t>
            </a:r>
            <a:r>
              <a:rPr lang="de-DE" altLang="de-DE" sz="1000" dirty="0" err="1" smtClean="0">
                <a:latin typeface="Arial" pitchFamily="34" charset="0"/>
              </a:rPr>
              <a:t>load</a:t>
            </a:r>
            <a:r>
              <a:rPr lang="de-DE" altLang="de-DE" sz="1000" dirty="0" smtClean="0">
                <a:latin typeface="Arial" pitchFamily="34" charset="0"/>
              </a:rPr>
              <a:t> </a:t>
            </a:r>
            <a:r>
              <a:rPr lang="de-DE" altLang="de-DE" sz="1000" dirty="0" err="1" smtClean="0">
                <a:latin typeface="Arial" pitchFamily="34" charset="0"/>
              </a:rPr>
              <a:t>constant</a:t>
            </a:r>
            <a:r>
              <a:rPr lang="de-DE" altLang="de-DE" sz="1000" dirty="0" smtClean="0">
                <a:latin typeface="Arial" pitchFamily="34" charset="0"/>
              </a:rPr>
              <a:t> (</a:t>
            </a:r>
            <a:r>
              <a:rPr lang="de-DE" altLang="de-DE" sz="1000" dirty="0" err="1" smtClean="0">
                <a:latin typeface="Arial" pitchFamily="34" charset="0"/>
              </a:rPr>
              <a:t>mass</a:t>
            </a:r>
            <a:r>
              <a:rPr lang="de-DE" altLang="de-DE" sz="1000" dirty="0" smtClean="0">
                <a:latin typeface="Arial" pitchFamily="34" charset="0"/>
              </a:rPr>
              <a:t> </a:t>
            </a:r>
            <a:r>
              <a:rPr lang="de-DE" altLang="de-DE" sz="1000" dirty="0" err="1" smtClean="0">
                <a:latin typeface="Arial" pitchFamily="34" charset="0"/>
              </a:rPr>
              <a:t>limit</a:t>
            </a:r>
            <a:r>
              <a:rPr lang="de-DE" altLang="de-DE" sz="1000" dirty="0" smtClean="0">
                <a:latin typeface="Arial" pitchFamily="34" charset="0"/>
              </a:rPr>
              <a:t> </a:t>
            </a:r>
            <a:r>
              <a:rPr lang="de-DE" altLang="de-DE" sz="1000" dirty="0" err="1" smtClean="0">
                <a:latin typeface="Arial" pitchFamily="34" charset="0"/>
              </a:rPr>
              <a:t>specific</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operator</a:t>
            </a:r>
            <a:r>
              <a:rPr lang="de-DE" altLang="de-DE" sz="1000" dirty="0" smtClean="0">
                <a:latin typeface="Arial" pitchFamily="34" charset="0"/>
              </a:rPr>
              <a:t> </a:t>
            </a:r>
            <a:r>
              <a:rPr lang="de-DE" altLang="de-DE" sz="1000" dirty="0" err="1" smtClean="0">
                <a:latin typeface="Arial" pitchFamily="34" charset="0"/>
              </a:rPr>
              <a:t>population</a:t>
            </a:r>
            <a:r>
              <a:rPr lang="de-DE" altLang="de-DE" sz="1000" dirty="0" smtClean="0">
                <a:latin typeface="Arial" pitchFamily="34" charset="0"/>
              </a:rPr>
              <a:t>) </a:t>
            </a:r>
            <a:r>
              <a:rPr lang="de-DE" altLang="de-DE" sz="1000" dirty="0" err="1" smtClean="0">
                <a:latin typeface="Arial" pitchFamily="34" charset="0"/>
              </a:rPr>
              <a:t>constituting</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maximum</a:t>
            </a:r>
            <a:r>
              <a:rPr lang="de-DE" altLang="de-DE" sz="1000" dirty="0" smtClean="0">
                <a:latin typeface="Arial" pitchFamily="34" charset="0"/>
              </a:rPr>
              <a:t> </a:t>
            </a:r>
            <a:r>
              <a:rPr lang="de-DE" altLang="de-DE" sz="1000" dirty="0" err="1" smtClean="0">
                <a:latin typeface="Arial" pitchFamily="34" charset="0"/>
              </a:rPr>
              <a:t>permissible</a:t>
            </a:r>
            <a:r>
              <a:rPr lang="de-DE" altLang="de-DE" sz="1000" dirty="0" smtClean="0">
                <a:latin typeface="Arial" pitchFamily="34" charset="0"/>
              </a:rPr>
              <a:t> </a:t>
            </a:r>
            <a:r>
              <a:rPr lang="de-DE" altLang="de-DE" sz="1000" dirty="0" err="1" smtClean="0">
                <a:latin typeface="Arial" pitchFamily="34" charset="0"/>
              </a:rPr>
              <a:t>load</a:t>
            </a:r>
            <a:r>
              <a:rPr lang="de-DE" altLang="de-DE" sz="1000" dirty="0" smtClean="0">
                <a:latin typeface="Arial" pitchFamily="34" charset="0"/>
              </a:rPr>
              <a:t> </a:t>
            </a:r>
            <a:r>
              <a:rPr lang="de-DE" altLang="de-DE" sz="1000" dirty="0" err="1" smtClean="0">
                <a:latin typeface="Arial" pitchFamily="34" charset="0"/>
              </a:rPr>
              <a:t>weight</a:t>
            </a:r>
            <a:r>
              <a:rPr lang="de-DE" altLang="de-DE" sz="1000" dirty="0" smtClean="0">
                <a:latin typeface="Arial" pitchFamily="34" charset="0"/>
              </a:rPr>
              <a:t> </a:t>
            </a:r>
            <a:r>
              <a:rPr lang="de-DE" altLang="de-DE" sz="1000" dirty="0" err="1" smtClean="0">
                <a:latin typeface="Arial" pitchFamily="34" charset="0"/>
              </a:rPr>
              <a:t>is</a:t>
            </a:r>
            <a:r>
              <a:rPr lang="de-DE" altLang="de-DE" sz="1000" dirty="0" smtClean="0">
                <a:latin typeface="Arial" pitchFamily="34" charset="0"/>
              </a:rPr>
              <a:t> </a:t>
            </a:r>
            <a:r>
              <a:rPr lang="de-DE" altLang="de-DE" sz="1000" dirty="0" err="1" smtClean="0">
                <a:latin typeface="Arial" pitchFamily="34" charset="0"/>
              </a:rPr>
              <a:t>dependent</a:t>
            </a:r>
            <a:r>
              <a:rPr lang="de-DE" altLang="de-DE" sz="1000" dirty="0" smtClean="0">
                <a:latin typeface="Arial" pitchFamily="34" charset="0"/>
              </a:rPr>
              <a:t> upon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user</a:t>
            </a:r>
            <a:r>
              <a:rPr lang="de-DE" altLang="de-DE" sz="1000" dirty="0" smtClean="0">
                <a:latin typeface="Arial" pitchFamily="34" charset="0"/>
              </a:rPr>
              <a:t> </a:t>
            </a:r>
            <a:r>
              <a:rPr lang="de-DE" altLang="de-DE" sz="1000" dirty="0" err="1" smtClean="0">
                <a:latin typeface="Arial" pitchFamily="34" charset="0"/>
              </a:rPr>
              <a:t>population</a:t>
            </a:r>
            <a:r>
              <a:rPr lang="de-DE" altLang="de-DE" sz="1000" dirty="0" smtClean="0">
                <a:latin typeface="Arial" pitchFamily="34" charset="0"/>
              </a:rPr>
              <a:t>, </a:t>
            </a:r>
            <a:r>
              <a:rPr lang="de-DE" altLang="de-DE" sz="1000" dirty="0" err="1" smtClean="0">
                <a:latin typeface="Arial" pitchFamily="34" charset="0"/>
              </a:rPr>
              <a:t>and</a:t>
            </a:r>
            <a:r>
              <a:rPr lang="de-DE" altLang="de-DE" sz="1000" dirty="0" smtClean="0">
                <a:latin typeface="Arial" pitchFamily="34" charset="0"/>
              </a:rPr>
              <a:t> </a:t>
            </a:r>
            <a:r>
              <a:rPr lang="de-DE" altLang="de-DE" sz="1000" dirty="0" err="1" smtClean="0">
                <a:latin typeface="Arial" pitchFamily="34" charset="0"/>
              </a:rPr>
              <a:t>therefore</a:t>
            </a:r>
            <a:r>
              <a:rPr lang="de-DE" altLang="de-DE" sz="1000" dirty="0" smtClean="0">
                <a:latin typeface="Arial" pitchFamily="34" charset="0"/>
              </a:rPr>
              <a:t> upon </a:t>
            </a:r>
            <a:r>
              <a:rPr lang="de-DE" altLang="de-DE" sz="1000" dirty="0" err="1" smtClean="0">
                <a:latin typeface="Arial" pitchFamily="34" charset="0"/>
              </a:rPr>
              <a:t>person-specific</a:t>
            </a:r>
            <a:r>
              <a:rPr lang="de-DE" altLang="de-DE" sz="1000" dirty="0" smtClean="0">
                <a:latin typeface="Arial" pitchFamily="34" charset="0"/>
              </a:rPr>
              <a:t> </a:t>
            </a:r>
            <a:r>
              <a:rPr lang="de-DE" altLang="de-DE" sz="1000" dirty="0" err="1" smtClean="0">
                <a:latin typeface="Arial" pitchFamily="34" charset="0"/>
              </a:rPr>
              <a:t>influences</a:t>
            </a:r>
            <a:r>
              <a:rPr lang="de-DE" altLang="de-DE" sz="1000" dirty="0" smtClean="0">
                <a:latin typeface="Arial" pitchFamily="34" charset="0"/>
              </a:rPr>
              <a:t>:</a:t>
            </a:r>
          </a:p>
          <a:p>
            <a:pPr lvl="1" defTabSz="619125">
              <a:lnSpc>
                <a:spcPct val="120000"/>
              </a:lnSpc>
              <a:spcBef>
                <a:spcPct val="15000"/>
              </a:spcBef>
              <a:spcAft>
                <a:spcPct val="15000"/>
              </a:spcAft>
              <a:buFont typeface="Wingdings" pitchFamily="2" charset="2"/>
              <a:buNone/>
            </a:pPr>
            <a:r>
              <a:rPr lang="de-DE" altLang="de-DE" sz="1000" dirty="0" smtClean="0">
                <a:latin typeface="Arial" pitchFamily="34" charset="0"/>
                <a:sym typeface="Wingdings" pitchFamily="2" charset="2"/>
              </a:rPr>
              <a:t></a:t>
            </a:r>
            <a:r>
              <a:rPr lang="de-DE" altLang="de-DE" sz="1000" dirty="0" smtClean="0">
                <a:latin typeface="Arial" pitchFamily="34" charset="0"/>
              </a:rPr>
              <a:t> Different </a:t>
            </a:r>
            <a:r>
              <a:rPr lang="de-DE" altLang="de-DE" sz="1000" dirty="0" err="1" smtClean="0">
                <a:latin typeface="Arial" pitchFamily="34" charset="0"/>
              </a:rPr>
              <a:t>values</a:t>
            </a:r>
            <a:r>
              <a:rPr lang="de-DE" altLang="de-DE" sz="1000" dirty="0" smtClean="0">
                <a:latin typeface="Arial" pitchFamily="34" charset="0"/>
              </a:rPr>
              <a:t> </a:t>
            </a:r>
            <a:r>
              <a:rPr lang="de-DE" altLang="de-DE" sz="1000" dirty="0" err="1" smtClean="0">
                <a:latin typeface="Arial" pitchFamily="34" charset="0"/>
              </a:rPr>
              <a:t>apply</a:t>
            </a:r>
            <a:r>
              <a:rPr lang="de-DE" altLang="de-DE" sz="1000" dirty="0" smtClean="0">
                <a:latin typeface="Arial" pitchFamily="34" charset="0"/>
              </a:rPr>
              <a:t> </a:t>
            </a:r>
            <a:r>
              <a:rPr lang="de-DE" altLang="de-DE" sz="1000" dirty="0" err="1" smtClean="0">
                <a:latin typeface="Arial" pitchFamily="34" charset="0"/>
              </a:rPr>
              <a:t>for</a:t>
            </a:r>
            <a:r>
              <a:rPr lang="de-DE" altLang="de-DE" sz="1000" dirty="0" smtClean="0">
                <a:latin typeface="Arial" pitchFamily="34" charset="0"/>
              </a:rPr>
              <a:t> </a:t>
            </a:r>
            <a:r>
              <a:rPr lang="de-DE" altLang="de-DE" sz="1000" dirty="0" err="1" smtClean="0">
                <a:latin typeface="Arial" pitchFamily="34" charset="0"/>
              </a:rPr>
              <a:t>example</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a:t>
            </a:r>
            <a:r>
              <a:rPr lang="de-DE" altLang="de-DE" sz="1000" dirty="0" err="1" smtClean="0">
                <a:latin typeface="Arial" pitchFamily="34" charset="0"/>
              </a:rPr>
              <a:t>children</a:t>
            </a:r>
            <a:r>
              <a:rPr lang="de-DE" altLang="de-DE" sz="1000" dirty="0" smtClean="0">
                <a:latin typeface="Arial" pitchFamily="34" charset="0"/>
              </a:rPr>
              <a:t> </a:t>
            </a:r>
            <a:r>
              <a:rPr lang="de-DE" altLang="de-DE" sz="1000" dirty="0" err="1" smtClean="0">
                <a:latin typeface="Arial" pitchFamily="34" charset="0"/>
              </a:rPr>
              <a:t>and</a:t>
            </a:r>
            <a:r>
              <a:rPr lang="de-DE" altLang="de-DE" sz="1000" dirty="0" smtClean="0">
                <a:latin typeface="Arial" pitchFamily="34" charset="0"/>
              </a:rPr>
              <a:t> </a:t>
            </a:r>
            <a:r>
              <a:rPr lang="de-DE" altLang="de-DE" sz="1000" dirty="0" err="1" smtClean="0">
                <a:latin typeface="Arial" pitchFamily="34" charset="0"/>
              </a:rPr>
              <a:t>older</a:t>
            </a:r>
            <a:r>
              <a:rPr lang="de-DE" altLang="de-DE" sz="1000" dirty="0" smtClean="0">
                <a:latin typeface="Arial" pitchFamily="34" charset="0"/>
              </a:rPr>
              <a:t> </a:t>
            </a:r>
            <a:r>
              <a:rPr lang="de-DE" altLang="de-DE" sz="1000" dirty="0" err="1" smtClean="0">
                <a:latin typeface="Arial" pitchFamily="34" charset="0"/>
              </a:rPr>
              <a:t>people</a:t>
            </a:r>
            <a:r>
              <a:rPr lang="de-DE" altLang="de-DE" sz="1000" dirty="0" smtClean="0">
                <a:latin typeface="Arial" pitchFamily="34" charset="0"/>
              </a:rPr>
              <a:t> </a:t>
            </a:r>
            <a:r>
              <a:rPr lang="de-DE" altLang="de-DE" sz="1000" dirty="0" err="1" smtClean="0">
                <a:latin typeface="Arial" pitchFamily="34" charset="0"/>
              </a:rPr>
              <a:t>than</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adult </a:t>
            </a:r>
            <a:r>
              <a:rPr lang="de-DE" altLang="de-DE" sz="1000" dirty="0" err="1" smtClean="0">
                <a:latin typeface="Arial" pitchFamily="34" charset="0"/>
              </a:rPr>
              <a:t>working</a:t>
            </a:r>
            <a:r>
              <a:rPr lang="de-DE" altLang="de-DE" sz="1000" dirty="0" smtClean="0">
                <a:latin typeface="Arial" pitchFamily="34" charset="0"/>
              </a:rPr>
              <a:t> </a:t>
            </a:r>
            <a:r>
              <a:rPr lang="de-DE" altLang="de-DE" sz="1000" dirty="0" err="1" smtClean="0">
                <a:latin typeface="Arial" pitchFamily="34" charset="0"/>
              </a:rPr>
              <a:t>population</a:t>
            </a:r>
            <a:endParaRPr lang="de-DE" altLang="de-DE" sz="1000" dirty="0" smtClean="0">
              <a:latin typeface="Arial" pitchFamily="34" charset="0"/>
            </a:endParaRPr>
          </a:p>
          <a:p>
            <a:pPr lvl="1" defTabSz="619125">
              <a:lnSpc>
                <a:spcPct val="120000"/>
              </a:lnSpc>
              <a:spcBef>
                <a:spcPct val="15000"/>
              </a:spcBef>
              <a:spcAft>
                <a:spcPct val="15000"/>
              </a:spcAft>
              <a:buFont typeface="Wingdings" pitchFamily="2" charset="2"/>
              <a:buChar char="à"/>
            </a:pPr>
            <a:r>
              <a:rPr lang="de-DE" altLang="de-DE" sz="1000" dirty="0" err="1" smtClean="0">
                <a:latin typeface="Arial" pitchFamily="34" charset="0"/>
              </a:rPr>
              <a:t>Precise</a:t>
            </a:r>
            <a:r>
              <a:rPr lang="de-DE" altLang="de-DE" sz="1000" dirty="0" smtClean="0">
                <a:latin typeface="Arial" pitchFamily="34" charset="0"/>
              </a:rPr>
              <a:t> </a:t>
            </a:r>
            <a:r>
              <a:rPr lang="de-DE" altLang="de-DE" sz="1000" dirty="0" err="1" smtClean="0">
                <a:latin typeface="Arial" pitchFamily="34" charset="0"/>
              </a:rPr>
              <a:t>data</a:t>
            </a:r>
            <a:r>
              <a:rPr lang="de-DE" altLang="de-DE" sz="1000" dirty="0" smtClean="0">
                <a:latin typeface="Arial" pitchFamily="34" charset="0"/>
              </a:rPr>
              <a:t> </a:t>
            </a:r>
            <a:r>
              <a:rPr lang="de-DE" altLang="de-DE" sz="1000" dirty="0" err="1" smtClean="0">
                <a:latin typeface="Arial" pitchFamily="34" charset="0"/>
              </a:rPr>
              <a:t>can</a:t>
            </a:r>
            <a:r>
              <a:rPr lang="de-DE" altLang="de-DE" sz="1000" dirty="0" smtClean="0">
                <a:latin typeface="Arial" pitchFamily="34" charset="0"/>
              </a:rPr>
              <a:t> </a:t>
            </a:r>
            <a:r>
              <a:rPr lang="de-DE" altLang="de-DE" sz="1000" dirty="0" err="1" smtClean="0">
                <a:latin typeface="Arial" pitchFamily="34" charset="0"/>
              </a:rPr>
              <a:t>be</a:t>
            </a:r>
            <a:r>
              <a:rPr lang="de-DE" altLang="de-DE" sz="1000" dirty="0" smtClean="0">
                <a:latin typeface="Arial" pitchFamily="34" charset="0"/>
              </a:rPr>
              <a:t> </a:t>
            </a:r>
            <a:r>
              <a:rPr lang="de-DE" altLang="de-DE" sz="1000" dirty="0" err="1" smtClean="0">
                <a:latin typeface="Arial" pitchFamily="34" charset="0"/>
              </a:rPr>
              <a:t>found</a:t>
            </a:r>
            <a:r>
              <a:rPr lang="de-DE" altLang="de-DE" sz="1000" dirty="0" smtClean="0">
                <a:latin typeface="Arial" pitchFamily="34" charset="0"/>
              </a:rPr>
              <a:t> </a:t>
            </a:r>
            <a:r>
              <a:rPr lang="de-DE" altLang="de-DE" sz="1000" dirty="0" err="1" smtClean="0">
                <a:latin typeface="Arial" pitchFamily="34" charset="0"/>
              </a:rPr>
              <a:t>for</a:t>
            </a:r>
            <a:r>
              <a:rPr lang="de-DE" altLang="de-DE" sz="1000" dirty="0" smtClean="0">
                <a:latin typeface="Arial" pitchFamily="34" charset="0"/>
              </a:rPr>
              <a:t> </a:t>
            </a:r>
            <a:r>
              <a:rPr lang="de-DE" altLang="de-DE" sz="1000" dirty="0" err="1" smtClean="0">
                <a:latin typeface="Arial" pitchFamily="34" charset="0"/>
              </a:rPr>
              <a:t>example</a:t>
            </a:r>
            <a:r>
              <a:rPr lang="de-DE" altLang="de-DE" sz="1000" dirty="0" smtClean="0">
                <a:latin typeface="Arial" pitchFamily="34" charset="0"/>
              </a:rPr>
              <a:t> in EN 1005-2</a:t>
            </a:r>
          </a:p>
          <a:p>
            <a:pPr lvl="1" defTabSz="619125">
              <a:lnSpc>
                <a:spcPct val="120000"/>
              </a:lnSpc>
              <a:spcBef>
                <a:spcPct val="15000"/>
              </a:spcBef>
              <a:spcAft>
                <a:spcPct val="15000"/>
              </a:spcAft>
              <a:buFont typeface="Wingdings" pitchFamily="2" charset="2"/>
              <a:buNone/>
            </a:pPr>
            <a:r>
              <a:rPr lang="de-DE" altLang="de-DE" sz="1000" dirty="0" smtClean="0">
                <a:latin typeface="Arial" pitchFamily="34" charset="0"/>
              </a:rPr>
              <a:t>(Further </a:t>
            </a:r>
            <a:r>
              <a:rPr lang="de-DE" altLang="de-DE" sz="1000" dirty="0" err="1" smtClean="0">
                <a:latin typeface="Arial" pitchFamily="34" charset="0"/>
              </a:rPr>
              <a:t>differentiation</a:t>
            </a:r>
            <a:r>
              <a:rPr lang="de-DE" altLang="de-DE" sz="1000" dirty="0" smtClean="0">
                <a:latin typeface="Arial" pitchFamily="34" charset="0"/>
              </a:rPr>
              <a:t> </a:t>
            </a:r>
            <a:r>
              <a:rPr lang="de-DE" altLang="de-DE" sz="1000" dirty="0" err="1" smtClean="0">
                <a:latin typeface="Arial" pitchFamily="34" charset="0"/>
              </a:rPr>
              <a:t>is</a:t>
            </a:r>
            <a:r>
              <a:rPr lang="de-DE" altLang="de-DE" sz="1000" dirty="0" smtClean="0">
                <a:latin typeface="Arial" pitchFamily="34" charset="0"/>
              </a:rPr>
              <a:t> </a:t>
            </a:r>
            <a:r>
              <a:rPr lang="de-DE" altLang="de-DE" sz="1000" dirty="0" err="1" smtClean="0">
                <a:latin typeface="Arial" pitchFamily="34" charset="0"/>
              </a:rPr>
              <a:t>made</a:t>
            </a:r>
            <a:r>
              <a:rPr lang="de-DE" altLang="de-DE" sz="1000" dirty="0" smtClean="0">
                <a:latin typeface="Arial" pitchFamily="34" charset="0"/>
              </a:rPr>
              <a:t> in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standard</a:t>
            </a:r>
            <a:r>
              <a:rPr lang="de-DE" altLang="de-DE" sz="1000" dirty="0" smtClean="0">
                <a:latin typeface="Arial" pitchFamily="34" charset="0"/>
              </a:rPr>
              <a:t>. </a:t>
            </a:r>
            <a:r>
              <a:rPr lang="de-DE" altLang="de-DE" sz="1000" dirty="0" err="1" smtClean="0">
                <a:latin typeface="Arial" pitchFamily="34" charset="0"/>
              </a:rPr>
              <a:t>It</a:t>
            </a:r>
            <a:r>
              <a:rPr lang="de-DE" altLang="de-DE" sz="1000" dirty="0" smtClean="0">
                <a:latin typeface="Arial" pitchFamily="34" charset="0"/>
              </a:rPr>
              <a:t> </a:t>
            </a:r>
            <a:r>
              <a:rPr lang="de-DE" altLang="de-DE" sz="1000" dirty="0" err="1" smtClean="0">
                <a:latin typeface="Arial" pitchFamily="34" charset="0"/>
              </a:rPr>
              <a:t>is</a:t>
            </a:r>
            <a:r>
              <a:rPr lang="de-DE" altLang="de-DE" sz="1000" dirty="0" smtClean="0">
                <a:latin typeface="Arial" pitchFamily="34" charset="0"/>
              </a:rPr>
              <a:t> </a:t>
            </a:r>
            <a:r>
              <a:rPr lang="de-DE" altLang="de-DE" sz="1000" dirty="0" err="1" smtClean="0">
                <a:latin typeface="Arial" pitchFamily="34" charset="0"/>
              </a:rPr>
              <a:t>known</a:t>
            </a:r>
            <a:r>
              <a:rPr lang="de-DE" altLang="de-DE" sz="1000" dirty="0" smtClean="0">
                <a:latin typeface="Arial" pitchFamily="34" charset="0"/>
              </a:rPr>
              <a:t> </a:t>
            </a:r>
            <a:r>
              <a:rPr lang="de-DE" altLang="de-DE" sz="1000" dirty="0" err="1" smtClean="0">
                <a:latin typeface="Arial" pitchFamily="34" charset="0"/>
              </a:rPr>
              <a:t>for</a:t>
            </a:r>
            <a:r>
              <a:rPr lang="de-DE" altLang="de-DE" sz="1000" dirty="0" smtClean="0">
                <a:latin typeface="Arial" pitchFamily="34" charset="0"/>
              </a:rPr>
              <a:t> </a:t>
            </a:r>
            <a:r>
              <a:rPr lang="de-DE" altLang="de-DE" sz="1000" dirty="0" err="1" smtClean="0">
                <a:latin typeface="Arial" pitchFamily="34" charset="0"/>
              </a:rPr>
              <a:t>example</a:t>
            </a:r>
            <a:r>
              <a:rPr lang="de-DE" altLang="de-DE" sz="1000" dirty="0" smtClean="0">
                <a:latin typeface="Arial" pitchFamily="34" charset="0"/>
              </a:rPr>
              <a:t> </a:t>
            </a:r>
            <a:r>
              <a:rPr lang="de-DE" altLang="de-DE" sz="1000" dirty="0" err="1" smtClean="0">
                <a:latin typeface="Arial" pitchFamily="34" charset="0"/>
              </a:rPr>
              <a:t>that</a:t>
            </a:r>
            <a:r>
              <a:rPr lang="de-DE" altLang="de-DE" sz="1000" dirty="0" smtClean="0">
                <a:latin typeface="Arial" pitchFamily="34" charset="0"/>
              </a:rPr>
              <a:t> </a:t>
            </a:r>
            <a:r>
              <a:rPr lang="de-DE" altLang="de-DE" sz="1000" dirty="0" err="1" smtClean="0">
                <a:latin typeface="Arial" pitchFamily="34" charset="0"/>
              </a:rPr>
              <a:t>only</a:t>
            </a:r>
            <a:r>
              <a:rPr lang="de-DE" altLang="de-DE" sz="1000" dirty="0" smtClean="0">
                <a:latin typeface="Arial" pitchFamily="34" charset="0"/>
              </a:rPr>
              <a:t> 70% </a:t>
            </a:r>
            <a:r>
              <a:rPr lang="de-DE" altLang="de-DE" sz="1000" dirty="0" err="1" smtClean="0">
                <a:latin typeface="Arial" pitchFamily="34" charset="0"/>
              </a:rPr>
              <a:t>of</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female</a:t>
            </a:r>
            <a:r>
              <a:rPr lang="de-DE" altLang="de-DE" sz="1000" dirty="0" smtClean="0">
                <a:latin typeface="Arial" pitchFamily="34" charset="0"/>
              </a:rPr>
              <a:t> </a:t>
            </a:r>
            <a:r>
              <a:rPr lang="de-DE" altLang="de-DE" sz="1000" dirty="0" err="1" smtClean="0">
                <a:latin typeface="Arial" pitchFamily="34" charset="0"/>
              </a:rPr>
              <a:t>population</a:t>
            </a:r>
            <a:r>
              <a:rPr lang="de-DE" altLang="de-DE" sz="1000" dirty="0" smtClean="0">
                <a:latin typeface="Arial" pitchFamily="34" charset="0"/>
              </a:rPr>
              <a:t> </a:t>
            </a:r>
            <a:r>
              <a:rPr lang="de-DE" altLang="de-DE" sz="1000" dirty="0" err="1" smtClean="0">
                <a:latin typeface="Arial" pitchFamily="34" charset="0"/>
              </a:rPr>
              <a:t>are</a:t>
            </a:r>
            <a:r>
              <a:rPr lang="de-DE" altLang="de-DE" sz="1000" dirty="0" smtClean="0">
                <a:latin typeface="Arial" pitchFamily="34" charset="0"/>
              </a:rPr>
              <a:t> </a:t>
            </a:r>
            <a:r>
              <a:rPr lang="de-DE" altLang="de-DE" sz="1000" dirty="0" err="1" smtClean="0">
                <a:latin typeface="Arial" pitchFamily="34" charset="0"/>
              </a:rPr>
              <a:t>capable</a:t>
            </a:r>
            <a:r>
              <a:rPr lang="de-DE" altLang="de-DE" sz="1000" dirty="0" smtClean="0">
                <a:latin typeface="Arial" pitchFamily="34" charset="0"/>
              </a:rPr>
              <a:t> </a:t>
            </a:r>
            <a:r>
              <a:rPr lang="de-DE" altLang="de-DE" sz="1000" dirty="0" err="1" smtClean="0">
                <a:latin typeface="Arial" pitchFamily="34" charset="0"/>
              </a:rPr>
              <a:t>of</a:t>
            </a:r>
            <a:r>
              <a:rPr lang="de-DE" altLang="de-DE" sz="1000" dirty="0" smtClean="0">
                <a:latin typeface="Arial" pitchFamily="34" charset="0"/>
              </a:rPr>
              <a:t> </a:t>
            </a:r>
            <a:r>
              <a:rPr lang="de-DE" altLang="de-DE" sz="1000" dirty="0" err="1" smtClean="0">
                <a:latin typeface="Arial" pitchFamily="34" charset="0"/>
              </a:rPr>
              <a:t>handling</a:t>
            </a:r>
            <a:r>
              <a:rPr lang="de-DE" altLang="de-DE" sz="1000" dirty="0" smtClean="0">
                <a:latin typeface="Arial" pitchFamily="34" charset="0"/>
              </a:rPr>
              <a:t> 25 kg. A </a:t>
            </a:r>
            <a:r>
              <a:rPr lang="de-DE" altLang="de-DE" sz="1000" dirty="0" err="1" smtClean="0">
                <a:latin typeface="Arial" pitchFamily="34" charset="0"/>
              </a:rPr>
              <a:t>distinction</a:t>
            </a:r>
            <a:r>
              <a:rPr lang="de-DE" altLang="de-DE" sz="1000" dirty="0" smtClean="0">
                <a:latin typeface="Arial" pitchFamily="34" charset="0"/>
              </a:rPr>
              <a:t> </a:t>
            </a:r>
            <a:r>
              <a:rPr lang="de-DE" altLang="de-DE" sz="1000" dirty="0" err="1" smtClean="0">
                <a:latin typeface="Arial" pitchFamily="34" charset="0"/>
              </a:rPr>
              <a:t>is</a:t>
            </a:r>
            <a:r>
              <a:rPr lang="de-DE" altLang="de-DE" sz="1000" dirty="0" smtClean="0">
                <a:latin typeface="Arial" pitchFamily="34" charset="0"/>
              </a:rPr>
              <a:t> </a:t>
            </a:r>
            <a:r>
              <a:rPr lang="de-DE" altLang="de-DE" sz="1000" dirty="0" err="1" smtClean="0">
                <a:latin typeface="Arial" pitchFamily="34" charset="0"/>
              </a:rPr>
              <a:t>therefore</a:t>
            </a:r>
            <a:r>
              <a:rPr lang="de-DE" altLang="de-DE" sz="1000" dirty="0" smtClean="0">
                <a:latin typeface="Arial" pitchFamily="34" charset="0"/>
              </a:rPr>
              <a:t> also </a:t>
            </a:r>
            <a:r>
              <a:rPr lang="de-DE" altLang="de-DE" sz="1000" dirty="0" err="1" smtClean="0">
                <a:latin typeface="Arial" pitchFamily="34" charset="0"/>
              </a:rPr>
              <a:t>drawn</a:t>
            </a:r>
            <a:r>
              <a:rPr lang="de-DE" altLang="de-DE" sz="1000" dirty="0" smtClean="0">
                <a:latin typeface="Arial" pitchFamily="34" charset="0"/>
              </a:rPr>
              <a:t> </a:t>
            </a:r>
            <a:r>
              <a:rPr lang="de-DE" altLang="de-DE" sz="1000" dirty="0" err="1" smtClean="0">
                <a:latin typeface="Arial" pitchFamily="34" charset="0"/>
              </a:rPr>
              <a:t>within</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working</a:t>
            </a:r>
            <a:r>
              <a:rPr lang="de-DE" altLang="de-DE" sz="1000" dirty="0" smtClean="0">
                <a:latin typeface="Arial" pitchFamily="34" charset="0"/>
              </a:rPr>
              <a:t> </a:t>
            </a:r>
            <a:r>
              <a:rPr lang="de-DE" altLang="de-DE" sz="1000" dirty="0" err="1" smtClean="0">
                <a:latin typeface="Arial" pitchFamily="34" charset="0"/>
              </a:rPr>
              <a:t>population</a:t>
            </a:r>
            <a:r>
              <a:rPr lang="de-DE" altLang="de-DE" sz="1000" dirty="0" smtClean="0">
                <a:latin typeface="Arial" pitchFamily="34" charset="0"/>
              </a:rPr>
              <a:t>.) </a:t>
            </a:r>
          </a:p>
          <a:p>
            <a:pPr marL="180975" indent="-180975" defTabSz="619125">
              <a:lnSpc>
                <a:spcPct val="120000"/>
              </a:lnSpc>
              <a:spcBef>
                <a:spcPct val="15000"/>
              </a:spcBef>
              <a:spcAft>
                <a:spcPct val="15000"/>
              </a:spcAft>
              <a:buFont typeface="Wingdings" pitchFamily="2" charset="2"/>
              <a:buChar char="§"/>
            </a:pPr>
            <a:r>
              <a:rPr lang="de-DE" altLang="de-DE" sz="1000" dirty="0" smtClean="0">
                <a:latin typeface="Arial" pitchFamily="34" charset="0"/>
              </a:rPr>
              <a:t>The </a:t>
            </a:r>
            <a:r>
              <a:rPr lang="de-DE" altLang="de-DE" sz="1000" dirty="0" err="1" smtClean="0">
                <a:latin typeface="Arial" pitchFamily="34" charset="0"/>
              </a:rPr>
              <a:t>load</a:t>
            </a:r>
            <a:r>
              <a:rPr lang="de-DE" altLang="de-DE" sz="1000" dirty="0" smtClean="0">
                <a:latin typeface="Arial" pitchFamily="34" charset="0"/>
              </a:rPr>
              <a:t> </a:t>
            </a:r>
            <a:r>
              <a:rPr lang="de-DE" altLang="de-DE" sz="1000" dirty="0" err="1" smtClean="0">
                <a:latin typeface="Arial" pitchFamily="34" charset="0"/>
              </a:rPr>
              <a:t>constant</a:t>
            </a:r>
            <a:r>
              <a:rPr lang="de-DE" altLang="de-DE" sz="1000" dirty="0" smtClean="0">
                <a:latin typeface="Arial" pitchFamily="34" charset="0"/>
              </a:rPr>
              <a:t> (LC), </a:t>
            </a:r>
            <a:r>
              <a:rPr lang="de-DE" altLang="de-DE" sz="1000" dirty="0" err="1" smtClean="0">
                <a:latin typeface="Arial" pitchFamily="34" charset="0"/>
              </a:rPr>
              <a:t>which</a:t>
            </a:r>
            <a:r>
              <a:rPr lang="de-DE" altLang="de-DE" sz="1000" dirty="0" smtClean="0">
                <a:latin typeface="Arial" pitchFamily="34" charset="0"/>
              </a:rPr>
              <a:t> </a:t>
            </a:r>
            <a:r>
              <a:rPr lang="de-DE" altLang="de-DE" sz="1000" dirty="0" err="1" smtClean="0">
                <a:latin typeface="Arial" pitchFamily="34" charset="0"/>
              </a:rPr>
              <a:t>therefore</a:t>
            </a:r>
            <a:r>
              <a:rPr lang="de-DE" altLang="de-DE" sz="1000" dirty="0" smtClean="0">
                <a:latin typeface="Arial" pitchFamily="34" charset="0"/>
              </a:rPr>
              <a:t> </a:t>
            </a:r>
            <a:r>
              <a:rPr lang="de-DE" altLang="de-DE" sz="1000" dirty="0" err="1" smtClean="0">
                <a:latin typeface="Arial" pitchFamily="34" charset="0"/>
              </a:rPr>
              <a:t>represents</a:t>
            </a:r>
            <a:r>
              <a:rPr lang="de-DE" altLang="de-DE" sz="1000" dirty="0" smtClean="0">
                <a:latin typeface="Arial" pitchFamily="34" charset="0"/>
              </a:rPr>
              <a:t> a </a:t>
            </a:r>
            <a:r>
              <a:rPr lang="de-DE" altLang="de-DE" sz="1000" dirty="0" err="1" smtClean="0">
                <a:latin typeface="Arial" pitchFamily="34" charset="0"/>
              </a:rPr>
              <a:t>reference</a:t>
            </a:r>
            <a:r>
              <a:rPr lang="de-DE" altLang="de-DE" sz="1000" dirty="0" smtClean="0">
                <a:latin typeface="Arial" pitchFamily="34" charset="0"/>
              </a:rPr>
              <a:t> </a:t>
            </a:r>
            <a:r>
              <a:rPr lang="de-DE" altLang="de-DE" sz="1000" dirty="0" err="1" smtClean="0">
                <a:latin typeface="Arial" pitchFamily="34" charset="0"/>
              </a:rPr>
              <a:t>mass</a:t>
            </a:r>
            <a:r>
              <a:rPr lang="de-DE" altLang="de-DE" sz="1000" dirty="0" smtClean="0">
                <a:latin typeface="Arial" pitchFamily="34" charset="0"/>
              </a:rPr>
              <a:t>, </a:t>
            </a:r>
            <a:r>
              <a:rPr lang="de-DE" altLang="de-DE" sz="1000" dirty="0" err="1" smtClean="0">
                <a:latin typeface="Arial" pitchFamily="34" charset="0"/>
              </a:rPr>
              <a:t>is</a:t>
            </a:r>
            <a:r>
              <a:rPr lang="de-DE" altLang="de-DE" sz="1000" dirty="0" smtClean="0">
                <a:latin typeface="Arial" pitchFamily="34" charset="0"/>
              </a:rPr>
              <a:t> </a:t>
            </a:r>
            <a:r>
              <a:rPr lang="de-DE" altLang="de-DE" sz="1000" dirty="0" err="1" smtClean="0">
                <a:latin typeface="Arial" pitchFamily="34" charset="0"/>
              </a:rPr>
              <a:t>reached</a:t>
            </a:r>
            <a:r>
              <a:rPr lang="de-DE" altLang="de-DE" sz="1000" dirty="0" smtClean="0">
                <a:latin typeface="Arial" pitchFamily="34" charset="0"/>
              </a:rPr>
              <a:t> </a:t>
            </a:r>
            <a:r>
              <a:rPr lang="de-DE" altLang="de-DE" sz="1000" dirty="0" err="1" smtClean="0">
                <a:latin typeface="Arial" pitchFamily="34" charset="0"/>
              </a:rPr>
              <a:t>when</a:t>
            </a:r>
            <a:r>
              <a:rPr lang="de-DE" altLang="de-DE" sz="1000" dirty="0" smtClean="0">
                <a:latin typeface="Arial" pitchFamily="34" charset="0"/>
              </a:rPr>
              <a:t> all task-</a:t>
            </a:r>
            <a:r>
              <a:rPr lang="de-DE" altLang="de-DE" sz="1000" dirty="0" err="1" smtClean="0">
                <a:latin typeface="Arial" pitchFamily="34" charset="0"/>
              </a:rPr>
              <a:t>related</a:t>
            </a:r>
            <a:r>
              <a:rPr lang="de-DE" altLang="de-DE" sz="1000" dirty="0" smtClean="0">
                <a:latin typeface="Arial" pitchFamily="34" charset="0"/>
              </a:rPr>
              <a:t> </a:t>
            </a:r>
            <a:r>
              <a:rPr lang="de-DE" altLang="de-DE" sz="1000" dirty="0" err="1" smtClean="0">
                <a:latin typeface="Arial" pitchFamily="34" charset="0"/>
              </a:rPr>
              <a:t>reduction</a:t>
            </a:r>
            <a:r>
              <a:rPr lang="de-DE" altLang="de-DE" sz="1000" dirty="0" smtClean="0">
                <a:latin typeface="Arial" pitchFamily="34" charset="0"/>
              </a:rPr>
              <a:t> </a:t>
            </a:r>
            <a:r>
              <a:rPr lang="de-DE" altLang="de-DE" sz="1000" dirty="0" err="1" smtClean="0">
                <a:latin typeface="Arial" pitchFamily="34" charset="0"/>
              </a:rPr>
              <a:t>factors</a:t>
            </a:r>
            <a:r>
              <a:rPr lang="de-DE" altLang="de-DE" sz="1000" dirty="0" smtClean="0">
                <a:latin typeface="Arial" pitchFamily="34" charset="0"/>
              </a:rPr>
              <a:t> </a:t>
            </a:r>
            <a:r>
              <a:rPr lang="de-DE" altLang="de-DE" sz="1000" dirty="0" err="1" smtClean="0">
                <a:latin typeface="Arial" pitchFamily="34" charset="0"/>
              </a:rPr>
              <a:t>are</a:t>
            </a:r>
            <a:r>
              <a:rPr lang="de-DE" altLang="de-DE" sz="1000" dirty="0" smtClean="0">
                <a:latin typeface="Arial" pitchFamily="34" charset="0"/>
              </a:rPr>
              <a:t> 1, i.e. </a:t>
            </a:r>
            <a:r>
              <a:rPr lang="de-DE" altLang="de-DE" sz="1000" dirty="0" err="1" smtClean="0">
                <a:latin typeface="Arial" pitchFamily="34" charset="0"/>
              </a:rPr>
              <a:t>there</a:t>
            </a:r>
            <a:r>
              <a:rPr lang="de-DE" altLang="de-DE" sz="1000" dirty="0" smtClean="0">
                <a:latin typeface="Arial" pitchFamily="34" charset="0"/>
              </a:rPr>
              <a:t> </a:t>
            </a:r>
            <a:r>
              <a:rPr lang="de-DE" altLang="de-DE" sz="1000" dirty="0" err="1" smtClean="0">
                <a:latin typeface="Arial" pitchFamily="34" charset="0"/>
              </a:rPr>
              <a:t>is</a:t>
            </a:r>
            <a:r>
              <a:rPr lang="de-DE" altLang="de-DE" sz="1000" dirty="0" smtClean="0">
                <a:latin typeface="Arial" pitchFamily="34" charset="0"/>
              </a:rPr>
              <a:t> </a:t>
            </a:r>
            <a:r>
              <a:rPr lang="de-DE" altLang="de-DE" sz="1000" dirty="0" err="1" smtClean="0">
                <a:latin typeface="Arial" pitchFamily="34" charset="0"/>
              </a:rPr>
              <a:t>no</a:t>
            </a:r>
            <a:r>
              <a:rPr lang="de-DE" altLang="de-DE" sz="1000" dirty="0" smtClean="0">
                <a:latin typeface="Arial" pitchFamily="34" charset="0"/>
              </a:rPr>
              <a:t> </a:t>
            </a:r>
            <a:r>
              <a:rPr lang="de-DE" altLang="de-DE" sz="1000" dirty="0" err="1" smtClean="0">
                <a:latin typeface="Arial" pitchFamily="34" charset="0"/>
              </a:rPr>
              <a:t>reduction</a:t>
            </a:r>
            <a:r>
              <a:rPr lang="de-DE" altLang="de-DE" sz="1000" dirty="0" smtClean="0">
                <a:latin typeface="Arial" pitchFamily="34" charset="0"/>
              </a:rPr>
              <a:t> in </a:t>
            </a:r>
            <a:r>
              <a:rPr lang="de-DE" altLang="de-DE" sz="1000" dirty="0" err="1" smtClean="0">
                <a:latin typeface="Arial" pitchFamily="34" charset="0"/>
              </a:rPr>
              <a:t>this</a:t>
            </a:r>
            <a:r>
              <a:rPr lang="de-DE" altLang="de-DE" sz="1000" dirty="0" smtClean="0">
                <a:latin typeface="Arial" pitchFamily="34" charset="0"/>
              </a:rPr>
              <a:t> </a:t>
            </a:r>
            <a:r>
              <a:rPr lang="de-DE" altLang="de-DE" sz="1000" dirty="0" err="1" smtClean="0">
                <a:latin typeface="Arial" pitchFamily="34" charset="0"/>
              </a:rPr>
              <a:t>mass</a:t>
            </a:r>
            <a:r>
              <a:rPr lang="de-DE" altLang="de-DE" sz="1000" dirty="0" smtClean="0">
                <a:latin typeface="Arial" pitchFamily="34" charset="0"/>
              </a:rPr>
              <a:t> </a:t>
            </a:r>
            <a:r>
              <a:rPr lang="de-DE" altLang="de-DE" sz="1000" dirty="0" err="1" smtClean="0">
                <a:latin typeface="Arial" pitchFamily="34" charset="0"/>
              </a:rPr>
              <a:t>limit</a:t>
            </a:r>
            <a:r>
              <a:rPr lang="de-DE" altLang="de-DE" sz="1000" dirty="0" smtClean="0">
                <a:latin typeface="Arial" pitchFamily="34" charset="0"/>
              </a:rPr>
              <a:t>.</a:t>
            </a:r>
          </a:p>
          <a:p>
            <a:pPr marL="180975" indent="-180975" defTabSz="619125">
              <a:lnSpc>
                <a:spcPct val="120000"/>
              </a:lnSpc>
              <a:spcBef>
                <a:spcPct val="15000"/>
              </a:spcBef>
              <a:spcAft>
                <a:spcPct val="15000"/>
              </a:spcAft>
              <a:buFont typeface="Wingdings" pitchFamily="2" charset="2"/>
              <a:buChar char="§"/>
            </a:pPr>
            <a:r>
              <a:rPr lang="de-DE" altLang="de-DE" sz="1000" dirty="0" smtClean="0">
                <a:latin typeface="Arial" pitchFamily="34" charset="0"/>
              </a:rPr>
              <a:t>This </a:t>
            </a:r>
            <a:r>
              <a:rPr lang="de-DE" altLang="de-DE" sz="1000" dirty="0" err="1" smtClean="0">
                <a:latin typeface="Arial" pitchFamily="34" charset="0"/>
              </a:rPr>
              <a:t>is</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case</a:t>
            </a:r>
            <a:r>
              <a:rPr lang="de-DE" altLang="de-DE" sz="1000" dirty="0" smtClean="0">
                <a:latin typeface="Arial" pitchFamily="34" charset="0"/>
              </a:rPr>
              <a:t> </a:t>
            </a:r>
            <a:r>
              <a:rPr lang="de-DE" altLang="de-DE" sz="1000" dirty="0" err="1" smtClean="0">
                <a:latin typeface="Arial" pitchFamily="34" charset="0"/>
              </a:rPr>
              <a:t>when</a:t>
            </a:r>
            <a:r>
              <a:rPr lang="de-DE" altLang="de-DE" sz="1000" dirty="0" smtClean="0">
                <a:latin typeface="Arial" pitchFamily="34" charset="0"/>
              </a:rPr>
              <a:t> a </a:t>
            </a:r>
            <a:r>
              <a:rPr lang="de-DE" altLang="de-DE" sz="1000" dirty="0" err="1" smtClean="0">
                <a:latin typeface="Arial" pitchFamily="34" charset="0"/>
              </a:rPr>
              <a:t>load</a:t>
            </a:r>
            <a:r>
              <a:rPr lang="de-DE" altLang="de-DE" sz="1000" dirty="0" smtClean="0">
                <a:latin typeface="Arial" pitchFamily="34" charset="0"/>
              </a:rPr>
              <a:t> </a:t>
            </a:r>
            <a:r>
              <a:rPr lang="de-DE" altLang="de-DE" sz="1000" dirty="0" err="1" smtClean="0">
                <a:latin typeface="Arial" pitchFamily="34" charset="0"/>
              </a:rPr>
              <a:t>which</a:t>
            </a:r>
            <a:r>
              <a:rPr lang="de-DE" altLang="de-DE" sz="1000" dirty="0" smtClean="0">
                <a:latin typeface="Arial" pitchFamily="34" charset="0"/>
              </a:rPr>
              <a:t> </a:t>
            </a:r>
            <a:r>
              <a:rPr lang="de-DE" altLang="de-DE" sz="1000" dirty="0" err="1" smtClean="0">
                <a:latin typeface="Arial" pitchFamily="34" charset="0"/>
              </a:rPr>
              <a:t>can</a:t>
            </a:r>
            <a:r>
              <a:rPr lang="de-DE" altLang="de-DE" sz="1000" dirty="0" smtClean="0">
                <a:latin typeface="Arial" pitchFamily="34" charset="0"/>
              </a:rPr>
              <a:t> </a:t>
            </a:r>
            <a:r>
              <a:rPr lang="de-DE" altLang="de-DE" sz="1000" dirty="0" err="1" smtClean="0">
                <a:latin typeface="Arial" pitchFamily="34" charset="0"/>
              </a:rPr>
              <a:t>be</a:t>
            </a:r>
            <a:r>
              <a:rPr lang="de-DE" altLang="de-DE" sz="1000" dirty="0" smtClean="0">
                <a:latin typeface="Arial" pitchFamily="34" charset="0"/>
              </a:rPr>
              <a:t> </a:t>
            </a:r>
            <a:r>
              <a:rPr lang="de-DE" altLang="de-DE" sz="1000" dirty="0" err="1" smtClean="0">
                <a:latin typeface="Arial" pitchFamily="34" charset="0"/>
              </a:rPr>
              <a:t>handled</a:t>
            </a:r>
            <a:r>
              <a:rPr lang="de-DE" altLang="de-DE" sz="1000" dirty="0" smtClean="0">
                <a:latin typeface="Arial" pitchFamily="34" charset="0"/>
              </a:rPr>
              <a:t> </a:t>
            </a:r>
            <a:r>
              <a:rPr lang="de-DE" altLang="de-DE" sz="1000" dirty="0" err="1" smtClean="0">
                <a:latin typeface="Arial" pitchFamily="34" charset="0"/>
              </a:rPr>
              <a:t>easily</a:t>
            </a:r>
            <a:r>
              <a:rPr lang="de-DE" altLang="de-DE" sz="1000" dirty="0" smtClean="0">
                <a:latin typeface="Arial" pitchFamily="34" charset="0"/>
              </a:rPr>
              <a:t> </a:t>
            </a:r>
            <a:r>
              <a:rPr lang="de-DE" altLang="de-DE" sz="1000" dirty="0" err="1" smtClean="0">
                <a:latin typeface="Arial" pitchFamily="34" charset="0"/>
              </a:rPr>
              <a:t>is</a:t>
            </a:r>
            <a:r>
              <a:rPr lang="de-DE" altLang="de-DE" sz="1000" dirty="0" smtClean="0">
                <a:latin typeface="Arial" pitchFamily="34" charset="0"/>
              </a:rPr>
              <a:t> </a:t>
            </a:r>
            <a:r>
              <a:rPr lang="de-DE" altLang="de-DE" sz="1000" dirty="0" err="1" smtClean="0">
                <a:latin typeface="Arial" pitchFamily="34" charset="0"/>
              </a:rPr>
              <a:t>moved</a:t>
            </a:r>
            <a:r>
              <a:rPr lang="de-DE" altLang="de-DE" sz="1000" dirty="0" smtClean="0">
                <a:latin typeface="Arial" pitchFamily="34" charset="0"/>
              </a:rPr>
              <a:t> </a:t>
            </a:r>
            <a:r>
              <a:rPr lang="de-DE" altLang="de-DE" sz="1000" dirty="0" err="1" smtClean="0">
                <a:latin typeface="Arial" pitchFamily="34" charset="0"/>
              </a:rPr>
              <a:t>infrequently</a:t>
            </a:r>
            <a:r>
              <a:rPr lang="de-DE" altLang="de-DE" sz="1000" dirty="0" smtClean="0">
                <a:latin typeface="Arial" pitchFamily="34" charset="0"/>
              </a:rPr>
              <a:t>, </a:t>
            </a:r>
            <a:r>
              <a:rPr lang="de-DE" altLang="de-DE" sz="1000" dirty="0" err="1" smtClean="0">
                <a:latin typeface="Arial" pitchFamily="34" charset="0"/>
              </a:rPr>
              <a:t>manually</a:t>
            </a:r>
            <a:r>
              <a:rPr lang="de-DE" altLang="de-DE" sz="1000" dirty="0" smtClean="0">
                <a:latin typeface="Arial" pitchFamily="34" charset="0"/>
              </a:rPr>
              <a:t>, </a:t>
            </a:r>
            <a:r>
              <a:rPr lang="de-DE" altLang="de-DE" sz="1000" dirty="0" err="1" smtClean="0">
                <a:latin typeface="Arial" pitchFamily="34" charset="0"/>
              </a:rPr>
              <a:t>with</a:t>
            </a:r>
            <a:r>
              <a:rPr lang="de-DE" altLang="de-DE" sz="1000" dirty="0" smtClean="0">
                <a:latin typeface="Arial" pitchFamily="34" charset="0"/>
              </a:rPr>
              <a:t> an </a:t>
            </a:r>
            <a:r>
              <a:rPr lang="de-DE" altLang="de-DE" sz="1000" dirty="0" err="1" smtClean="0">
                <a:latin typeface="Arial" pitchFamily="34" charset="0"/>
              </a:rPr>
              <a:t>upright</a:t>
            </a:r>
            <a:r>
              <a:rPr lang="de-DE" altLang="de-DE" sz="1000" dirty="0" smtClean="0">
                <a:latin typeface="Arial" pitchFamily="34" charset="0"/>
              </a:rPr>
              <a:t> </a:t>
            </a:r>
            <a:r>
              <a:rPr lang="de-DE" altLang="de-DE" sz="1000" dirty="0" err="1" smtClean="0">
                <a:latin typeface="Arial" pitchFamily="34" charset="0"/>
              </a:rPr>
              <a:t>posture</a:t>
            </a:r>
            <a:r>
              <a:rPr lang="de-DE" altLang="de-DE" sz="1000" dirty="0" smtClean="0">
                <a:latin typeface="Arial" pitchFamily="34" charset="0"/>
              </a:rPr>
              <a:t>, </a:t>
            </a:r>
            <a:r>
              <a:rPr lang="de-DE" altLang="de-DE" sz="1000" dirty="0" err="1" smtClean="0">
                <a:latin typeface="Arial" pitchFamily="34" charset="0"/>
              </a:rPr>
              <a:t>close</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body</a:t>
            </a:r>
            <a:r>
              <a:rPr lang="de-DE" altLang="de-DE" sz="1000" dirty="0" smtClean="0">
                <a:latin typeface="Arial" pitchFamily="34" charset="0"/>
              </a:rPr>
              <a:t>, </a:t>
            </a:r>
            <a:r>
              <a:rPr lang="de-DE" altLang="de-DE" sz="1000" dirty="0" err="1" smtClean="0">
                <a:latin typeface="Arial" pitchFamily="34" charset="0"/>
              </a:rPr>
              <a:t>without</a:t>
            </a:r>
            <a:r>
              <a:rPr lang="de-DE" altLang="de-DE" sz="1000" dirty="0" smtClean="0">
                <a:latin typeface="Arial" pitchFamily="34" charset="0"/>
              </a:rPr>
              <a:t> </a:t>
            </a:r>
            <a:r>
              <a:rPr lang="de-DE" altLang="de-DE" sz="1000" dirty="0" err="1" smtClean="0">
                <a:latin typeface="Arial" pitchFamily="34" charset="0"/>
              </a:rPr>
              <a:t>twisting</a:t>
            </a:r>
            <a:r>
              <a:rPr lang="de-DE" altLang="de-DE" sz="1000" dirty="0" smtClean="0">
                <a:latin typeface="Arial" pitchFamily="34" charset="0"/>
              </a:rPr>
              <a:t> </a:t>
            </a:r>
            <a:r>
              <a:rPr lang="de-DE" altLang="de-DE" sz="1000" dirty="0" err="1" smtClean="0">
                <a:latin typeface="Arial" pitchFamily="34" charset="0"/>
              </a:rPr>
              <a:t>of</a:t>
            </a:r>
            <a:r>
              <a:rPr lang="de-DE" altLang="de-DE" sz="1000" dirty="0" smtClean="0">
                <a:latin typeface="Arial" pitchFamily="34" charset="0"/>
              </a:rPr>
              <a:t>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trunk</a:t>
            </a:r>
            <a:r>
              <a:rPr lang="de-DE" altLang="de-DE" sz="1000" dirty="0" smtClean="0">
                <a:latin typeface="Arial" pitchFamily="34" charset="0"/>
              </a:rPr>
              <a:t> </a:t>
            </a:r>
            <a:r>
              <a:rPr lang="de-DE" altLang="de-DE" sz="1000" dirty="0" err="1" smtClean="0">
                <a:latin typeface="Arial" pitchFamily="34" charset="0"/>
              </a:rPr>
              <a:t>and</a:t>
            </a:r>
            <a:r>
              <a:rPr lang="de-DE" altLang="de-DE" sz="1000" dirty="0" smtClean="0">
                <a:latin typeface="Arial" pitchFamily="34" charset="0"/>
              </a:rPr>
              <a:t> </a:t>
            </a:r>
            <a:r>
              <a:rPr lang="de-DE" altLang="de-DE" sz="1000" dirty="0" err="1" smtClean="0">
                <a:latin typeface="Arial" pitchFamily="34" charset="0"/>
              </a:rPr>
              <a:t>with</a:t>
            </a:r>
            <a:r>
              <a:rPr lang="de-DE" altLang="de-DE" sz="1000" dirty="0" smtClean="0">
                <a:latin typeface="Arial" pitchFamily="34" charset="0"/>
              </a:rPr>
              <a:t> a </a:t>
            </a:r>
            <a:r>
              <a:rPr lang="de-DE" altLang="de-DE" sz="1000" dirty="0" err="1" smtClean="0">
                <a:latin typeface="Arial" pitchFamily="34" charset="0"/>
              </a:rPr>
              <a:t>low</a:t>
            </a:r>
            <a:r>
              <a:rPr lang="de-DE" altLang="de-DE" sz="1000" dirty="0" smtClean="0">
                <a:latin typeface="Arial" pitchFamily="34" charset="0"/>
              </a:rPr>
              <a:t> </a:t>
            </a:r>
            <a:r>
              <a:rPr lang="de-DE" altLang="de-DE" sz="1000" dirty="0" err="1" smtClean="0">
                <a:latin typeface="Arial" pitchFamily="34" charset="0"/>
              </a:rPr>
              <a:t>lift</a:t>
            </a:r>
            <a:r>
              <a:rPr lang="de-DE" altLang="de-DE" sz="1000" dirty="0" smtClean="0">
                <a:latin typeface="Arial" pitchFamily="34" charset="0"/>
              </a:rPr>
              <a:t> </a:t>
            </a:r>
            <a:r>
              <a:rPr lang="de-DE" altLang="de-DE" sz="1000" dirty="0" err="1" smtClean="0">
                <a:latin typeface="Arial" pitchFamily="34" charset="0"/>
              </a:rPr>
              <a:t>interval</a:t>
            </a:r>
            <a:r>
              <a:rPr lang="de-DE" altLang="de-DE" sz="1000" dirty="0" smtClean="0">
                <a:latin typeface="Arial" pitchFamily="34" charset="0"/>
              </a:rPr>
              <a:t>.</a:t>
            </a:r>
          </a:p>
          <a:p>
            <a:pPr marL="180975" indent="-180975" defTabSz="619125">
              <a:lnSpc>
                <a:spcPct val="120000"/>
              </a:lnSpc>
              <a:spcBef>
                <a:spcPct val="15000"/>
              </a:spcBef>
              <a:spcAft>
                <a:spcPct val="15000"/>
              </a:spcAft>
              <a:buFont typeface="Wingdings" pitchFamily="2" charset="2"/>
              <a:buChar char="§"/>
            </a:pPr>
            <a:r>
              <a:rPr lang="de-DE" altLang="de-DE" sz="1000" dirty="0" smtClean="0">
                <a:latin typeface="Arial" pitchFamily="34" charset="0"/>
              </a:rPr>
              <a:t>All </a:t>
            </a:r>
            <a:r>
              <a:rPr lang="de-DE" altLang="de-DE" sz="1000" dirty="0" err="1" smtClean="0">
                <a:latin typeface="Arial" pitchFamily="34" charset="0"/>
              </a:rPr>
              <a:t>deviations</a:t>
            </a:r>
            <a:r>
              <a:rPr lang="de-DE" altLang="de-DE" sz="1000" dirty="0" smtClean="0">
                <a:latin typeface="Arial" pitchFamily="34" charset="0"/>
              </a:rPr>
              <a:t> </a:t>
            </a:r>
            <a:r>
              <a:rPr lang="de-DE" altLang="de-DE" sz="1000" dirty="0" err="1" smtClean="0">
                <a:latin typeface="Arial" pitchFamily="34" charset="0"/>
              </a:rPr>
              <a:t>from</a:t>
            </a:r>
            <a:r>
              <a:rPr lang="de-DE" altLang="de-DE" sz="1000" dirty="0" smtClean="0">
                <a:latin typeface="Arial" pitchFamily="34" charset="0"/>
              </a:rPr>
              <a:t> ideal </a:t>
            </a:r>
            <a:r>
              <a:rPr lang="de-DE" altLang="de-DE" sz="1000" dirty="0" err="1" smtClean="0">
                <a:latin typeface="Arial" pitchFamily="34" charset="0"/>
              </a:rPr>
              <a:t>circumstances</a:t>
            </a:r>
            <a:r>
              <a:rPr lang="de-DE" altLang="de-DE" sz="1000" dirty="0" smtClean="0">
                <a:latin typeface="Arial" pitchFamily="34" charset="0"/>
              </a:rPr>
              <a:t> </a:t>
            </a:r>
            <a:r>
              <a:rPr lang="de-DE" altLang="de-DE" sz="1000" dirty="0" err="1" smtClean="0">
                <a:latin typeface="Arial" pitchFamily="34" charset="0"/>
              </a:rPr>
              <a:t>of</a:t>
            </a:r>
            <a:r>
              <a:rPr lang="de-DE" altLang="de-DE" sz="1000" dirty="0" smtClean="0">
                <a:latin typeface="Arial" pitchFamily="34" charset="0"/>
              </a:rPr>
              <a:t> </a:t>
            </a:r>
            <a:r>
              <a:rPr lang="de-DE" altLang="de-DE" sz="1000" dirty="0" err="1" smtClean="0">
                <a:latin typeface="Arial" pitchFamily="34" charset="0"/>
              </a:rPr>
              <a:t>execution</a:t>
            </a:r>
            <a:r>
              <a:rPr lang="de-DE" altLang="de-DE" sz="1000" dirty="0" smtClean="0">
                <a:latin typeface="Arial" pitchFamily="34" charset="0"/>
              </a:rPr>
              <a:t> </a:t>
            </a:r>
            <a:r>
              <a:rPr lang="de-DE" altLang="de-DE" sz="1000" dirty="0" err="1" smtClean="0">
                <a:latin typeface="Arial" pitchFamily="34" charset="0"/>
              </a:rPr>
              <a:t>lead</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a </a:t>
            </a:r>
            <a:r>
              <a:rPr lang="de-DE" altLang="de-DE" sz="1000" dirty="0" err="1" smtClean="0">
                <a:latin typeface="Arial" pitchFamily="34" charset="0"/>
              </a:rPr>
              <a:t>reduction</a:t>
            </a:r>
            <a:r>
              <a:rPr lang="de-DE" altLang="de-DE" sz="1000" dirty="0" smtClean="0">
                <a:latin typeface="Arial" pitchFamily="34" charset="0"/>
              </a:rPr>
              <a:t> in </a:t>
            </a:r>
            <a:r>
              <a:rPr lang="de-DE" altLang="de-DE" sz="1000" dirty="0" err="1" smtClean="0">
                <a:latin typeface="Arial" pitchFamily="34" charset="0"/>
              </a:rPr>
              <a:t>the</a:t>
            </a:r>
            <a:r>
              <a:rPr lang="de-DE" altLang="de-DE" sz="1000" dirty="0" smtClean="0">
                <a:latin typeface="Arial" pitchFamily="34" charset="0"/>
              </a:rPr>
              <a:t> </a:t>
            </a:r>
            <a:r>
              <a:rPr lang="de-DE" altLang="de-DE" sz="1000" dirty="0" err="1" smtClean="0">
                <a:latin typeface="Arial" pitchFamily="34" charset="0"/>
              </a:rPr>
              <a:t>load</a:t>
            </a:r>
            <a:r>
              <a:rPr lang="de-DE" altLang="de-DE" sz="1000" dirty="0" smtClean="0">
                <a:latin typeface="Arial" pitchFamily="34" charset="0"/>
              </a:rPr>
              <a:t> </a:t>
            </a:r>
            <a:r>
              <a:rPr lang="de-DE" altLang="de-DE" sz="1000" dirty="0" err="1" smtClean="0">
                <a:latin typeface="Arial" pitchFamily="34" charset="0"/>
              </a:rPr>
              <a:t>constants</a:t>
            </a:r>
            <a:r>
              <a:rPr lang="de-DE" altLang="de-DE" sz="1000" dirty="0" smtClean="0">
                <a:latin typeface="Arial" pitchFamily="34" charset="0"/>
              </a:rPr>
              <a:t>.</a:t>
            </a:r>
          </a:p>
          <a:p>
            <a:pPr marL="180975" indent="-180975" defTabSz="619125">
              <a:lnSpc>
                <a:spcPct val="120000"/>
              </a:lnSpc>
              <a:spcBef>
                <a:spcPct val="15000"/>
              </a:spcBef>
              <a:spcAft>
                <a:spcPct val="15000"/>
              </a:spcAft>
              <a:buFont typeface="Wingdings" pitchFamily="2" charset="2"/>
              <a:buChar char="§"/>
            </a:pPr>
            <a:r>
              <a:rPr lang="de-DE" altLang="de-DE" sz="1000" dirty="0" smtClean="0">
                <a:latin typeface="Arial" pitchFamily="34" charset="0"/>
              </a:rPr>
              <a:t>The individual </a:t>
            </a:r>
            <a:r>
              <a:rPr lang="de-DE" altLang="de-DE" sz="1000" dirty="0" err="1" smtClean="0">
                <a:latin typeface="Arial" pitchFamily="34" charset="0"/>
              </a:rPr>
              <a:t>reduction</a:t>
            </a:r>
            <a:r>
              <a:rPr lang="de-DE" altLang="de-DE" sz="1000" dirty="0" smtClean="0">
                <a:latin typeface="Arial" pitchFamily="34" charset="0"/>
              </a:rPr>
              <a:t> </a:t>
            </a:r>
            <a:r>
              <a:rPr lang="de-DE" altLang="de-DE" sz="1000" dirty="0" err="1" smtClean="0">
                <a:latin typeface="Arial" pitchFamily="34" charset="0"/>
              </a:rPr>
              <a:t>factors</a:t>
            </a:r>
            <a:r>
              <a:rPr lang="de-DE" altLang="de-DE" sz="1000" dirty="0" smtClean="0">
                <a:latin typeface="Arial" pitchFamily="34" charset="0"/>
              </a:rPr>
              <a:t> </a:t>
            </a:r>
            <a:r>
              <a:rPr lang="de-DE" altLang="de-DE" sz="1000" dirty="0" err="1" smtClean="0">
                <a:latin typeface="Arial" pitchFamily="34" charset="0"/>
              </a:rPr>
              <a:t>embody</a:t>
            </a:r>
            <a:r>
              <a:rPr lang="de-DE" altLang="de-DE" sz="1000" dirty="0" smtClean="0">
                <a:latin typeface="Arial" pitchFamily="34" charset="0"/>
              </a:rPr>
              <a:t> </a:t>
            </a:r>
            <a:r>
              <a:rPr lang="de-DE" altLang="de-DE" sz="1000" dirty="0" err="1" smtClean="0">
                <a:latin typeface="Arial" pitchFamily="34" charset="0"/>
              </a:rPr>
              <a:t>influencing</a:t>
            </a:r>
            <a:r>
              <a:rPr lang="de-DE" altLang="de-DE" sz="1000" dirty="0" smtClean="0">
                <a:latin typeface="Arial" pitchFamily="34" charset="0"/>
              </a:rPr>
              <a:t> </a:t>
            </a:r>
            <a:r>
              <a:rPr lang="de-DE" altLang="de-DE" sz="1000" dirty="0" err="1" smtClean="0">
                <a:latin typeface="Arial" pitchFamily="34" charset="0"/>
              </a:rPr>
              <a:t>and</a:t>
            </a:r>
            <a:r>
              <a:rPr lang="de-DE" altLang="de-DE" sz="1000" dirty="0" smtClean="0">
                <a:latin typeface="Arial" pitchFamily="34" charset="0"/>
              </a:rPr>
              <a:t> design </a:t>
            </a:r>
            <a:r>
              <a:rPr lang="de-DE" altLang="de-DE" sz="1000" dirty="0" err="1" smtClean="0">
                <a:latin typeface="Arial" pitchFamily="34" charset="0"/>
              </a:rPr>
              <a:t>factors</a:t>
            </a:r>
            <a:r>
              <a:rPr lang="de-DE" altLang="de-DE" sz="1000" dirty="0" smtClean="0">
                <a:latin typeface="Arial" pitchFamily="34" charset="0"/>
              </a:rPr>
              <a:t> </a:t>
            </a:r>
            <a:r>
              <a:rPr lang="de-DE" altLang="de-DE" sz="1000" dirty="0" err="1" smtClean="0">
                <a:latin typeface="Arial" pitchFamily="34" charset="0"/>
              </a:rPr>
              <a:t>for</a:t>
            </a:r>
            <a:r>
              <a:rPr lang="de-DE" altLang="de-DE" sz="1000" dirty="0" smtClean="0">
                <a:latin typeface="Arial" pitchFamily="34" charset="0"/>
              </a:rPr>
              <a:t> a </a:t>
            </a:r>
            <a:r>
              <a:rPr lang="de-DE" altLang="de-DE" sz="1000" dirty="0" err="1" smtClean="0">
                <a:latin typeface="Arial" pitchFamily="34" charset="0"/>
              </a:rPr>
              <a:t>specific</a:t>
            </a:r>
            <a:r>
              <a:rPr lang="de-DE" altLang="de-DE" sz="1000" dirty="0" smtClean="0">
                <a:latin typeface="Arial" pitchFamily="34" charset="0"/>
              </a:rPr>
              <a:t> </a:t>
            </a:r>
            <a:r>
              <a:rPr lang="de-DE" altLang="de-DE" sz="1000" dirty="0" err="1" smtClean="0">
                <a:latin typeface="Arial" pitchFamily="34" charset="0"/>
              </a:rPr>
              <a:t>handling</a:t>
            </a:r>
            <a:r>
              <a:rPr lang="de-DE" altLang="de-DE" sz="1000" dirty="0" smtClean="0">
                <a:latin typeface="Arial" pitchFamily="34" charset="0"/>
              </a:rPr>
              <a:t> </a:t>
            </a:r>
            <a:r>
              <a:rPr lang="de-DE" altLang="de-DE" sz="1000" dirty="0" err="1" smtClean="0">
                <a:latin typeface="Arial" pitchFamily="34" charset="0"/>
              </a:rPr>
              <a:t>situation</a:t>
            </a:r>
            <a:r>
              <a:rPr lang="de-DE" altLang="de-DE" sz="1000" dirty="0" smtClean="0">
                <a:latin typeface="Arial" pitchFamily="34" charset="0"/>
              </a:rPr>
              <a:t>.</a:t>
            </a:r>
          </a:p>
          <a:p>
            <a:pPr marL="0" indent="0" defTabSz="619125">
              <a:buFont typeface="Wingdings" pitchFamily="2" charset="2"/>
              <a:buNone/>
            </a:pPr>
            <a:endParaRPr lang="de-DE" altLang="de-DE" sz="1000" dirty="0" smtClean="0">
              <a:latin typeface="Arial" pitchFamily="34" charset="0"/>
            </a:endParaRPr>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12</a:t>
            </a:fld>
            <a:endParaRPr lang="de-DE" altLang="de-DE"/>
          </a:p>
        </p:txBody>
      </p:sp>
    </p:spTree>
    <p:extLst>
      <p:ext uri="{BB962C8B-B14F-4D97-AF65-F5344CB8AC3E}">
        <p14:creationId xmlns:p14="http://schemas.microsoft.com/office/powerpoint/2010/main" val="3276335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7"/>
          <p:cNvSpPr>
            <a:spLocks noGrp="1" noChangeArrowheads="1"/>
          </p:cNvSpPr>
          <p:nvPr>
            <p:ph type="sldNum" sz="quarter"/>
          </p:nvPr>
        </p:nvSpPr>
        <p:spPr>
          <a:noFill/>
        </p:spPr>
        <p:txBody>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r"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fld id="{21848273-0791-47D4-9645-F675DFC89312}" type="slidenum">
              <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charset="0"/>
              </a:rPr>
              <a:pPr marL="0" marR="0" lvl="0" indent="0" algn="r"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t>14</a:t>
            </a:fld>
            <a:endPar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charset="0"/>
            </a:endParaRPr>
          </a:p>
        </p:txBody>
      </p:sp>
      <p:sp>
        <p:nvSpPr>
          <p:cNvPr id="8195" name="Rectangle 1"/>
          <p:cNvSpPr>
            <a:spLocks noGrp="1" noRot="1" noChangeAspect="1" noChangeArrowheads="1" noTextEdit="1"/>
          </p:cNvSpPr>
          <p:nvPr>
            <p:ph type="sldImg"/>
          </p:nvPr>
        </p:nvSpPr>
        <p:spPr>
          <a:xfrm>
            <a:off x="857250" y="744538"/>
            <a:ext cx="4959350" cy="3719512"/>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6" name="Rectangle 2"/>
          <p:cNvSpPr>
            <a:spLocks noGrp="1" noChangeArrowheads="1"/>
          </p:cNvSpPr>
          <p:nvPr>
            <p:ph type="body" idx="1"/>
          </p:nvPr>
        </p:nvSpPr>
        <p:spPr>
          <a:xfrm>
            <a:off x="890588" y="4714875"/>
            <a:ext cx="4887912" cy="4467225"/>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880" tIns="46440" rIns="92880" bIns="46440"/>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smtClean="0">
              <a:latin typeface="Arial" panose="020B0604020202020204" pitchFamily="34" charset="0"/>
            </a:endParaRPr>
          </a:p>
        </p:txBody>
      </p:sp>
    </p:spTree>
    <p:extLst>
      <p:ext uri="{BB962C8B-B14F-4D97-AF65-F5344CB8AC3E}">
        <p14:creationId xmlns:p14="http://schemas.microsoft.com/office/powerpoint/2010/main" val="971095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7"/>
          <p:cNvSpPr>
            <a:spLocks noGrp="1" noChangeArrowheads="1"/>
          </p:cNvSpPr>
          <p:nvPr>
            <p:ph type="sldNum" sz="quarter"/>
          </p:nvPr>
        </p:nvSpPr>
        <p:spPr>
          <a:noFill/>
        </p:spPr>
        <p:txBody>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r"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fld id="{0339CFE9-BCE0-4E87-9F8F-8AC9B9E36F64}" type="slidenum">
              <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charset="0"/>
              </a:rPr>
              <a:pPr marL="0" marR="0" lvl="0" indent="0" algn="r"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t>15</a:t>
            </a:fld>
            <a:endPar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charset="0"/>
            </a:endParaRPr>
          </a:p>
        </p:txBody>
      </p:sp>
      <p:sp>
        <p:nvSpPr>
          <p:cNvPr id="9219" name="Rectangle 1"/>
          <p:cNvSpPr>
            <a:spLocks noGrp="1" noRot="1" noChangeAspect="1" noChangeArrowheads="1" noTextEdit="1"/>
          </p:cNvSpPr>
          <p:nvPr>
            <p:ph type="sldImg"/>
          </p:nvPr>
        </p:nvSpPr>
        <p:spPr>
          <a:xfrm>
            <a:off x="857250" y="744538"/>
            <a:ext cx="4959350" cy="3719512"/>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220" name="Rectangle 2"/>
          <p:cNvSpPr>
            <a:spLocks noGrp="1" noChangeArrowheads="1"/>
          </p:cNvSpPr>
          <p:nvPr>
            <p:ph type="body" idx="1"/>
          </p:nvPr>
        </p:nvSpPr>
        <p:spPr>
          <a:xfrm>
            <a:off x="890588" y="4714875"/>
            <a:ext cx="4887912" cy="4467225"/>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880" tIns="46440" rIns="92880" bIns="46440"/>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smtClean="0">
              <a:latin typeface="Arial" panose="020B0604020202020204" pitchFamily="34" charset="0"/>
            </a:endParaRPr>
          </a:p>
        </p:txBody>
      </p:sp>
    </p:spTree>
    <p:extLst>
      <p:ext uri="{BB962C8B-B14F-4D97-AF65-F5344CB8AC3E}">
        <p14:creationId xmlns:p14="http://schemas.microsoft.com/office/powerpoint/2010/main" val="1813945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7"/>
          <p:cNvSpPr>
            <a:spLocks noGrp="1" noChangeArrowheads="1"/>
          </p:cNvSpPr>
          <p:nvPr>
            <p:ph type="sldNum" sz="quarter"/>
          </p:nvPr>
        </p:nvSpPr>
        <p:spPr>
          <a:noFill/>
        </p:spPr>
        <p:txBody>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r"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fld id="{44754860-C1AE-436D-A550-C62102677A42}" type="slidenum">
              <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charset="0"/>
              </a:rPr>
              <a:pPr marL="0" marR="0" lvl="0" indent="0" algn="r"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t>16</a:t>
            </a:fld>
            <a:endPar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charset="0"/>
            </a:endParaRPr>
          </a:p>
        </p:txBody>
      </p:sp>
      <p:sp>
        <p:nvSpPr>
          <p:cNvPr id="10243" name="Rectangle 1"/>
          <p:cNvSpPr>
            <a:spLocks noGrp="1" noRot="1" noChangeAspect="1" noChangeArrowheads="1" noTextEdit="1"/>
          </p:cNvSpPr>
          <p:nvPr>
            <p:ph type="sldImg"/>
          </p:nvPr>
        </p:nvSpPr>
        <p:spPr>
          <a:xfrm>
            <a:off x="857250" y="744538"/>
            <a:ext cx="4959350" cy="3719512"/>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4" name="Rectangle 2"/>
          <p:cNvSpPr>
            <a:spLocks noGrp="1" noChangeArrowheads="1"/>
          </p:cNvSpPr>
          <p:nvPr>
            <p:ph type="body" idx="1"/>
          </p:nvPr>
        </p:nvSpPr>
        <p:spPr>
          <a:xfrm>
            <a:off x="890588" y="4714875"/>
            <a:ext cx="4887912" cy="4467225"/>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880" tIns="46440" rIns="92880" bIns="46440"/>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smtClean="0">
              <a:latin typeface="Arial" panose="020B0604020202020204" pitchFamily="34" charset="0"/>
            </a:endParaRPr>
          </a:p>
        </p:txBody>
      </p:sp>
    </p:spTree>
    <p:extLst>
      <p:ext uri="{BB962C8B-B14F-4D97-AF65-F5344CB8AC3E}">
        <p14:creationId xmlns:p14="http://schemas.microsoft.com/office/powerpoint/2010/main" val="20191705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6" name="Rectangle 7"/>
          <p:cNvSpPr>
            <a:spLocks noGrp="1" noChangeArrowheads="1"/>
          </p:cNvSpPr>
          <p:nvPr>
            <p:ph type="sldNum" sz="quarter"/>
          </p:nvPr>
        </p:nvSpPr>
        <p:spPr>
          <a:noFill/>
        </p:spPr>
        <p:txBody>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r"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fld id="{2C689410-4982-429E-BF6A-323BFC7217BF}" type="slidenum">
              <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charset="0"/>
              </a:rPr>
              <a:pPr marL="0" marR="0" lvl="0" indent="0" algn="r"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t>17</a:t>
            </a:fld>
            <a:endPar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charset="0"/>
            </a:endParaRPr>
          </a:p>
        </p:txBody>
      </p:sp>
      <p:sp>
        <p:nvSpPr>
          <p:cNvPr id="11267" name="Rectangle 1"/>
          <p:cNvSpPr>
            <a:spLocks noGrp="1" noRot="1" noChangeAspect="1" noChangeArrowheads="1" noTextEdit="1"/>
          </p:cNvSpPr>
          <p:nvPr>
            <p:ph type="sldImg"/>
          </p:nvPr>
        </p:nvSpPr>
        <p:spPr>
          <a:xfrm>
            <a:off x="857250" y="744538"/>
            <a:ext cx="4959350" cy="3719512"/>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268" name="Rectangle 2"/>
          <p:cNvSpPr>
            <a:spLocks noGrp="1" noChangeArrowheads="1"/>
          </p:cNvSpPr>
          <p:nvPr>
            <p:ph type="body" idx="1"/>
          </p:nvPr>
        </p:nvSpPr>
        <p:spPr>
          <a:xfrm>
            <a:off x="890588" y="4714875"/>
            <a:ext cx="4887912" cy="4467225"/>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880" tIns="46440" rIns="92880" bIns="46440"/>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smtClean="0">
              <a:latin typeface="Arial" panose="020B0604020202020204" pitchFamily="34" charset="0"/>
            </a:endParaRPr>
          </a:p>
        </p:txBody>
      </p:sp>
    </p:spTree>
    <p:extLst>
      <p:ext uri="{BB962C8B-B14F-4D97-AF65-F5344CB8AC3E}">
        <p14:creationId xmlns:p14="http://schemas.microsoft.com/office/powerpoint/2010/main" val="3425074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18</a:t>
            </a:fld>
            <a:endParaRPr lang="de-DE" altLang="de-DE"/>
          </a:p>
        </p:txBody>
      </p:sp>
    </p:spTree>
    <p:extLst>
      <p:ext uri="{BB962C8B-B14F-4D97-AF65-F5344CB8AC3E}">
        <p14:creationId xmlns:p14="http://schemas.microsoft.com/office/powerpoint/2010/main" val="29721225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21</a:t>
            </a:fld>
            <a:endParaRPr lang="de-DE" altLang="de-DE"/>
          </a:p>
        </p:txBody>
      </p:sp>
    </p:spTree>
    <p:extLst>
      <p:ext uri="{BB962C8B-B14F-4D97-AF65-F5344CB8AC3E}">
        <p14:creationId xmlns:p14="http://schemas.microsoft.com/office/powerpoint/2010/main" val="2996459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80000"/>
              </a:lnSpc>
            </a:pPr>
            <a:r>
              <a:rPr lang="de-DE" altLang="de-DE" sz="1200" dirty="0" smtClean="0">
                <a:latin typeface="Arial" pitchFamily="34" charset="0"/>
              </a:rPr>
              <a:t>Stress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spine</a:t>
            </a:r>
            <a:r>
              <a:rPr lang="de-DE" altLang="de-DE" sz="1200" dirty="0" smtClean="0">
                <a:latin typeface="Arial" pitchFamily="34" charset="0"/>
              </a:rPr>
              <a:t>, </a:t>
            </a:r>
            <a:r>
              <a:rPr lang="de-DE" altLang="de-DE" sz="1200" dirty="0" err="1" smtClean="0">
                <a:latin typeface="Arial" pitchFamily="34" charset="0"/>
              </a:rPr>
              <a:t>arising</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example</a:t>
            </a:r>
            <a:r>
              <a:rPr lang="de-DE" altLang="de-DE" sz="1200" dirty="0" smtClean="0">
                <a:latin typeface="Arial" pitchFamily="34" charset="0"/>
              </a:rPr>
              <a:t> </a:t>
            </a:r>
            <a:r>
              <a:rPr lang="de-DE" altLang="de-DE" sz="1200" dirty="0" err="1" smtClean="0">
                <a:latin typeface="Arial" pitchFamily="34" charset="0"/>
              </a:rPr>
              <a:t>during</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loading</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machines</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associated</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different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factors</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mechanisms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action</a:t>
            </a:r>
            <a:r>
              <a:rPr lang="de-DE" altLang="de-DE" sz="1200" dirty="0" smtClean="0">
                <a:latin typeface="Arial" pitchFamily="34" charset="0"/>
              </a:rPr>
              <a:t>. These in turn prompt design </a:t>
            </a:r>
            <a:r>
              <a:rPr lang="de-DE" altLang="de-DE" sz="1200" dirty="0" err="1" smtClean="0">
                <a:latin typeface="Arial" pitchFamily="34" charset="0"/>
              </a:rPr>
              <a:t>scenarios</a:t>
            </a:r>
            <a:r>
              <a:rPr lang="de-DE" altLang="de-DE" sz="1200" dirty="0" smtClean="0">
                <a:latin typeface="Arial" pitchFamily="34" charset="0"/>
              </a:rPr>
              <a:t>, </a:t>
            </a:r>
            <a:r>
              <a:rPr lang="de-DE" altLang="de-DE" sz="1200" dirty="0" err="1" smtClean="0">
                <a:latin typeface="Arial" pitchFamily="34" charset="0"/>
              </a:rPr>
              <a:t>as</a:t>
            </a:r>
            <a:r>
              <a:rPr lang="de-DE" altLang="de-DE" sz="1200" dirty="0" smtClean="0">
                <a:latin typeface="Arial" pitchFamily="34" charset="0"/>
              </a:rPr>
              <a:t> </a:t>
            </a:r>
            <a:r>
              <a:rPr lang="de-DE" altLang="de-DE" sz="1200" dirty="0" err="1" smtClean="0">
                <a:latin typeface="Arial" pitchFamily="34" charset="0"/>
              </a:rPr>
              <a:t>shown</a:t>
            </a:r>
            <a:r>
              <a:rPr lang="de-DE" altLang="de-DE" sz="1200" dirty="0" smtClean="0">
                <a:latin typeface="Arial" pitchFamily="34" charset="0"/>
              </a:rPr>
              <a:t> </a:t>
            </a:r>
            <a:r>
              <a:rPr lang="de-DE" altLang="de-DE" sz="1200" dirty="0" err="1" smtClean="0">
                <a:latin typeface="Arial" pitchFamily="34" charset="0"/>
              </a:rPr>
              <a:t>here</a:t>
            </a:r>
            <a:r>
              <a:rPr lang="de-DE" altLang="de-DE" sz="1200" dirty="0" smtClean="0">
                <a:latin typeface="Arial" pitchFamily="34" charset="0"/>
              </a:rPr>
              <a:t> 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slide</a:t>
            </a:r>
            <a:r>
              <a:rPr lang="de-DE" altLang="de-DE" sz="1200" dirty="0" smtClean="0">
                <a:latin typeface="Arial" pitchFamily="34" charset="0"/>
              </a:rPr>
              <a:t>. </a:t>
            </a:r>
          </a:p>
          <a:p>
            <a:pPr>
              <a:lnSpc>
                <a:spcPct val="80000"/>
              </a:lnSpc>
            </a:pPr>
            <a:endParaRPr lang="de-DE" altLang="de-DE" sz="1200" dirty="0" smtClean="0">
              <a:latin typeface="Arial" pitchFamily="34" charset="0"/>
            </a:endParaRPr>
          </a:p>
          <a:p>
            <a:pPr>
              <a:lnSpc>
                <a:spcPct val="80000"/>
              </a:lnSpc>
            </a:pPr>
            <a:r>
              <a:rPr lang="de-DE" altLang="de-DE" sz="1200" dirty="0" smtClean="0">
                <a:latin typeface="Arial" pitchFamily="34" charset="0"/>
              </a:rPr>
              <a:t>This </a:t>
            </a:r>
            <a:r>
              <a:rPr lang="de-DE" altLang="de-DE" sz="1200" dirty="0" err="1" smtClean="0">
                <a:latin typeface="Arial" pitchFamily="34" charset="0"/>
              </a:rPr>
              <a:t>section</a:t>
            </a:r>
            <a:r>
              <a:rPr lang="de-DE" altLang="de-DE" sz="1200" dirty="0" smtClean="0">
                <a:latin typeface="Arial" pitchFamily="34" charset="0"/>
              </a:rPr>
              <a:t> </a:t>
            </a:r>
            <a:r>
              <a:rPr lang="de-DE" altLang="de-DE" sz="1200" dirty="0" err="1" smtClean="0">
                <a:latin typeface="Arial" pitchFamily="34" charset="0"/>
              </a:rPr>
              <a:t>addresses</a:t>
            </a:r>
            <a:r>
              <a:rPr lang="de-DE" altLang="de-DE" sz="1200" dirty="0" smtClean="0">
                <a:latin typeface="Arial" pitchFamily="34" charset="0"/>
              </a:rPr>
              <a:t>:</a:t>
            </a:r>
          </a:p>
          <a:p>
            <a:pPr>
              <a:lnSpc>
                <a:spcPct val="80000"/>
              </a:lnSpc>
              <a:buFont typeface="Wingdings" pitchFamily="2" charset="2"/>
              <a:buChar char="§"/>
            </a:pPr>
            <a:r>
              <a:rPr lang="de-DE" altLang="de-DE" sz="1200" dirty="0" smtClean="0">
                <a:latin typeface="Arial" pitchFamily="34" charset="0"/>
              </a:rPr>
              <a:t> </a:t>
            </a:r>
            <a:r>
              <a:rPr lang="de-DE" altLang="de-DE" sz="1200" dirty="0" err="1" smtClean="0">
                <a:latin typeface="Arial" pitchFamily="34" charset="0"/>
              </a:rPr>
              <a:t>Hazards</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health</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spine</a:t>
            </a:r>
            <a:endParaRPr lang="de-DE" altLang="de-DE" sz="1200" dirty="0" smtClean="0">
              <a:latin typeface="Arial" pitchFamily="34" charset="0"/>
            </a:endParaRPr>
          </a:p>
          <a:p>
            <a:pPr>
              <a:lnSpc>
                <a:spcPct val="80000"/>
              </a:lnSpc>
              <a:buFont typeface="Wingdings" pitchFamily="2" charset="2"/>
              <a:buChar char="§"/>
            </a:pPr>
            <a:r>
              <a:rPr lang="de-DE" altLang="de-DE" sz="1200" dirty="0" smtClean="0">
                <a:latin typeface="Arial" pitchFamily="34" charset="0"/>
              </a:rPr>
              <a:t> Intervertebral </a:t>
            </a:r>
            <a:r>
              <a:rPr lang="de-DE" altLang="de-DE" sz="1200" dirty="0" err="1" smtClean="0">
                <a:latin typeface="Arial" pitchFamily="34" charset="0"/>
              </a:rPr>
              <a:t>pressure</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associated</a:t>
            </a:r>
            <a:r>
              <a:rPr lang="de-DE" altLang="de-DE" sz="1200" dirty="0" smtClean="0">
                <a:latin typeface="Arial" pitchFamily="34" charset="0"/>
              </a:rPr>
              <a:t> </a:t>
            </a:r>
            <a:r>
              <a:rPr lang="de-DE" altLang="de-DE" sz="1200" dirty="0" err="1" smtClean="0">
                <a:latin typeface="Arial" pitchFamily="34" charset="0"/>
              </a:rPr>
              <a:t>biomechanical</a:t>
            </a:r>
            <a:r>
              <a:rPr lang="de-DE" altLang="de-DE" sz="1200" dirty="0" smtClean="0">
                <a:latin typeface="Arial" pitchFamily="34" charset="0"/>
              </a:rPr>
              <a:t> </a:t>
            </a:r>
            <a:r>
              <a:rPr lang="de-DE" altLang="de-DE" sz="1200" dirty="0" err="1" smtClean="0">
                <a:latin typeface="Arial" pitchFamily="34" charset="0"/>
              </a:rPr>
              <a:t>models</a:t>
            </a:r>
            <a:endParaRPr lang="de-DE" altLang="de-DE" sz="1200" dirty="0" smtClean="0">
              <a:latin typeface="Arial" pitchFamily="34" charset="0"/>
            </a:endParaRPr>
          </a:p>
          <a:p>
            <a:pPr>
              <a:lnSpc>
                <a:spcPct val="80000"/>
              </a:lnSpc>
              <a:buFont typeface="Wingdings" pitchFamily="2" charset="2"/>
              <a:buChar char="§"/>
            </a:pPr>
            <a:r>
              <a:rPr lang="de-DE" altLang="de-DE" sz="1200" dirty="0" smtClean="0">
                <a:latin typeface="Arial" pitchFamily="34" charset="0"/>
              </a:rPr>
              <a:t>Stress </a:t>
            </a:r>
            <a:r>
              <a:rPr lang="de-DE" altLang="de-DE" sz="1200" dirty="0" err="1" smtClean="0">
                <a:latin typeface="Arial" pitchFamily="34" charset="0"/>
              </a:rPr>
              <a:t>factors</a:t>
            </a:r>
            <a:endParaRPr lang="de-DE" altLang="de-DE" sz="1200" dirty="0" smtClean="0">
              <a:latin typeface="Arial" pitchFamily="34" charset="0"/>
            </a:endParaRPr>
          </a:p>
          <a:p>
            <a:pPr>
              <a:lnSpc>
                <a:spcPct val="80000"/>
              </a:lnSpc>
              <a:buFont typeface="Wingdings" pitchFamily="2" charset="2"/>
              <a:buChar char="§"/>
            </a:pPr>
            <a:r>
              <a:rPr lang="de-DE" altLang="de-DE" sz="1200" dirty="0" smtClean="0">
                <a:latin typeface="Arial" pitchFamily="34" charset="0"/>
              </a:rPr>
              <a:t>Stress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strain</a:t>
            </a:r>
            <a:r>
              <a:rPr lang="de-DE" altLang="de-DE" sz="1200" dirty="0" smtClean="0">
                <a:latin typeface="Arial" pitchFamily="34" charset="0"/>
              </a:rPr>
              <a:t> </a:t>
            </a:r>
            <a:r>
              <a:rPr lang="de-DE" altLang="de-DE" sz="1200" dirty="0" err="1" smtClean="0">
                <a:latin typeface="Arial" pitchFamily="34" charset="0"/>
              </a:rPr>
              <a:t>determination</a:t>
            </a:r>
            <a:endParaRPr lang="de-DE" altLang="de-DE" sz="1200" dirty="0" smtClean="0">
              <a:latin typeface="Arial" pitchFamily="34" charset="0"/>
            </a:endParaRPr>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2</a:t>
            </a:fld>
            <a:endParaRPr lang="de-DE" altLang="de-DE"/>
          </a:p>
        </p:txBody>
      </p:sp>
    </p:spTree>
    <p:extLst>
      <p:ext uri="{BB962C8B-B14F-4D97-AF65-F5344CB8AC3E}">
        <p14:creationId xmlns:p14="http://schemas.microsoft.com/office/powerpoint/2010/main" val="1215589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spcBef>
                <a:spcPct val="5000"/>
              </a:spcBef>
              <a:spcAft>
                <a:spcPct val="5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spine</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not a rigid </a:t>
            </a:r>
            <a:r>
              <a:rPr lang="de-DE" altLang="de-DE" sz="1200" dirty="0" err="1" smtClean="0">
                <a:latin typeface="Arial" pitchFamily="34" charset="0"/>
              </a:rPr>
              <a:t>rod</a:t>
            </a:r>
            <a:r>
              <a:rPr lang="de-DE" altLang="de-DE" sz="1200" dirty="0" smtClean="0">
                <a:latin typeface="Arial" pitchFamily="34" charset="0"/>
              </a:rPr>
              <a:t>; </a:t>
            </a:r>
            <a:r>
              <a:rPr lang="de-DE" altLang="de-DE" sz="1200" dirty="0" err="1" smtClean="0">
                <a:latin typeface="Arial" pitchFamily="34" charset="0"/>
              </a:rPr>
              <a:t>it</a:t>
            </a:r>
            <a:r>
              <a:rPr lang="de-DE" altLang="de-DE" sz="1200" dirty="0" smtClean="0">
                <a:latin typeface="Arial" pitchFamily="34" charset="0"/>
              </a:rPr>
              <a:t> </a:t>
            </a:r>
            <a:r>
              <a:rPr lang="de-DE" altLang="de-DE" sz="1200" dirty="0" err="1" smtClean="0">
                <a:latin typeface="Arial" pitchFamily="34" charset="0"/>
              </a:rPr>
              <a:t>consists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 </a:t>
            </a:r>
            <a:r>
              <a:rPr lang="de-DE" altLang="de-DE" sz="1200" dirty="0" err="1" smtClean="0">
                <a:latin typeface="Arial" pitchFamily="34" charset="0"/>
              </a:rPr>
              <a:t>chain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discrete</a:t>
            </a:r>
            <a:r>
              <a:rPr lang="de-DE" altLang="de-DE" sz="1200" dirty="0" smtClean="0">
                <a:latin typeface="Arial" pitchFamily="34" charset="0"/>
              </a:rPr>
              <a:t> </a:t>
            </a:r>
            <a:r>
              <a:rPr lang="de-DE" altLang="de-DE" sz="1200" dirty="0" err="1" smtClean="0">
                <a:latin typeface="Arial" pitchFamily="34" charset="0"/>
              </a:rPr>
              <a:t>segments</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err="1" smtClean="0">
                <a:latin typeface="Arial" pitchFamily="34" charset="0"/>
              </a:rPr>
              <a:t>Movements</a:t>
            </a:r>
            <a:r>
              <a:rPr lang="de-DE" altLang="de-DE" sz="1200" dirty="0" smtClean="0">
                <a:latin typeface="Arial" pitchFamily="34" charset="0"/>
              </a:rPr>
              <a:t> must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absorbed</a:t>
            </a:r>
            <a:r>
              <a:rPr lang="de-DE" altLang="de-DE" sz="1200" dirty="0" smtClean="0">
                <a:latin typeface="Arial" pitchFamily="34" charset="0"/>
              </a:rPr>
              <a:t> </a:t>
            </a:r>
            <a:r>
              <a:rPr lang="de-DE" altLang="de-DE" sz="1200" dirty="0" err="1" smtClean="0">
                <a:latin typeface="Arial" pitchFamily="34" charset="0"/>
              </a:rPr>
              <a:t>elastically</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spine</a:t>
            </a:r>
            <a:r>
              <a:rPr lang="de-DE" altLang="de-DE" sz="1200" dirty="0" smtClean="0">
                <a:latin typeface="Arial" pitchFamily="34" charset="0"/>
              </a:rPr>
              <a:t> </a:t>
            </a:r>
            <a:r>
              <a:rPr lang="de-DE" altLang="de-DE" sz="1200" dirty="0" err="1" smtClean="0">
                <a:latin typeface="Arial" pitchFamily="34" charset="0"/>
              </a:rPr>
              <a:t>has</a:t>
            </a:r>
            <a:r>
              <a:rPr lang="de-DE" altLang="de-DE" sz="1200" dirty="0" smtClean="0">
                <a:latin typeface="Arial" pitchFamily="34" charset="0"/>
              </a:rPr>
              <a:t> a </a:t>
            </a:r>
            <a:r>
              <a:rPr lang="de-DE" altLang="de-DE" sz="1200" dirty="0" err="1" smtClean="0">
                <a:latin typeface="Arial" pitchFamily="34" charset="0"/>
              </a:rPr>
              <a:t>dynamic</a:t>
            </a:r>
            <a:r>
              <a:rPr lang="de-DE" altLang="de-DE" sz="1200" dirty="0" smtClean="0">
                <a:latin typeface="Arial" pitchFamily="34" charset="0"/>
              </a:rPr>
              <a:t> </a:t>
            </a:r>
            <a:r>
              <a:rPr lang="de-DE" altLang="de-DE" sz="1200" dirty="0" err="1" smtClean="0">
                <a:latin typeface="Arial" pitchFamily="34" charset="0"/>
              </a:rPr>
              <a:t>compensation</a:t>
            </a:r>
            <a:r>
              <a:rPr lang="de-DE" altLang="de-DE" sz="1200" dirty="0" smtClean="0">
                <a:latin typeface="Arial" pitchFamily="34" charset="0"/>
              </a:rPr>
              <a:t> </a:t>
            </a:r>
            <a:r>
              <a:rPr lang="de-DE" altLang="de-DE" sz="1200" dirty="0" err="1" smtClean="0">
                <a:latin typeface="Arial" pitchFamily="34" charset="0"/>
              </a:rPr>
              <a:t>function</a:t>
            </a:r>
            <a:r>
              <a:rPr lang="de-DE" altLang="de-DE" sz="1200" dirty="0" smtClean="0">
                <a:latin typeface="Arial" pitchFamily="34" charset="0"/>
              </a:rPr>
              <a:t>:</a:t>
            </a:r>
          </a:p>
          <a:p>
            <a:pPr marL="180975" indent="-180975">
              <a:spcBef>
                <a:spcPct val="5000"/>
              </a:spcBef>
              <a:spcAft>
                <a:spcPct val="5000"/>
              </a:spcAft>
              <a:buFont typeface="Wingdings" pitchFamily="2" charset="2"/>
              <a:buNone/>
            </a:pPr>
            <a:r>
              <a:rPr lang="de-DE" altLang="de-DE" sz="1200" dirty="0" smtClean="0">
                <a:latin typeface="Arial" pitchFamily="34" charset="0"/>
              </a:rPr>
              <a:t>	a) </a:t>
            </a:r>
            <a:r>
              <a:rPr lang="de-DE" altLang="de-DE" sz="1200" dirty="0" err="1" smtClean="0">
                <a:latin typeface="Arial" pitchFamily="34" charset="0"/>
              </a:rPr>
              <a:t>Physical</a:t>
            </a:r>
            <a:r>
              <a:rPr lang="de-DE" altLang="de-DE" sz="1200" dirty="0" smtClean="0">
                <a:latin typeface="Arial" pitchFamily="34" charset="0"/>
              </a:rPr>
              <a:t> </a:t>
            </a:r>
            <a:r>
              <a:rPr lang="de-DE" altLang="de-DE" sz="1200" dirty="0" err="1" smtClean="0">
                <a:latin typeface="Arial" pitchFamily="34" charset="0"/>
              </a:rPr>
              <a:t>bending</a:t>
            </a:r>
            <a:r>
              <a:rPr lang="de-DE" altLang="de-DE" sz="1200" dirty="0" smtClean="0">
                <a:latin typeface="Arial" pitchFamily="34" charset="0"/>
              </a:rPr>
              <a:t>: 	form </a:t>
            </a:r>
            <a:r>
              <a:rPr lang="de-DE" altLang="de-DE" sz="1200" dirty="0" err="1" smtClean="0">
                <a:latin typeface="Arial" pitchFamily="34" charset="0"/>
              </a:rPr>
              <a:t>of</a:t>
            </a:r>
            <a:r>
              <a:rPr lang="de-DE" altLang="de-DE" sz="1200" dirty="0" smtClean="0">
                <a:latin typeface="Arial" pitchFamily="34" charset="0"/>
              </a:rPr>
              <a:t> a spring</a:t>
            </a:r>
          </a:p>
          <a:p>
            <a:pPr marL="180975" indent="-180975">
              <a:spcBef>
                <a:spcPct val="5000"/>
              </a:spcBef>
              <a:spcAft>
                <a:spcPct val="5000"/>
              </a:spcAft>
              <a:buFont typeface="Wingdings" pitchFamily="2" charset="2"/>
              <a:buNone/>
            </a:pPr>
            <a:r>
              <a:rPr lang="de-DE" altLang="de-DE" sz="1200" dirty="0" smtClean="0">
                <a:latin typeface="Arial" pitchFamily="34" charset="0"/>
              </a:rPr>
              <a:t>	b) Intervertebral </a:t>
            </a:r>
            <a:r>
              <a:rPr lang="de-DE" altLang="de-DE" sz="1200" dirty="0" err="1" smtClean="0">
                <a:latin typeface="Arial" pitchFamily="34" charset="0"/>
              </a:rPr>
              <a:t>disc</a:t>
            </a:r>
            <a:r>
              <a:rPr lang="de-DE" altLang="de-DE" sz="1200" dirty="0" smtClean="0">
                <a:latin typeface="Arial" pitchFamily="34" charset="0"/>
              </a:rPr>
              <a:t>:	</a:t>
            </a:r>
            <a:r>
              <a:rPr lang="de-DE" altLang="de-DE" sz="1200" dirty="0" err="1" smtClean="0">
                <a:latin typeface="Arial" pitchFamily="34" charset="0"/>
              </a:rPr>
              <a:t>hydraulic</a:t>
            </a:r>
            <a:r>
              <a:rPr lang="de-DE" altLang="de-DE" sz="1200" dirty="0" smtClean="0">
                <a:latin typeface="Arial" pitchFamily="34" charset="0"/>
              </a:rPr>
              <a:t> </a:t>
            </a:r>
            <a:r>
              <a:rPr lang="de-DE" altLang="de-DE" sz="1200" dirty="0" err="1" smtClean="0">
                <a:latin typeface="Arial" pitchFamily="34" charset="0"/>
              </a:rPr>
              <a:t>shock</a:t>
            </a:r>
            <a:r>
              <a:rPr lang="de-DE" altLang="de-DE" sz="1200" dirty="0" smtClean="0">
                <a:latin typeface="Arial" pitchFamily="34" charset="0"/>
              </a:rPr>
              <a:t> </a:t>
            </a:r>
            <a:r>
              <a:rPr lang="de-DE" altLang="de-DE" sz="1200" dirty="0" err="1" smtClean="0">
                <a:latin typeface="Arial" pitchFamily="34" charset="0"/>
              </a:rPr>
              <a:t>absorber</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smtClean="0">
                <a:latin typeface="Arial" pitchFamily="34" charset="0"/>
              </a:rPr>
              <a:t>Regression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intervertebral </a:t>
            </a:r>
            <a:r>
              <a:rPr lang="de-DE" altLang="de-DE" sz="1200" dirty="0" err="1" smtClean="0">
                <a:latin typeface="Arial" pitchFamily="34" charset="0"/>
              </a:rPr>
              <a:t>discs</a:t>
            </a:r>
            <a:r>
              <a:rPr lang="de-DE" altLang="de-DE" sz="1200" dirty="0" smtClean="0">
                <a:latin typeface="Arial" pitchFamily="34" charset="0"/>
              </a:rPr>
              <a:t> </a:t>
            </a:r>
            <a:r>
              <a:rPr lang="de-DE" altLang="de-DE" sz="1200" dirty="0" err="1" smtClean="0">
                <a:latin typeface="Arial" pitchFamily="34" charset="0"/>
              </a:rPr>
              <a:t>begins</a:t>
            </a:r>
            <a:r>
              <a:rPr lang="de-DE" altLang="de-DE" sz="1200" dirty="0" smtClean="0">
                <a:latin typeface="Arial" pitchFamily="34" charset="0"/>
              </a:rPr>
              <a:t> at </a:t>
            </a:r>
            <a:r>
              <a:rPr lang="de-DE" altLang="de-DE" sz="1200" dirty="0" err="1" smtClean="0">
                <a:latin typeface="Arial" pitchFamily="34" charset="0"/>
              </a:rPr>
              <a:t>the</a:t>
            </a:r>
            <a:r>
              <a:rPr lang="de-DE" altLang="de-DE" sz="1200" dirty="0" smtClean="0">
                <a:latin typeface="Arial" pitchFamily="34" charset="0"/>
              </a:rPr>
              <a:t> end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growth</a:t>
            </a:r>
            <a:r>
              <a:rPr lang="de-DE" altLang="de-DE" sz="1200" dirty="0" smtClean="0">
                <a:latin typeface="Arial" pitchFamily="34" charset="0"/>
              </a:rPr>
              <a:t> </a:t>
            </a:r>
            <a:r>
              <a:rPr lang="de-DE" altLang="de-DE" sz="1200" dirty="0" err="1" smtClean="0">
                <a:latin typeface="Arial" pitchFamily="34" charset="0"/>
              </a:rPr>
              <a:t>phase</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err="1" smtClean="0">
                <a:latin typeface="Arial" pitchFamily="34" charset="0"/>
              </a:rPr>
              <a:t>Cause</a:t>
            </a:r>
            <a:r>
              <a:rPr lang="de-DE" altLang="de-DE" sz="1200" dirty="0" smtClean="0">
                <a:latin typeface="Arial" pitchFamily="34" charset="0"/>
              </a:rPr>
              <a:t>: </a:t>
            </a:r>
            <a:r>
              <a:rPr lang="de-DE" altLang="de-DE" sz="1200" dirty="0" err="1" smtClean="0">
                <a:latin typeface="Arial" pitchFamily="34" charset="0"/>
              </a:rPr>
              <a:t>sustained</a:t>
            </a:r>
            <a:r>
              <a:rPr lang="de-DE" altLang="de-DE" sz="1200" dirty="0" smtClean="0">
                <a:latin typeface="Arial" pitchFamily="34" charset="0"/>
              </a:rPr>
              <a:t> </a:t>
            </a:r>
            <a:r>
              <a:rPr lang="de-DE" altLang="de-DE" sz="1200" dirty="0" err="1" smtClean="0">
                <a:latin typeface="Arial" pitchFamily="34" charset="0"/>
              </a:rPr>
              <a:t>compression</a:t>
            </a:r>
            <a:r>
              <a:rPr lang="de-DE" altLang="de-DE" sz="1200" dirty="0" smtClean="0">
                <a:latin typeface="Arial" pitchFamily="34" charset="0"/>
              </a:rPr>
              <a:t> stress, </a:t>
            </a:r>
            <a:r>
              <a:rPr lang="de-DE" altLang="de-DE" sz="1200" dirty="0" err="1" smtClean="0">
                <a:latin typeface="Arial" pitchFamily="34" charset="0"/>
              </a:rPr>
              <a:t>particularly</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lower</a:t>
            </a:r>
            <a:r>
              <a:rPr lang="de-DE" altLang="de-DE" sz="1200" dirty="0" smtClean="0">
                <a:latin typeface="Arial" pitchFamily="34" charset="0"/>
              </a:rPr>
              <a:t> </a:t>
            </a:r>
            <a:r>
              <a:rPr lang="de-DE" altLang="de-DE" sz="1200" dirty="0" err="1" smtClean="0">
                <a:latin typeface="Arial" pitchFamily="34" charset="0"/>
              </a:rPr>
              <a:t>lumbar</a:t>
            </a:r>
            <a:r>
              <a:rPr lang="de-DE" altLang="de-DE" sz="1200" dirty="0" smtClean="0">
                <a:latin typeface="Arial" pitchFamily="34" charset="0"/>
              </a:rPr>
              <a:t> </a:t>
            </a:r>
            <a:r>
              <a:rPr lang="de-DE" altLang="de-DE" sz="1200" dirty="0" err="1" smtClean="0">
                <a:latin typeface="Arial" pitchFamily="34" charset="0"/>
              </a:rPr>
              <a:t>spine</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smtClean="0">
                <a:latin typeface="Arial" pitchFamily="34" charset="0"/>
              </a:rPr>
              <a:t>A lack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blood</a:t>
            </a:r>
            <a:r>
              <a:rPr lang="de-DE" altLang="de-DE" sz="1200" dirty="0" smtClean="0">
                <a:latin typeface="Arial" pitchFamily="34" charset="0"/>
              </a:rPr>
              <a:t> </a:t>
            </a:r>
            <a:r>
              <a:rPr lang="de-DE" altLang="de-DE" sz="1200" dirty="0" err="1" smtClean="0">
                <a:latin typeface="Arial" pitchFamily="34" charset="0"/>
              </a:rPr>
              <a:t>vessels</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tissue</a:t>
            </a:r>
            <a:r>
              <a:rPr lang="de-DE" altLang="de-DE" sz="1200" dirty="0" smtClean="0">
                <a:latin typeface="Arial" pitchFamily="34" charset="0"/>
              </a:rPr>
              <a:t> </a:t>
            </a:r>
            <a:r>
              <a:rPr lang="de-DE" altLang="de-DE" sz="1200" dirty="0" err="1" smtClean="0">
                <a:latin typeface="Arial" pitchFamily="34" charset="0"/>
              </a:rPr>
              <a:t>promotes</a:t>
            </a:r>
            <a:r>
              <a:rPr lang="de-DE" altLang="de-DE" sz="1200" dirty="0" smtClean="0">
                <a:latin typeface="Arial" pitchFamily="34" charset="0"/>
              </a:rPr>
              <a:t> </a:t>
            </a:r>
            <a:r>
              <a:rPr lang="de-DE" altLang="de-DE" sz="1200" dirty="0" err="1" smtClean="0">
                <a:latin typeface="Arial" pitchFamily="34" charset="0"/>
              </a:rPr>
              <a:t>wear</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majority</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intervertebral </a:t>
            </a:r>
            <a:r>
              <a:rPr lang="de-DE" altLang="de-DE" sz="1200" dirty="0" err="1" smtClean="0">
                <a:latin typeface="Arial" pitchFamily="34" charset="0"/>
              </a:rPr>
              <a:t>disc</a:t>
            </a:r>
            <a:r>
              <a:rPr lang="de-DE" altLang="de-DE" sz="1200" dirty="0" smtClean="0">
                <a:latin typeface="Arial" pitchFamily="34" charset="0"/>
              </a:rPr>
              <a:t> </a:t>
            </a:r>
            <a:r>
              <a:rPr lang="de-DE" altLang="de-DE" sz="1200" dirty="0" err="1" smtClean="0">
                <a:latin typeface="Arial" pitchFamily="34" charset="0"/>
              </a:rPr>
              <a:t>injuries</a:t>
            </a:r>
            <a:r>
              <a:rPr lang="de-DE" altLang="de-DE" sz="1200" dirty="0" smtClean="0">
                <a:latin typeface="Arial" pitchFamily="34" charset="0"/>
              </a:rPr>
              <a:t> </a:t>
            </a:r>
            <a:r>
              <a:rPr lang="de-DE" altLang="de-DE" sz="1200" dirty="0" err="1" smtClean="0">
                <a:latin typeface="Arial" pitchFamily="34" charset="0"/>
              </a:rPr>
              <a:t>occur</a:t>
            </a:r>
            <a:r>
              <a:rPr lang="de-DE" altLang="de-DE" sz="1200" dirty="0" smtClean="0">
                <a:latin typeface="Arial" pitchFamily="34" charset="0"/>
              </a:rPr>
              <a:t>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transition</a:t>
            </a:r>
            <a:r>
              <a:rPr lang="de-DE" altLang="de-DE" sz="1200" dirty="0" smtClean="0">
                <a:latin typeface="Arial" pitchFamily="34" charset="0"/>
              </a:rPr>
              <a:t> </a:t>
            </a:r>
            <a:r>
              <a:rPr lang="de-DE" altLang="de-DE" sz="1200" dirty="0" err="1" smtClean="0">
                <a:latin typeface="Arial" pitchFamily="34" charset="0"/>
              </a:rPr>
              <a:t>between</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5th </a:t>
            </a:r>
            <a:r>
              <a:rPr lang="de-DE" altLang="de-DE" sz="1200" dirty="0" err="1" smtClean="0">
                <a:latin typeface="Arial" pitchFamily="34" charset="0"/>
              </a:rPr>
              <a:t>lumbar</a:t>
            </a:r>
            <a:r>
              <a:rPr lang="de-DE" altLang="de-DE" sz="1200" dirty="0" smtClean="0">
                <a:latin typeface="Arial" pitchFamily="34" charset="0"/>
              </a:rPr>
              <a:t> </a:t>
            </a:r>
            <a:r>
              <a:rPr lang="de-DE" altLang="de-DE" sz="1200" dirty="0" err="1" smtClean="0">
                <a:latin typeface="Arial" pitchFamily="34" charset="0"/>
              </a:rPr>
              <a:t>vertebra</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1st </a:t>
            </a:r>
            <a:r>
              <a:rPr lang="de-DE" altLang="de-DE" sz="1200" dirty="0" err="1" smtClean="0">
                <a:latin typeface="Arial" pitchFamily="34" charset="0"/>
              </a:rPr>
              <a:t>sacral</a:t>
            </a:r>
            <a:r>
              <a:rPr lang="de-DE" altLang="de-DE" sz="1200" dirty="0" smtClean="0">
                <a:latin typeface="Arial" pitchFamily="34" charset="0"/>
              </a:rPr>
              <a:t> </a:t>
            </a:r>
            <a:r>
              <a:rPr lang="de-DE" altLang="de-DE" sz="1200" dirty="0" err="1" smtClean="0">
                <a:latin typeface="Arial" pitchFamily="34" charset="0"/>
              </a:rPr>
              <a:t>vertebra</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smtClean="0">
                <a:latin typeface="Arial" pitchFamily="34" charset="0"/>
              </a:rPr>
              <a:t>A </a:t>
            </a:r>
            <a:r>
              <a:rPr lang="de-DE" altLang="de-DE" sz="1200" dirty="0" err="1" smtClean="0">
                <a:latin typeface="Arial" pitchFamily="34" charset="0"/>
              </a:rPr>
              <a:t>constant</a:t>
            </a:r>
            <a:r>
              <a:rPr lang="de-DE" altLang="de-DE" sz="1200" dirty="0" smtClean="0">
                <a:latin typeface="Arial" pitchFamily="34" charset="0"/>
              </a:rPr>
              <a:t> </a:t>
            </a:r>
            <a:r>
              <a:rPr lang="de-DE" altLang="de-DE" sz="1200" dirty="0" err="1" smtClean="0">
                <a:latin typeface="Arial" pitchFamily="34" charset="0"/>
              </a:rPr>
              <a:t>posture</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disadvantageous</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impairs</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metabolism</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err="1" smtClean="0">
                <a:latin typeface="Arial" pitchFamily="34" charset="0"/>
              </a:rPr>
              <a:t>Increased</a:t>
            </a:r>
            <a:r>
              <a:rPr lang="de-DE" altLang="de-DE" sz="1200" dirty="0" smtClean="0">
                <a:latin typeface="Arial" pitchFamily="34" charset="0"/>
              </a:rPr>
              <a:t> intervertebral </a:t>
            </a:r>
            <a:r>
              <a:rPr lang="de-DE" altLang="de-DE" sz="1200" dirty="0" err="1" smtClean="0">
                <a:latin typeface="Arial" pitchFamily="34" charset="0"/>
              </a:rPr>
              <a:t>disc</a:t>
            </a:r>
            <a:r>
              <a:rPr lang="de-DE" altLang="de-DE" sz="1200" dirty="0" smtClean="0">
                <a:latin typeface="Arial" pitchFamily="34" charset="0"/>
              </a:rPr>
              <a:t> </a:t>
            </a:r>
            <a:r>
              <a:rPr lang="de-DE" altLang="de-DE" sz="1200" dirty="0" err="1" smtClean="0">
                <a:latin typeface="Arial" pitchFamily="34" charset="0"/>
              </a:rPr>
              <a:t>compression</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activity</a:t>
            </a:r>
            <a:r>
              <a:rPr lang="de-DE" altLang="de-DE" sz="1200" dirty="0" smtClean="0">
                <a:latin typeface="Arial" pitchFamily="34" charset="0"/>
              </a:rPr>
              <a:t>/tone, </a:t>
            </a:r>
            <a:r>
              <a:rPr lang="de-DE" altLang="de-DE" sz="1200" dirty="0" err="1" smtClean="0">
                <a:latin typeface="Arial" pitchFamily="34" charset="0"/>
              </a:rPr>
              <a:t>even</a:t>
            </a:r>
            <a:r>
              <a:rPr lang="de-DE" altLang="de-DE" sz="1200" dirty="0" smtClean="0">
                <a:latin typeface="Arial" pitchFamily="34" charset="0"/>
              </a:rPr>
              <a:t> in a </a:t>
            </a:r>
            <a:r>
              <a:rPr lang="de-DE" altLang="de-DE" sz="1200" dirty="0" err="1" smtClean="0">
                <a:latin typeface="Arial" pitchFamily="34" charset="0"/>
              </a:rPr>
              <a:t>seated</a:t>
            </a:r>
            <a:r>
              <a:rPr lang="de-DE" altLang="de-DE" sz="1200" dirty="0" smtClean="0">
                <a:latin typeface="Arial" pitchFamily="34" charset="0"/>
              </a:rPr>
              <a:t> </a:t>
            </a:r>
            <a:r>
              <a:rPr lang="de-DE" altLang="de-DE" sz="1200" dirty="0" err="1" smtClean="0">
                <a:latin typeface="Arial" pitchFamily="34" charset="0"/>
              </a:rPr>
              <a:t>posture</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err="1" smtClean="0">
                <a:latin typeface="Arial" pitchFamily="34" charset="0"/>
              </a:rPr>
              <a:t>Curvature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spine</a:t>
            </a:r>
            <a:r>
              <a:rPr lang="de-DE" altLang="de-DE" sz="1200" dirty="0" smtClean="0">
                <a:latin typeface="Arial" pitchFamily="34" charset="0"/>
              </a:rPr>
              <a:t> </a:t>
            </a:r>
            <a:r>
              <a:rPr lang="de-DE" altLang="de-DE" sz="1200" dirty="0" err="1" smtClean="0">
                <a:latin typeface="Arial" pitchFamily="34" charset="0"/>
              </a:rPr>
              <a:t>causes</a:t>
            </a:r>
            <a:r>
              <a:rPr lang="de-DE" altLang="de-DE" sz="1200" dirty="0" smtClean="0">
                <a:latin typeface="Arial" pitchFamily="34" charset="0"/>
              </a:rPr>
              <a:t> </a:t>
            </a:r>
            <a:r>
              <a:rPr lang="de-DE" altLang="de-DE" sz="1200" dirty="0" err="1" smtClean="0">
                <a:latin typeface="Arial" pitchFamily="34" charset="0"/>
              </a:rPr>
              <a:t>slackening</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anterior</a:t>
            </a:r>
            <a:r>
              <a:rPr lang="de-DE" altLang="de-DE" sz="1200" dirty="0" smtClean="0">
                <a:latin typeface="Arial" pitchFamily="34" charset="0"/>
              </a:rPr>
              <a:t> longitudinal </a:t>
            </a:r>
            <a:r>
              <a:rPr lang="de-DE" altLang="de-DE" sz="1200" dirty="0" err="1" smtClean="0">
                <a:latin typeface="Arial" pitchFamily="34" charset="0"/>
              </a:rPr>
              <a:t>ligament</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longitudinal </a:t>
            </a:r>
            <a:r>
              <a:rPr lang="de-DE" altLang="de-DE" sz="1200" dirty="0" err="1" smtClean="0">
                <a:latin typeface="Arial" pitchFamily="34" charset="0"/>
              </a:rPr>
              <a:t>ligaments</a:t>
            </a:r>
            <a:r>
              <a:rPr lang="de-DE" altLang="de-DE" sz="1200" dirty="0" smtClean="0">
                <a:latin typeface="Arial" pitchFamily="34" charset="0"/>
              </a:rPr>
              <a:t> hold </a:t>
            </a:r>
            <a:r>
              <a:rPr lang="de-DE" altLang="de-DE" sz="1200" dirty="0" err="1" smtClean="0">
                <a:latin typeface="Arial" pitchFamily="34" charset="0"/>
              </a:rPr>
              <a:t>the</a:t>
            </a:r>
            <a:r>
              <a:rPr lang="de-DE" altLang="de-DE" sz="1200" dirty="0" smtClean="0">
                <a:latin typeface="Arial" pitchFamily="34" charset="0"/>
              </a:rPr>
              <a:t> intervertebral </a:t>
            </a:r>
            <a:r>
              <a:rPr lang="de-DE" altLang="de-DE" sz="1200" dirty="0" err="1" smtClean="0">
                <a:latin typeface="Arial" pitchFamily="34" charset="0"/>
              </a:rPr>
              <a:t>discs</a:t>
            </a:r>
            <a:r>
              <a:rPr lang="de-DE" altLang="de-DE" sz="1200" dirty="0" smtClean="0">
                <a:latin typeface="Arial" pitchFamily="34" charset="0"/>
              </a:rPr>
              <a:t> in </a:t>
            </a:r>
            <a:r>
              <a:rPr lang="de-DE" altLang="de-DE" sz="1200" dirty="0" err="1" smtClean="0">
                <a:latin typeface="Arial" pitchFamily="34" charset="0"/>
              </a:rPr>
              <a:t>position</a:t>
            </a:r>
            <a:r>
              <a:rPr lang="de-DE" altLang="de-DE" sz="1200" dirty="0" smtClean="0">
                <a:latin typeface="Arial" pitchFamily="34" charset="0"/>
              </a:rPr>
              <a:t>)</a:t>
            </a:r>
          </a:p>
          <a:p>
            <a:pPr marL="180975" indent="-180975">
              <a:spcBef>
                <a:spcPct val="5000"/>
              </a:spcBef>
              <a:spcAft>
                <a:spcPct val="5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posterior</a:t>
            </a:r>
            <a:r>
              <a:rPr lang="de-DE" altLang="de-DE" sz="1200" dirty="0" smtClean="0">
                <a:latin typeface="Arial" pitchFamily="34" charset="0"/>
              </a:rPr>
              <a:t> longitudinal </a:t>
            </a:r>
            <a:r>
              <a:rPr lang="de-DE" altLang="de-DE" sz="1200" dirty="0" err="1" smtClean="0">
                <a:latin typeface="Arial" pitchFamily="34" charset="0"/>
              </a:rPr>
              <a:t>ligament</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overstrained</a:t>
            </a:r>
            <a:r>
              <a:rPr lang="de-DE" altLang="de-DE" sz="1200" dirty="0" smtClean="0">
                <a:latin typeface="Arial" pitchFamily="34" charset="0"/>
              </a:rPr>
              <a:t> </a:t>
            </a:r>
            <a:r>
              <a:rPr lang="de-DE" altLang="de-DE" sz="1200" dirty="0" err="1" smtClean="0">
                <a:latin typeface="Arial" pitchFamily="34" charset="0"/>
              </a:rPr>
              <a:t>by</a:t>
            </a:r>
            <a:r>
              <a:rPr lang="de-DE" altLang="de-DE" sz="1200" dirty="0" smtClean="0">
                <a:latin typeface="Arial" pitchFamily="34" charset="0"/>
              </a:rPr>
              <a:t> </a:t>
            </a:r>
            <a:r>
              <a:rPr lang="de-DE" altLang="de-DE" sz="1200" dirty="0" err="1" smtClean="0">
                <a:latin typeface="Arial" pitchFamily="34" charset="0"/>
              </a:rPr>
              <a:t>up</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20%</a:t>
            </a:r>
          </a:p>
          <a:p>
            <a:pPr marL="180975" indent="-180975">
              <a:spcBef>
                <a:spcPct val="5000"/>
              </a:spcBef>
              <a:spcAft>
                <a:spcPct val="5000"/>
              </a:spcAft>
              <a:buFont typeface="Wingdings" pitchFamily="2" charset="2"/>
              <a:buChar char="§"/>
            </a:pPr>
            <a:r>
              <a:rPr lang="de-DE" altLang="de-DE" sz="1200" dirty="0" err="1" smtClean="0">
                <a:latin typeface="Arial" pitchFamily="34" charset="0"/>
              </a:rPr>
              <a:t>Unequal</a:t>
            </a:r>
            <a:r>
              <a:rPr lang="de-DE" altLang="de-DE" sz="1200" dirty="0" smtClean="0">
                <a:latin typeface="Arial" pitchFamily="34" charset="0"/>
              </a:rPr>
              <a:t> </a:t>
            </a:r>
            <a:r>
              <a:rPr lang="de-DE" altLang="de-DE" sz="1200" dirty="0" err="1" smtClean="0">
                <a:latin typeface="Arial" pitchFamily="34" charset="0"/>
              </a:rPr>
              <a:t>compression</a:t>
            </a:r>
            <a:r>
              <a:rPr lang="de-DE" altLang="de-DE" sz="1200" dirty="0" smtClean="0">
                <a:latin typeface="Arial" pitchFamily="34" charset="0"/>
              </a:rPr>
              <a:t> stress upon </a:t>
            </a:r>
            <a:r>
              <a:rPr lang="de-DE" altLang="de-DE" sz="1200" dirty="0" err="1" smtClean="0">
                <a:latin typeface="Arial" pitchFamily="34" charset="0"/>
              </a:rPr>
              <a:t>the</a:t>
            </a:r>
            <a:r>
              <a:rPr lang="de-DE" altLang="de-DE" sz="1200" dirty="0" smtClean="0">
                <a:latin typeface="Arial" pitchFamily="34" charset="0"/>
              </a:rPr>
              <a:t> intervertebral </a:t>
            </a:r>
            <a:r>
              <a:rPr lang="de-DE" altLang="de-DE" sz="1200" dirty="0" err="1" smtClean="0">
                <a:latin typeface="Arial" pitchFamily="34" charset="0"/>
              </a:rPr>
              <a:t>discs</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smtClean="0">
                <a:latin typeface="Arial" pitchFamily="34" charset="0"/>
              </a:rPr>
              <a:t>Nutrition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intervertebral </a:t>
            </a:r>
            <a:r>
              <a:rPr lang="de-DE" altLang="de-DE" sz="1200" dirty="0" err="1" smtClean="0">
                <a:latin typeface="Arial" pitchFamily="34" charset="0"/>
              </a:rPr>
              <a:t>discs</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assured</a:t>
            </a:r>
            <a:r>
              <a:rPr lang="de-DE" altLang="de-DE" sz="1200" dirty="0" smtClean="0">
                <a:latin typeface="Arial" pitchFamily="34" charset="0"/>
              </a:rPr>
              <a:t> </a:t>
            </a:r>
            <a:r>
              <a:rPr lang="de-DE" altLang="de-DE" sz="1200" dirty="0" err="1" smtClean="0">
                <a:latin typeface="Arial" pitchFamily="34" charset="0"/>
              </a:rPr>
              <a:t>by</a:t>
            </a:r>
            <a:r>
              <a:rPr lang="de-DE" altLang="de-DE" sz="1200" dirty="0" smtClean="0">
                <a:latin typeface="Arial" pitchFamily="34" charset="0"/>
              </a:rPr>
              <a:t> </a:t>
            </a:r>
            <a:r>
              <a:rPr lang="de-DE" altLang="de-DE" sz="1200" dirty="0" err="1" smtClean="0">
                <a:latin typeface="Arial" pitchFamily="34" charset="0"/>
              </a:rPr>
              <a:t>alternation</a:t>
            </a:r>
            <a:r>
              <a:rPr lang="de-DE" altLang="de-DE" sz="1200" dirty="0" smtClean="0">
                <a:latin typeface="Arial" pitchFamily="34" charset="0"/>
              </a:rPr>
              <a:t> in stress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relief</a:t>
            </a:r>
            <a:r>
              <a:rPr lang="de-DE" altLang="de-DE" sz="1200" dirty="0" smtClean="0">
                <a:latin typeface="Arial" pitchFamily="34" charset="0"/>
              </a:rPr>
              <a:t> </a:t>
            </a:r>
            <a:r>
              <a:rPr lang="de-DE" altLang="de-DE" sz="1200" dirty="0" smtClean="0">
                <a:latin typeface="Arial" pitchFamily="34" charset="0"/>
                <a:sym typeface="Wingdings" pitchFamily="2" charset="2"/>
              </a:rPr>
              <a:t> </a:t>
            </a:r>
            <a:r>
              <a:rPr lang="de-DE" altLang="de-DE" sz="1200" dirty="0" err="1" smtClean="0">
                <a:latin typeface="Arial" pitchFamily="34" charset="0"/>
              </a:rPr>
              <a:t>therefore</a:t>
            </a:r>
            <a:r>
              <a:rPr lang="de-DE" altLang="de-DE" sz="1200" dirty="0" smtClean="0">
                <a:latin typeface="Arial" pitchFamily="34" charset="0"/>
              </a:rPr>
              <a:t> </a:t>
            </a:r>
            <a:r>
              <a:rPr lang="de-DE" altLang="de-DE" sz="1200" dirty="0" err="1" smtClean="0">
                <a:latin typeface="Arial" pitchFamily="34" charset="0"/>
              </a:rPr>
              <a:t>alternation</a:t>
            </a:r>
            <a:r>
              <a:rPr lang="de-DE" altLang="de-DE" sz="1200" dirty="0" smtClean="0">
                <a:latin typeface="Arial" pitchFamily="34" charset="0"/>
              </a:rPr>
              <a:t> in </a:t>
            </a:r>
            <a:r>
              <a:rPr lang="de-DE" altLang="de-DE" sz="1200" dirty="0" err="1" smtClean="0">
                <a:latin typeface="Arial" pitchFamily="34" charset="0"/>
              </a:rPr>
              <a:t>posture</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err="1" smtClean="0">
                <a:latin typeface="Arial" pitchFamily="34" charset="0"/>
              </a:rPr>
              <a:t>Avoid</a:t>
            </a:r>
            <a:r>
              <a:rPr lang="de-DE" altLang="de-DE" sz="1200" dirty="0" smtClean="0">
                <a:latin typeface="Arial" pitchFamily="34" charset="0"/>
              </a:rPr>
              <a:t> spinal </a:t>
            </a:r>
            <a:r>
              <a:rPr lang="de-DE" altLang="de-DE" sz="1200" dirty="0" err="1" smtClean="0">
                <a:latin typeface="Arial" pitchFamily="34" charset="0"/>
              </a:rPr>
              <a:t>curvature</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t>
            </a:r>
            <a:r>
              <a:rPr lang="de-DE" altLang="de-DE" sz="1200" dirty="0" err="1" smtClean="0">
                <a:latin typeface="Arial" pitchFamily="34" charset="0"/>
              </a:rPr>
              <a:t>simultaneous</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manipulation</a:t>
            </a:r>
            <a:r>
              <a:rPr lang="de-DE" altLang="de-DE" sz="1200" dirty="0" smtClean="0">
                <a:latin typeface="Arial" pitchFamily="34" charset="0"/>
              </a:rPr>
              <a:t>/</a:t>
            </a:r>
            <a:r>
              <a:rPr lang="de-DE" altLang="de-DE" sz="1200" dirty="0" err="1" smtClean="0">
                <a:latin typeface="Arial" pitchFamily="34" charset="0"/>
              </a:rPr>
              <a:t>exertion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unbalanced</a:t>
            </a:r>
            <a:r>
              <a:rPr lang="de-DE" altLang="de-DE" sz="1200" dirty="0" smtClean="0">
                <a:latin typeface="Arial" pitchFamily="34" charset="0"/>
              </a:rPr>
              <a:t> </a:t>
            </a:r>
            <a:r>
              <a:rPr lang="de-DE" altLang="de-DE" sz="1200" dirty="0" err="1" smtClean="0">
                <a:latin typeface="Arial" pitchFamily="34" charset="0"/>
              </a:rPr>
              <a:t>distribution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pressure</a:t>
            </a:r>
            <a:r>
              <a:rPr lang="de-DE" altLang="de-DE" sz="1200" dirty="0" smtClean="0">
                <a:latin typeface="Arial" pitchFamily="34" charset="0"/>
              </a:rPr>
              <a:t> on </a:t>
            </a:r>
            <a:r>
              <a:rPr lang="de-DE" altLang="de-DE" sz="1200" dirty="0" err="1" smtClean="0">
                <a:latin typeface="Arial" pitchFamily="34" charset="0"/>
              </a:rPr>
              <a:t>the</a:t>
            </a:r>
            <a:r>
              <a:rPr lang="de-DE" altLang="de-DE" sz="1200" dirty="0" smtClean="0">
                <a:latin typeface="Arial" pitchFamily="34" charset="0"/>
              </a:rPr>
              <a:t> intervertebral </a:t>
            </a:r>
            <a:r>
              <a:rPr lang="de-DE" altLang="de-DE" sz="1200" dirty="0" err="1" smtClean="0">
                <a:latin typeface="Arial" pitchFamily="34" charset="0"/>
              </a:rPr>
              <a:t>discs</a:t>
            </a:r>
            <a:r>
              <a:rPr lang="de-DE" altLang="de-DE" sz="1200" dirty="0" smtClean="0">
                <a:latin typeface="Arial" pitchFamily="34" charset="0"/>
              </a:rPr>
              <a:t>, </a:t>
            </a:r>
            <a:r>
              <a:rPr lang="de-DE" altLang="de-DE" sz="1200" dirty="0" err="1" smtClean="0">
                <a:latin typeface="Arial" pitchFamily="34" charset="0"/>
              </a:rPr>
              <a:t>overload</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damage</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possible</a:t>
            </a:r>
            <a:endParaRPr lang="de-DE" altLang="de-DE" sz="1200" dirty="0" smtClean="0">
              <a:latin typeface="Arial" pitchFamily="34" charset="0"/>
            </a:endParaRPr>
          </a:p>
          <a:p>
            <a:pPr marL="180975" indent="-180975">
              <a:spcBef>
                <a:spcPct val="5000"/>
              </a:spcBef>
              <a:spcAft>
                <a:spcPct val="5000"/>
              </a:spcAft>
              <a:buFont typeface="Wingdings" pitchFamily="2" charset="2"/>
              <a:buNone/>
            </a:pPr>
            <a:r>
              <a:rPr lang="de-DE" altLang="de-DE" sz="1200" dirty="0" smtClean="0">
                <a:latin typeface="Arial" pitchFamily="34" charset="0"/>
                <a:sym typeface="Wingdings" pitchFamily="2" charset="2"/>
              </a:rPr>
              <a:t>	 </a:t>
            </a:r>
            <a:r>
              <a:rPr lang="de-DE" altLang="de-DE" sz="1200" dirty="0" err="1" smtClean="0">
                <a:latin typeface="Arial" pitchFamily="34" charset="0"/>
              </a:rPr>
              <a:t>exertion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a:t>
            </a:r>
            <a:r>
              <a:rPr lang="de-DE" altLang="de-DE" sz="1200" dirty="0" err="1" smtClean="0">
                <a:latin typeface="Arial" pitchFamily="34" charset="0"/>
              </a:rPr>
              <a:t>manipulation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loads</a:t>
            </a:r>
            <a:r>
              <a:rPr lang="de-DE" altLang="de-DE" sz="1200" dirty="0" smtClean="0">
                <a:latin typeface="Arial" pitchFamily="34" charset="0"/>
              </a:rPr>
              <a:t> </a:t>
            </a:r>
            <a:r>
              <a:rPr lang="de-DE" altLang="de-DE" sz="1200" dirty="0" err="1" smtClean="0">
                <a:latin typeface="Arial" pitchFamily="34" charset="0"/>
              </a:rPr>
              <a:t>should</a:t>
            </a:r>
            <a:r>
              <a:rPr lang="de-DE" altLang="de-DE" sz="1200" dirty="0" smtClean="0">
                <a:latin typeface="Arial" pitchFamily="34" charset="0"/>
              </a:rPr>
              <a:t> </a:t>
            </a:r>
            <a:r>
              <a:rPr lang="de-DE" altLang="de-DE" sz="1200" dirty="0" err="1" smtClean="0">
                <a:latin typeface="Arial" pitchFamily="34" charset="0"/>
              </a:rPr>
              <a:t>therefore</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performed</a:t>
            </a:r>
            <a:r>
              <a:rPr lang="de-DE" altLang="de-DE" sz="1200" dirty="0" smtClean="0">
                <a:latin typeface="Arial" pitchFamily="34" charset="0"/>
              </a:rPr>
              <a:t> in an </a:t>
            </a:r>
            <a:r>
              <a:rPr lang="de-DE" altLang="de-DE" sz="1200" dirty="0" err="1" smtClean="0">
                <a:latin typeface="Arial" pitchFamily="34" charset="0"/>
              </a:rPr>
              <a:t>upright</a:t>
            </a:r>
            <a:r>
              <a:rPr lang="de-DE" altLang="de-DE" sz="1200" dirty="0" smtClean="0">
                <a:latin typeface="Arial" pitchFamily="34" charset="0"/>
              </a:rPr>
              <a:t> </a:t>
            </a:r>
            <a:r>
              <a:rPr lang="de-DE" altLang="de-DE" sz="1200" dirty="0" err="1" smtClean="0">
                <a:latin typeface="Arial" pitchFamily="34" charset="0"/>
              </a:rPr>
              <a:t>posture</a:t>
            </a:r>
            <a:r>
              <a:rPr lang="de-DE" altLang="de-DE" sz="1200" dirty="0" smtClean="0">
                <a:latin typeface="Arial" pitchFamily="34" charset="0"/>
              </a:rPr>
              <a:t> </a:t>
            </a:r>
            <a:r>
              <a:rPr lang="de-DE" altLang="de-DE" sz="1200" dirty="0" err="1" smtClean="0">
                <a:latin typeface="Arial" pitchFamily="34" charset="0"/>
              </a:rPr>
              <a:t>if</a:t>
            </a:r>
            <a:r>
              <a:rPr lang="de-DE" altLang="de-DE" sz="1200" dirty="0" smtClean="0">
                <a:latin typeface="Arial" pitchFamily="34" charset="0"/>
              </a:rPr>
              <a:t> at all </a:t>
            </a:r>
            <a:r>
              <a:rPr lang="de-DE" altLang="de-DE" sz="1200" dirty="0" err="1" smtClean="0">
                <a:latin typeface="Arial" pitchFamily="34" charset="0"/>
              </a:rPr>
              <a:t>possible</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err="1" smtClean="0">
                <a:latin typeface="Arial" pitchFamily="34" charset="0"/>
              </a:rPr>
              <a:t>Avoid</a:t>
            </a:r>
            <a:r>
              <a:rPr lang="de-DE" altLang="de-DE" sz="1200" dirty="0" smtClean="0">
                <a:latin typeface="Arial" pitchFamily="34" charset="0"/>
              </a:rPr>
              <a:t> strong </a:t>
            </a:r>
            <a:r>
              <a:rPr lang="de-DE" altLang="de-DE" sz="1200" dirty="0" err="1" smtClean="0">
                <a:latin typeface="Arial" pitchFamily="34" charset="0"/>
              </a:rPr>
              <a:t>extension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trunk</a:t>
            </a:r>
            <a:r>
              <a:rPr lang="de-DE" altLang="de-DE" sz="1200" dirty="0" smtClean="0">
                <a:latin typeface="Arial" pitchFamily="34" charset="0"/>
              </a:rPr>
              <a:t> (</a:t>
            </a:r>
            <a:r>
              <a:rPr lang="de-DE" altLang="de-DE" sz="1200" dirty="0" err="1" smtClean="0">
                <a:latin typeface="Arial" pitchFamily="34" charset="0"/>
              </a:rPr>
              <a:t>bending</a:t>
            </a:r>
            <a:r>
              <a:rPr lang="de-DE" altLang="de-DE" sz="1200" dirty="0" smtClean="0">
                <a:latin typeface="Arial" pitchFamily="34" charset="0"/>
              </a:rPr>
              <a:t> </a:t>
            </a:r>
            <a:r>
              <a:rPr lang="de-DE" altLang="de-DE" sz="1200" dirty="0" err="1" smtClean="0">
                <a:latin typeface="Arial" pitchFamily="34" charset="0"/>
              </a:rPr>
              <a:t>backwards</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t>
            </a:r>
            <a:r>
              <a:rPr lang="de-DE" altLang="de-DE" sz="1200" dirty="0" err="1" smtClean="0">
                <a:latin typeface="Arial" pitchFamily="34" charset="0"/>
              </a:rPr>
              <a:t>simultaneous</a:t>
            </a:r>
            <a:r>
              <a:rPr lang="de-DE" altLang="de-DE" sz="1200" dirty="0" smtClean="0">
                <a:latin typeface="Arial" pitchFamily="34" charset="0"/>
              </a:rPr>
              <a:t> high stress: </a:t>
            </a:r>
            <a:r>
              <a:rPr lang="de-DE" altLang="de-DE" sz="1200" dirty="0" err="1" smtClean="0">
                <a:latin typeface="Arial" pitchFamily="34" charset="0"/>
              </a:rPr>
              <a:t>this</a:t>
            </a:r>
            <a:r>
              <a:rPr lang="de-DE" altLang="de-DE" sz="1200" dirty="0" smtClean="0">
                <a:latin typeface="Arial" pitchFamily="34" charset="0"/>
              </a:rPr>
              <a:t> </a:t>
            </a:r>
            <a:r>
              <a:rPr lang="de-DE" altLang="de-DE" sz="1200" dirty="0" err="1" smtClean="0">
                <a:latin typeface="Arial" pitchFamily="34" charset="0"/>
              </a:rPr>
              <a:t>causes</a:t>
            </a:r>
            <a:r>
              <a:rPr lang="de-DE" altLang="de-DE" sz="1200" dirty="0" smtClean="0">
                <a:latin typeface="Arial" pitchFamily="34" charset="0"/>
              </a:rPr>
              <a:t> </a:t>
            </a:r>
            <a:r>
              <a:rPr lang="de-DE" altLang="de-DE" sz="1200" dirty="0" err="1" smtClean="0">
                <a:latin typeface="Arial" pitchFamily="34" charset="0"/>
              </a:rPr>
              <a:t>shear</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which</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associated</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 high </a:t>
            </a:r>
            <a:r>
              <a:rPr lang="de-DE" altLang="de-DE" sz="1200" dirty="0" err="1" smtClean="0">
                <a:latin typeface="Arial" pitchFamily="34" charset="0"/>
              </a:rPr>
              <a:t>risk</a:t>
            </a:r>
            <a:endParaRPr lang="de-DE" altLang="de-DE" sz="1200" dirty="0" smtClean="0">
              <a:latin typeface="Arial" pitchFamily="34" charset="0"/>
            </a:endParaRPr>
          </a:p>
          <a:p>
            <a:pPr marL="180975" indent="-180975">
              <a:spcBef>
                <a:spcPct val="5000"/>
              </a:spcBef>
              <a:spcAft>
                <a:spcPct val="5000"/>
              </a:spcAft>
              <a:buFont typeface="Wingdings" pitchFamily="2" charset="2"/>
              <a:buChar char="§"/>
            </a:pPr>
            <a:r>
              <a:rPr lang="de-DE" altLang="de-DE" sz="1200" dirty="0" err="1" smtClean="0">
                <a:latin typeface="Arial" pitchFamily="34" charset="0"/>
              </a:rPr>
              <a:t>Excessive</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may</a:t>
            </a:r>
            <a:r>
              <a:rPr lang="de-DE" altLang="de-DE" sz="1200" dirty="0" smtClean="0">
                <a:latin typeface="Arial" pitchFamily="34" charset="0"/>
              </a:rPr>
              <a:t> </a:t>
            </a:r>
            <a:r>
              <a:rPr lang="de-DE" altLang="de-DE" sz="1200" dirty="0" err="1" smtClean="0">
                <a:latin typeface="Arial" pitchFamily="34" charset="0"/>
              </a:rPr>
              <a:t>lead</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isolated</a:t>
            </a:r>
            <a:r>
              <a:rPr lang="de-DE" altLang="de-DE" sz="1200" dirty="0" smtClean="0">
                <a:latin typeface="Arial" pitchFamily="34" charset="0"/>
              </a:rPr>
              <a:t> </a:t>
            </a:r>
            <a:r>
              <a:rPr lang="de-DE" altLang="de-DE" sz="1200" dirty="0" err="1" smtClean="0">
                <a:latin typeface="Arial" pitchFamily="34" charset="0"/>
              </a:rPr>
              <a:t>overload</a:t>
            </a:r>
            <a:r>
              <a:rPr lang="de-DE" altLang="de-DE" sz="1200" dirty="0" smtClean="0">
                <a:latin typeface="Arial" pitchFamily="34" charset="0"/>
              </a:rPr>
              <a:t>: </a:t>
            </a:r>
            <a:r>
              <a:rPr lang="de-DE" altLang="de-DE" sz="1200" dirty="0" err="1" smtClean="0">
                <a:latin typeface="Arial" pitchFamily="34" charset="0"/>
              </a:rPr>
              <a:t>more</a:t>
            </a:r>
            <a:r>
              <a:rPr lang="de-DE" altLang="de-DE" sz="1200" dirty="0" smtClean="0">
                <a:latin typeface="Arial" pitchFamily="34" charset="0"/>
              </a:rPr>
              <a:t> </a:t>
            </a:r>
            <a:r>
              <a:rPr lang="de-DE" altLang="de-DE" sz="1200" dirty="0" err="1" smtClean="0">
                <a:latin typeface="Arial" pitchFamily="34" charset="0"/>
              </a:rPr>
              <a:t>infrequent</a:t>
            </a:r>
            <a:r>
              <a:rPr lang="de-DE" altLang="de-DE" sz="1200" dirty="0" smtClean="0">
                <a:latin typeface="Arial" pitchFamily="34" charset="0"/>
              </a:rPr>
              <a:t>, high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present</a:t>
            </a:r>
            <a:r>
              <a:rPr lang="de-DE" altLang="de-DE" sz="1200" dirty="0" smtClean="0">
                <a:latin typeface="Arial" pitchFamily="34" charset="0"/>
              </a:rPr>
              <a:t> a </a:t>
            </a:r>
            <a:r>
              <a:rPr lang="de-DE" altLang="de-DE" sz="1200" dirty="0" err="1" smtClean="0">
                <a:latin typeface="Arial" pitchFamily="34" charset="0"/>
              </a:rPr>
              <a:t>greater</a:t>
            </a:r>
            <a:r>
              <a:rPr lang="de-DE" altLang="de-DE" sz="1200" dirty="0" smtClean="0">
                <a:latin typeface="Arial" pitchFamily="34" charset="0"/>
              </a:rPr>
              <a:t> </a:t>
            </a:r>
            <a:r>
              <a:rPr lang="de-DE" altLang="de-DE" sz="1200" dirty="0" err="1" smtClean="0">
                <a:latin typeface="Arial" pitchFamily="34" charset="0"/>
              </a:rPr>
              <a:t>risk</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injury</a:t>
            </a:r>
            <a:r>
              <a:rPr lang="de-DE" altLang="de-DE" sz="1200" dirty="0" smtClean="0">
                <a:latin typeface="Arial" pitchFamily="34" charset="0"/>
              </a:rPr>
              <a:t> </a:t>
            </a:r>
            <a:r>
              <a:rPr lang="de-DE" altLang="de-DE" sz="1200" dirty="0" err="1" smtClean="0">
                <a:latin typeface="Arial" pitchFamily="34" charset="0"/>
              </a:rPr>
              <a:t>than</a:t>
            </a:r>
            <a:r>
              <a:rPr lang="de-DE" altLang="de-DE" sz="1200" dirty="0" smtClean="0">
                <a:latin typeface="Arial" pitchFamily="34" charset="0"/>
              </a:rPr>
              <a:t> </a:t>
            </a:r>
            <a:r>
              <a:rPr lang="de-DE" altLang="de-DE" sz="1200" dirty="0" err="1" smtClean="0">
                <a:latin typeface="Arial" pitchFamily="34" charset="0"/>
              </a:rPr>
              <a:t>frequent</a:t>
            </a:r>
            <a:r>
              <a:rPr lang="de-DE" altLang="de-DE" sz="1200" dirty="0" smtClean="0">
                <a:latin typeface="Arial" pitchFamily="34" charset="0"/>
              </a:rPr>
              <a:t> </a:t>
            </a:r>
            <a:r>
              <a:rPr lang="de-DE" altLang="de-DE" sz="1200" dirty="0" err="1" smtClean="0">
                <a:latin typeface="Arial" pitchFamily="34" charset="0"/>
              </a:rPr>
              <a:t>stresses</a:t>
            </a:r>
            <a:r>
              <a:rPr lang="de-DE" altLang="de-DE" sz="1200" dirty="0" smtClean="0">
                <a:latin typeface="Arial" pitchFamily="34" charset="0"/>
              </a:rPr>
              <a:t> at a </a:t>
            </a:r>
            <a:r>
              <a:rPr lang="de-DE" altLang="de-DE" sz="1200" dirty="0" err="1" smtClean="0">
                <a:latin typeface="Arial" pitchFamily="34" charset="0"/>
              </a:rPr>
              <a:t>low</a:t>
            </a:r>
            <a:r>
              <a:rPr lang="de-DE" altLang="de-DE" sz="1200" dirty="0" smtClean="0">
                <a:latin typeface="Arial" pitchFamily="34" charset="0"/>
              </a:rPr>
              <a:t> </a:t>
            </a:r>
            <a:r>
              <a:rPr lang="de-DE" altLang="de-DE" sz="1200" dirty="0" err="1" smtClean="0">
                <a:latin typeface="Arial" pitchFamily="34" charset="0"/>
              </a:rPr>
              <a:t>level</a:t>
            </a:r>
            <a:endParaRPr lang="de-DE" altLang="de-DE" sz="1200" dirty="0" smtClean="0">
              <a:latin typeface="Arial" pitchFamily="34" charset="0"/>
            </a:endParaRPr>
          </a:p>
          <a:p>
            <a:pPr marL="180975" indent="-180975">
              <a:spcBef>
                <a:spcPct val="5000"/>
              </a:spcBef>
              <a:spcAft>
                <a:spcPct val="5000"/>
              </a:spcAft>
              <a:buFont typeface="Wingdings" pitchFamily="2" charset="2"/>
              <a:buNone/>
            </a:pPr>
            <a:r>
              <a:rPr lang="de-DE" altLang="de-DE" sz="1200" dirty="0" smtClean="0">
                <a:latin typeface="Arial" pitchFamily="34" charset="0"/>
                <a:sym typeface="Wingdings" pitchFamily="2" charset="2"/>
              </a:rPr>
              <a:t>	</a:t>
            </a:r>
            <a:r>
              <a:rPr lang="de-DE" altLang="de-DE" sz="1200" dirty="0" smtClean="0">
                <a:latin typeface="Arial" pitchFamily="34" charset="0"/>
              </a:rPr>
              <a:t> </a:t>
            </a:r>
            <a:r>
              <a:rPr lang="de-DE" altLang="de-DE" sz="1200" dirty="0" err="1" smtClean="0">
                <a:latin typeface="Arial" pitchFamily="34" charset="0"/>
              </a:rPr>
              <a:t>consequently</a:t>
            </a:r>
            <a:r>
              <a:rPr lang="de-DE" altLang="de-DE" sz="1200" dirty="0" smtClean="0">
                <a:latin typeface="Arial" pitchFamily="34" charset="0"/>
              </a:rPr>
              <a:t>, </a:t>
            </a:r>
            <a:r>
              <a:rPr lang="de-DE" altLang="de-DE" sz="1200" dirty="0" err="1" smtClean="0">
                <a:latin typeface="Arial" pitchFamily="34" charset="0"/>
              </a:rPr>
              <a:t>give</a:t>
            </a:r>
            <a:r>
              <a:rPr lang="de-DE" altLang="de-DE" sz="1200" dirty="0" smtClean="0">
                <a:latin typeface="Arial" pitchFamily="34" charset="0"/>
              </a:rPr>
              <a:t> </a:t>
            </a:r>
            <a:r>
              <a:rPr lang="de-DE" altLang="de-DE" sz="1200" dirty="0" err="1" smtClean="0">
                <a:latin typeface="Arial" pitchFamily="34" charset="0"/>
              </a:rPr>
              <a:t>preference</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more</a:t>
            </a:r>
            <a:r>
              <a:rPr lang="de-DE" altLang="de-DE" sz="1200" dirty="0" smtClean="0">
                <a:latin typeface="Arial" pitchFamily="34" charset="0"/>
              </a:rPr>
              <a:t> </a:t>
            </a:r>
            <a:r>
              <a:rPr lang="de-DE" altLang="de-DE" sz="1200" dirty="0" err="1" smtClean="0">
                <a:latin typeface="Arial" pitchFamily="34" charset="0"/>
              </a:rPr>
              <a:t>frequent</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 </a:t>
            </a:r>
            <a:r>
              <a:rPr lang="de-DE" altLang="de-DE" sz="1200" dirty="0" err="1" smtClean="0">
                <a:latin typeface="Arial" pitchFamily="34" charset="0"/>
              </a:rPr>
              <a:t>lower</a:t>
            </a:r>
            <a:r>
              <a:rPr lang="de-DE" altLang="de-DE" sz="1200" dirty="0" smtClean="0">
                <a:latin typeface="Arial" pitchFamily="34" charset="0"/>
              </a:rPr>
              <a:t> </a:t>
            </a:r>
            <a:r>
              <a:rPr lang="de-DE" altLang="de-DE" sz="1200" dirty="0" err="1" smtClean="0">
                <a:latin typeface="Arial" pitchFamily="34" charset="0"/>
              </a:rPr>
              <a:t>level</a:t>
            </a:r>
            <a:endParaRPr lang="de-DE" altLang="de-DE" sz="1200" dirty="0" smtClean="0">
              <a:latin typeface="Arial" pitchFamily="34" charset="0"/>
            </a:endParaRPr>
          </a:p>
          <a:p>
            <a:pPr marL="0" indent="0">
              <a:lnSpc>
                <a:spcPct val="80000"/>
              </a:lnSpc>
              <a:spcBef>
                <a:spcPct val="10000"/>
              </a:spcBef>
              <a:spcAft>
                <a:spcPct val="10000"/>
              </a:spcAft>
              <a:buFontTx/>
              <a:buNone/>
            </a:pPr>
            <a:endParaRPr lang="de-DE" altLang="de-DE" sz="1200" dirty="0" smtClean="0">
              <a:latin typeface="Arial" pitchFamily="34" charset="0"/>
            </a:endParaRPr>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3</a:t>
            </a:fld>
            <a:endParaRPr lang="de-DE" altLang="de-DE"/>
          </a:p>
        </p:txBody>
      </p:sp>
    </p:spTree>
    <p:extLst>
      <p:ext uri="{BB962C8B-B14F-4D97-AF65-F5344CB8AC3E}">
        <p14:creationId xmlns:p14="http://schemas.microsoft.com/office/powerpoint/2010/main" val="314404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lnSpc>
                <a:spcPct val="110000"/>
              </a:lnSpc>
              <a:spcBef>
                <a:spcPct val="20000"/>
              </a:spcBef>
              <a:spcAft>
                <a:spcPct val="2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spine</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placed</a:t>
            </a:r>
            <a:r>
              <a:rPr lang="de-DE" altLang="de-DE" sz="1200" dirty="0" smtClean="0">
                <a:latin typeface="Arial" pitchFamily="34" charset="0"/>
              </a:rPr>
              <a:t> </a:t>
            </a:r>
            <a:r>
              <a:rPr lang="de-DE" altLang="de-DE" sz="1200" dirty="0" err="1" smtClean="0">
                <a:latin typeface="Arial" pitchFamily="34" charset="0"/>
              </a:rPr>
              <a:t>under</a:t>
            </a:r>
            <a:r>
              <a:rPr lang="de-DE" altLang="de-DE" sz="1200" dirty="0" smtClean="0">
                <a:latin typeface="Arial" pitchFamily="34" charset="0"/>
              </a:rPr>
              <a:t> stress </a:t>
            </a:r>
            <a:r>
              <a:rPr lang="de-DE" altLang="de-DE" sz="1200" dirty="0" err="1" smtClean="0">
                <a:latin typeface="Arial" pitchFamily="34" charset="0"/>
              </a:rPr>
              <a:t>by</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carrying</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loads</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generation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The </a:t>
            </a:r>
            <a:r>
              <a:rPr lang="de-DE" altLang="de-DE" sz="1200" dirty="0" err="1" smtClean="0">
                <a:latin typeface="Arial" pitchFamily="34" charset="0"/>
              </a:rPr>
              <a:t>level</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stress </a:t>
            </a:r>
            <a:r>
              <a:rPr lang="de-DE" altLang="de-DE" sz="1200" dirty="0" err="1" smtClean="0">
                <a:latin typeface="Arial" pitchFamily="34" charset="0"/>
              </a:rPr>
              <a:t>however</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generally</a:t>
            </a:r>
            <a:r>
              <a:rPr lang="de-DE" altLang="de-DE" sz="1200" dirty="0" smtClean="0">
                <a:latin typeface="Arial" pitchFamily="34" charset="0"/>
              </a:rPr>
              <a:t> </a:t>
            </a:r>
            <a:r>
              <a:rPr lang="de-DE" altLang="de-DE" sz="1200" dirty="0" err="1" smtClean="0">
                <a:latin typeface="Arial" pitchFamily="34" charset="0"/>
              </a:rPr>
              <a:t>substantially</a:t>
            </a:r>
            <a:r>
              <a:rPr lang="de-DE" altLang="de-DE" sz="1200" dirty="0" smtClean="0">
                <a:latin typeface="Arial" pitchFamily="34" charset="0"/>
              </a:rPr>
              <a:t> </a:t>
            </a:r>
            <a:r>
              <a:rPr lang="de-DE" altLang="de-DE" sz="1200" dirty="0" err="1" smtClean="0">
                <a:latin typeface="Arial" pitchFamily="34" charset="0"/>
              </a:rPr>
              <a:t>greater</a:t>
            </a:r>
            <a:r>
              <a:rPr lang="de-DE" altLang="de-DE" sz="1200" dirty="0" smtClean="0">
                <a:latin typeface="Arial" pitchFamily="34" charset="0"/>
              </a:rPr>
              <a:t> </a:t>
            </a:r>
            <a:r>
              <a:rPr lang="de-DE" altLang="de-DE" sz="1200" dirty="0" err="1" smtClean="0">
                <a:latin typeface="Arial" pitchFamily="34" charset="0"/>
              </a:rPr>
              <a:t>than</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weight</a:t>
            </a:r>
            <a:r>
              <a:rPr lang="de-DE" altLang="de-DE" sz="1200" dirty="0" smtClean="0">
                <a:latin typeface="Arial" pitchFamily="34" charset="0"/>
              </a:rPr>
              <a:t> </a:t>
            </a:r>
            <a:r>
              <a:rPr lang="de-DE" altLang="de-DE" sz="1200" dirty="0" err="1" smtClean="0">
                <a:latin typeface="Arial" pitchFamily="34" charset="0"/>
              </a:rPr>
              <a:t>or</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generated</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This </a:t>
            </a:r>
            <a:r>
              <a:rPr lang="de-DE" altLang="de-DE" sz="1200" dirty="0" err="1" smtClean="0">
                <a:latin typeface="Arial" pitchFamily="34" charset="0"/>
              </a:rPr>
              <a:t>is</a:t>
            </a:r>
            <a:r>
              <a:rPr lang="de-DE" altLang="de-DE" sz="1200" dirty="0" smtClean="0">
                <a:latin typeface="Arial" pitchFamily="34" charset="0"/>
              </a:rPr>
              <a:t> due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moment</a:t>
            </a:r>
            <a:r>
              <a:rPr lang="de-DE" altLang="de-DE" sz="1200" dirty="0" smtClean="0">
                <a:latin typeface="Arial" pitchFamily="34" charset="0"/>
              </a:rPr>
              <a:t> </a:t>
            </a:r>
            <a:r>
              <a:rPr lang="de-DE" altLang="de-DE" sz="1200" dirty="0" err="1" smtClean="0">
                <a:latin typeface="Arial" pitchFamily="34" charset="0"/>
              </a:rPr>
              <a:t>effect</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necessary</a:t>
            </a:r>
            <a:r>
              <a:rPr lang="de-DE" altLang="de-DE" sz="1200" dirty="0" smtClean="0">
                <a:latin typeface="Arial" pitchFamily="34" charset="0"/>
              </a:rPr>
              <a:t> </a:t>
            </a:r>
            <a:r>
              <a:rPr lang="de-DE" altLang="de-DE" sz="1200" dirty="0" err="1" smtClean="0">
                <a:latin typeface="Arial" pitchFamily="34" charset="0"/>
              </a:rPr>
              <a:t>stabilizing</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p>
          <a:p>
            <a:pPr marL="180975" indent="-180975">
              <a:lnSpc>
                <a:spcPct val="110000"/>
              </a:lnSpc>
              <a:spcBef>
                <a:spcPct val="20000"/>
              </a:spcBef>
              <a:spcAft>
                <a:spcPct val="20000"/>
              </a:spcAft>
              <a:buFont typeface="Wingdings" pitchFamily="2" charset="2"/>
              <a:buChar char="§"/>
            </a:pPr>
            <a:r>
              <a:rPr lang="de-DE" altLang="de-DE" sz="1200" dirty="0" err="1" smtClean="0">
                <a:latin typeface="Arial" pitchFamily="34" charset="0"/>
              </a:rPr>
              <a:t>Examination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spine</a:t>
            </a:r>
            <a:r>
              <a:rPr lang="de-DE" altLang="de-DE" sz="1200" dirty="0" smtClean="0">
                <a:latin typeface="Arial" pitchFamily="34" charset="0"/>
              </a:rPr>
              <a:t> </a:t>
            </a:r>
            <a:r>
              <a:rPr lang="de-DE" altLang="de-DE" sz="1200" dirty="0" err="1" smtClean="0">
                <a:latin typeface="Arial" pitchFamily="34" charset="0"/>
              </a:rPr>
              <a:t>shows</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made</a:t>
            </a:r>
            <a:r>
              <a:rPr lang="de-DE" altLang="de-DE" sz="1200" dirty="0" smtClean="0">
                <a:latin typeface="Arial" pitchFamily="34" charset="0"/>
              </a:rPr>
              <a:t> </a:t>
            </a:r>
            <a:r>
              <a:rPr lang="de-DE" altLang="de-DE" sz="1200" dirty="0" err="1" smtClean="0">
                <a:latin typeface="Arial" pitchFamily="34" charset="0"/>
              </a:rPr>
              <a:t>up</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weight</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in </a:t>
            </a:r>
            <a:r>
              <a:rPr lang="de-DE" altLang="de-DE" sz="1200" dirty="0" err="1" smtClean="0">
                <a:latin typeface="Arial" pitchFamily="34" charset="0"/>
              </a:rPr>
              <a:t>addition</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body</a:t>
            </a:r>
            <a:r>
              <a:rPr lang="de-DE" altLang="de-DE" sz="1200" dirty="0" smtClean="0">
                <a:latin typeface="Arial" pitchFamily="34" charset="0"/>
              </a:rPr>
              <a:t> </a:t>
            </a:r>
            <a:r>
              <a:rPr lang="de-DE" altLang="de-DE" sz="1200" dirty="0" err="1" smtClean="0">
                <a:latin typeface="Arial" pitchFamily="34" charset="0"/>
              </a:rPr>
              <a:t>weight</a:t>
            </a:r>
            <a:r>
              <a:rPr lang="de-DE" altLang="de-DE" sz="1200" dirty="0" smtClean="0">
                <a:latin typeface="Arial" pitchFamily="34" charset="0"/>
              </a:rPr>
              <a:t> </a:t>
            </a:r>
          </a:p>
          <a:p>
            <a:pPr marL="180975" indent="-180975">
              <a:lnSpc>
                <a:spcPct val="110000"/>
              </a:lnSpc>
              <a:spcBef>
                <a:spcPct val="20000"/>
              </a:spcBef>
              <a:spcAft>
                <a:spcPct val="2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acting</a:t>
            </a:r>
            <a:r>
              <a:rPr lang="de-DE" altLang="de-DE" sz="1200" dirty="0" smtClean="0">
                <a:latin typeface="Arial" pitchFamily="34" charset="0"/>
              </a:rPr>
              <a:t>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can</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calculated</a:t>
            </a:r>
            <a:r>
              <a:rPr lang="de-DE" altLang="de-DE" sz="1200" dirty="0" smtClean="0">
                <a:latin typeface="Arial" pitchFamily="34" charset="0"/>
              </a:rPr>
              <a:t> in </a:t>
            </a:r>
            <a:r>
              <a:rPr lang="de-DE" altLang="de-DE" sz="1200" dirty="0" err="1" smtClean="0">
                <a:latin typeface="Arial" pitchFamily="34" charset="0"/>
              </a:rPr>
              <a:t>idealized</a:t>
            </a:r>
            <a:r>
              <a:rPr lang="de-DE" altLang="de-DE" sz="1200" dirty="0" smtClean="0">
                <a:latin typeface="Arial" pitchFamily="34" charset="0"/>
              </a:rPr>
              <a:t> form </a:t>
            </a:r>
            <a:r>
              <a:rPr lang="de-DE" altLang="de-DE" sz="1200" dirty="0" err="1" smtClean="0">
                <a:latin typeface="Arial" pitchFamily="34" charset="0"/>
              </a:rPr>
              <a:t>by</a:t>
            </a:r>
            <a:r>
              <a:rPr lang="de-DE" altLang="de-DE" sz="1200" dirty="0" smtClean="0">
                <a:latin typeface="Arial" pitchFamily="34" charset="0"/>
              </a:rPr>
              <a:t> </a:t>
            </a:r>
            <a:r>
              <a:rPr lang="de-DE" altLang="de-DE" sz="1200" dirty="0" err="1" smtClean="0">
                <a:latin typeface="Arial" pitchFamily="34" charset="0"/>
              </a:rPr>
              <a:t>means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equilibrium</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moment</a:t>
            </a:r>
            <a:r>
              <a:rPr lang="de-DE" altLang="de-DE" sz="1200" dirty="0" smtClean="0">
                <a:latin typeface="Arial" pitchFamily="34" charset="0"/>
              </a:rPr>
              <a:t>: </a:t>
            </a:r>
            <a:r>
              <a:rPr lang="de-DE" altLang="de-DE" sz="1200" dirty="0" err="1" smtClean="0">
                <a:latin typeface="Arial" pitchFamily="34" charset="0"/>
              </a:rPr>
              <a:t>they</a:t>
            </a:r>
            <a:r>
              <a:rPr lang="de-DE" altLang="de-DE" sz="1200" dirty="0" smtClean="0">
                <a:latin typeface="Arial" pitchFamily="34" charset="0"/>
              </a:rPr>
              <a:t> </a:t>
            </a:r>
            <a:r>
              <a:rPr lang="de-DE" altLang="de-DE" sz="1200" dirty="0" err="1" smtClean="0">
                <a:latin typeface="Arial" pitchFamily="34" charset="0"/>
              </a:rPr>
              <a:t>correspond</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ratio</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i="1" dirty="0" smtClean="0">
                <a:latin typeface="Arial" pitchFamily="34" charset="0"/>
              </a:rPr>
              <a:t>hand-</a:t>
            </a:r>
            <a:r>
              <a:rPr lang="de-DE" altLang="de-DE" sz="1200" i="1" dirty="0" err="1" smtClean="0">
                <a:latin typeface="Arial" pitchFamily="34" charset="0"/>
              </a:rPr>
              <a:t>to</a:t>
            </a:r>
            <a:r>
              <a:rPr lang="de-DE" altLang="de-DE" sz="1200" i="1" dirty="0" smtClean="0">
                <a:latin typeface="Arial" pitchFamily="34" charset="0"/>
              </a:rPr>
              <a:t> </a:t>
            </a:r>
            <a:r>
              <a:rPr lang="de-DE" altLang="de-DE" sz="1200" i="1" dirty="0" err="1" smtClean="0">
                <a:latin typeface="Arial" pitchFamily="34" charset="0"/>
              </a:rPr>
              <a:t>spine</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i="1" dirty="0" err="1" smtClean="0">
                <a:latin typeface="Arial" pitchFamily="34" charset="0"/>
              </a:rPr>
              <a:t>muscle-to-spine</a:t>
            </a:r>
            <a:r>
              <a:rPr lang="de-DE" altLang="de-DE" sz="1200" dirty="0" smtClean="0">
                <a:latin typeface="Arial" pitchFamily="34" charset="0"/>
              </a:rPr>
              <a:t> </a:t>
            </a:r>
            <a:r>
              <a:rPr lang="de-DE" altLang="de-DE" sz="1200" dirty="0" err="1" smtClean="0">
                <a:latin typeface="Arial" pitchFamily="34" charset="0"/>
              </a:rPr>
              <a:t>lever</a:t>
            </a:r>
            <a:r>
              <a:rPr lang="de-DE" altLang="de-DE" sz="1200" dirty="0" smtClean="0">
                <a:latin typeface="Arial" pitchFamily="34" charset="0"/>
              </a:rPr>
              <a:t> arm </a:t>
            </a:r>
            <a:r>
              <a:rPr lang="de-DE" altLang="de-DE" sz="1200" dirty="0" err="1" smtClean="0">
                <a:latin typeface="Arial" pitchFamily="34" charset="0"/>
              </a:rPr>
              <a:t>lengths</a:t>
            </a:r>
            <a:r>
              <a:rPr lang="de-DE" altLang="de-DE" sz="1200" dirty="0" smtClean="0">
                <a:latin typeface="Arial" pitchFamily="34" charset="0"/>
              </a:rPr>
              <a:t> </a:t>
            </a:r>
            <a:r>
              <a:rPr lang="de-DE" altLang="de-DE" sz="1200" dirty="0" err="1" smtClean="0">
                <a:latin typeface="Arial" pitchFamily="34" charset="0"/>
              </a:rPr>
              <a:t>multiplied</a:t>
            </a:r>
            <a:r>
              <a:rPr lang="de-DE" altLang="de-DE" sz="1200" dirty="0" smtClean="0">
                <a:latin typeface="Arial" pitchFamily="34" charset="0"/>
              </a:rPr>
              <a:t> </a:t>
            </a:r>
            <a:r>
              <a:rPr lang="de-DE" altLang="de-DE" sz="1200" dirty="0" err="1" smtClean="0">
                <a:latin typeface="Arial" pitchFamily="34" charset="0"/>
              </a:rPr>
              <a:t>by</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weight</a:t>
            </a:r>
            <a:endParaRPr lang="de-DE" altLang="de-DE" sz="1200" dirty="0" smtClean="0">
              <a:latin typeface="Arial" pitchFamily="34" charset="0"/>
            </a:endParaRPr>
          </a:p>
          <a:p>
            <a:pPr marL="180975" indent="-180975">
              <a:lnSpc>
                <a:spcPct val="110000"/>
              </a:lnSpc>
              <a:spcBef>
                <a:spcPct val="20000"/>
              </a:spcBef>
              <a:spcAft>
                <a:spcPct val="2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moment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 </a:t>
            </a:r>
            <a:r>
              <a:rPr lang="de-DE" altLang="de-DE" sz="1200" dirty="0" err="1" smtClean="0">
                <a:latin typeface="Arial" pitchFamily="34" charset="0"/>
              </a:rPr>
              <a:t>lever</a:t>
            </a:r>
            <a:r>
              <a:rPr lang="de-DE" altLang="de-DE" sz="1200" dirty="0" smtClean="0">
                <a:latin typeface="Arial" pitchFamily="34" charset="0"/>
              </a:rPr>
              <a:t> arm (hand-</a:t>
            </a:r>
            <a:r>
              <a:rPr lang="de-DE" altLang="de-DE" sz="1200" dirty="0" err="1" smtClean="0">
                <a:latin typeface="Arial" pitchFamily="34" charset="0"/>
              </a:rPr>
              <a:t>to</a:t>
            </a:r>
            <a:r>
              <a:rPr lang="de-DE" altLang="de-DE" sz="1200" dirty="0" smtClean="0">
                <a:latin typeface="Arial" pitchFamily="34" charset="0"/>
              </a:rPr>
              <a:t>-</a:t>
            </a:r>
            <a:r>
              <a:rPr lang="de-DE" altLang="de-DE" sz="1200" dirty="0" err="1" smtClean="0">
                <a:latin typeface="Arial" pitchFamily="34" charset="0"/>
              </a:rPr>
              <a:t>spine</a:t>
            </a:r>
            <a:r>
              <a:rPr lang="de-DE" altLang="de-DE" sz="1200" dirty="0" smtClean="0">
                <a:latin typeface="Arial" pitchFamily="34" charset="0"/>
              </a:rPr>
              <a:t> </a:t>
            </a:r>
            <a:r>
              <a:rPr lang="de-DE" altLang="de-DE" sz="1200" dirty="0" err="1" smtClean="0">
                <a:latin typeface="Arial" pitchFamily="34" charset="0"/>
              </a:rPr>
              <a:t>lever</a:t>
            </a:r>
            <a:r>
              <a:rPr lang="de-DE" altLang="de-DE" sz="1200" dirty="0" smtClean="0">
                <a:latin typeface="Arial" pitchFamily="34" charset="0"/>
              </a:rPr>
              <a:t> </a:t>
            </a:r>
            <a:r>
              <a:rPr lang="de-DE" altLang="de-DE" sz="1200" dirty="0" err="1" smtClean="0">
                <a:latin typeface="Arial" pitchFamily="34" charset="0"/>
              </a:rPr>
              <a:t>length</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therefore</a:t>
            </a:r>
            <a:r>
              <a:rPr lang="de-DE" altLang="de-DE" sz="1200" dirty="0" smtClean="0">
                <a:latin typeface="Arial" pitchFamily="34" charset="0"/>
              </a:rPr>
              <a:t> </a:t>
            </a:r>
            <a:r>
              <a:rPr lang="de-DE" altLang="de-DE" sz="1200" dirty="0" err="1" smtClean="0">
                <a:latin typeface="Arial" pitchFamily="34" charset="0"/>
              </a:rPr>
              <a:t>generated</a:t>
            </a:r>
            <a:r>
              <a:rPr lang="de-DE" altLang="de-DE" sz="1200" dirty="0" smtClean="0">
                <a:latin typeface="Arial" pitchFamily="34" charset="0"/>
              </a:rPr>
              <a:t> </a:t>
            </a:r>
            <a:r>
              <a:rPr lang="de-DE" altLang="de-DE" sz="1200" dirty="0" err="1" smtClean="0">
                <a:latin typeface="Arial" pitchFamily="34" charset="0"/>
              </a:rPr>
              <a:t>by</a:t>
            </a:r>
            <a:r>
              <a:rPr lang="de-DE" altLang="de-DE" sz="1200" dirty="0" smtClean="0">
                <a:latin typeface="Arial" pitchFamily="34" charset="0"/>
              </a:rPr>
              <a:t> a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moment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equal</a:t>
            </a:r>
            <a:r>
              <a:rPr lang="de-DE" altLang="de-DE" sz="1200" dirty="0" smtClean="0">
                <a:latin typeface="Arial" pitchFamily="34" charset="0"/>
              </a:rPr>
              <a:t> </a:t>
            </a:r>
            <a:r>
              <a:rPr lang="de-DE" altLang="de-DE" sz="1200" dirty="0" err="1" smtClean="0">
                <a:latin typeface="Arial" pitchFamily="34" charset="0"/>
              </a:rPr>
              <a:t>magnitude</a:t>
            </a:r>
            <a:r>
              <a:rPr lang="de-DE" altLang="de-DE" sz="1200" dirty="0" smtClean="0">
                <a:latin typeface="Arial" pitchFamily="34" charset="0"/>
              </a:rPr>
              <a:t> 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extensor</a:t>
            </a:r>
            <a:r>
              <a:rPr lang="de-DE" altLang="de-DE" sz="1200" dirty="0" smtClean="0">
                <a:latin typeface="Arial" pitchFamily="34" charset="0"/>
              </a:rPr>
              <a:t> </a:t>
            </a:r>
            <a:r>
              <a:rPr lang="de-DE" altLang="de-DE" sz="1200" dirty="0" err="1" smtClean="0">
                <a:latin typeface="Arial" pitchFamily="34" charset="0"/>
              </a:rPr>
              <a:t>muscles</a:t>
            </a:r>
            <a:r>
              <a:rPr lang="de-DE" altLang="de-DE" sz="1200" dirty="0" smtClean="0">
                <a:latin typeface="Arial" pitchFamily="34" charset="0"/>
              </a:rPr>
              <a:t> (</a:t>
            </a:r>
            <a:r>
              <a:rPr lang="de-DE" altLang="de-DE" sz="1200" dirty="0" err="1" smtClean="0">
                <a:latin typeface="Arial" pitchFamily="34" charset="0"/>
              </a:rPr>
              <a:t>lever</a:t>
            </a:r>
            <a:r>
              <a:rPr lang="de-DE" altLang="de-DE" sz="1200" dirty="0" smtClean="0">
                <a:latin typeface="Arial" pitchFamily="34" charset="0"/>
              </a:rPr>
              <a:t> </a:t>
            </a:r>
            <a:r>
              <a:rPr lang="de-DE" altLang="de-DE" sz="1200" dirty="0" err="1" smtClean="0">
                <a:latin typeface="Arial" pitchFamily="34" charset="0"/>
              </a:rPr>
              <a:t>length</a:t>
            </a:r>
            <a:r>
              <a:rPr lang="de-DE" altLang="de-DE" sz="1200" dirty="0" smtClean="0">
                <a:latin typeface="Arial" pitchFamily="34" charset="0"/>
              </a:rPr>
              <a:t>: </a:t>
            </a:r>
            <a:r>
              <a:rPr lang="de-DE" altLang="de-DE" sz="1200" dirty="0" err="1" smtClean="0">
                <a:latin typeface="Arial" pitchFamily="34" charset="0"/>
              </a:rPr>
              <a:t>length</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spinous</a:t>
            </a:r>
            <a:r>
              <a:rPr lang="de-DE" altLang="de-DE" sz="1200" dirty="0" smtClean="0">
                <a:latin typeface="Arial" pitchFamily="34" charset="0"/>
              </a:rPr>
              <a:t> </a:t>
            </a:r>
            <a:r>
              <a:rPr lang="de-DE" altLang="de-DE" sz="1200" dirty="0" err="1" smtClean="0">
                <a:latin typeface="Arial" pitchFamily="34" charset="0"/>
              </a:rPr>
              <a:t>process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spine</a:t>
            </a:r>
            <a:endParaRPr lang="de-DE" altLang="de-DE" sz="1200" dirty="0" smtClean="0">
              <a:latin typeface="Arial" pitchFamily="34" charset="0"/>
            </a:endParaRPr>
          </a:p>
          <a:p>
            <a:pPr marL="180975" indent="-180975">
              <a:lnSpc>
                <a:spcPct val="110000"/>
              </a:lnSpc>
              <a:spcBef>
                <a:spcPct val="20000"/>
              </a:spcBef>
              <a:spcAft>
                <a:spcPct val="20000"/>
              </a:spcAft>
              <a:buFont typeface="Wingdings" pitchFamily="2" charset="2"/>
              <a:buChar char="§"/>
            </a:pPr>
            <a:r>
              <a:rPr lang="de-DE" altLang="de-DE" sz="1200" dirty="0" smtClean="0">
                <a:latin typeface="Arial" pitchFamily="34" charset="0"/>
              </a:rPr>
              <a:t>Values </a:t>
            </a:r>
            <a:r>
              <a:rPr lang="de-DE" altLang="de-DE" sz="1200" dirty="0" err="1" smtClean="0">
                <a:latin typeface="Arial" pitchFamily="34" charset="0"/>
              </a:rPr>
              <a:t>assumed</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example</a:t>
            </a:r>
            <a:r>
              <a:rPr lang="de-DE" altLang="de-DE" sz="1200" dirty="0" smtClean="0">
                <a:latin typeface="Arial" pitchFamily="34" charset="0"/>
              </a:rPr>
              <a:t>: a </a:t>
            </a:r>
            <a:r>
              <a:rPr lang="de-DE" altLang="de-DE" sz="1200" dirty="0" err="1" smtClean="0">
                <a:latin typeface="Arial" pitchFamily="34" charset="0"/>
              </a:rPr>
              <a:t>weight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10 kg </a:t>
            </a:r>
            <a:r>
              <a:rPr lang="de-DE" altLang="de-DE" sz="1200" dirty="0" err="1" smtClean="0">
                <a:latin typeface="Arial" pitchFamily="34" charset="0"/>
              </a:rPr>
              <a:t>carried</a:t>
            </a:r>
            <a:r>
              <a:rPr lang="de-DE" altLang="de-DE" sz="1200" dirty="0" smtClean="0">
                <a:latin typeface="Arial" pitchFamily="34" charset="0"/>
              </a:rPr>
              <a:t> at a medium </a:t>
            </a:r>
            <a:r>
              <a:rPr lang="de-DE" altLang="de-DE" sz="1200" dirty="0" err="1" smtClean="0">
                <a:latin typeface="Arial" pitchFamily="34" charset="0"/>
              </a:rPr>
              <a:t>distance</a:t>
            </a:r>
            <a:r>
              <a:rPr lang="de-DE" altLang="de-DE" sz="1200" dirty="0" smtClean="0">
                <a:latin typeface="Arial" pitchFamily="34" charset="0"/>
              </a:rPr>
              <a:t> </a:t>
            </a:r>
            <a:r>
              <a:rPr lang="de-DE" altLang="de-DE" sz="1200" dirty="0" err="1" smtClean="0">
                <a:latin typeface="Arial" pitchFamily="34" charset="0"/>
              </a:rPr>
              <a:t>from</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body</a:t>
            </a:r>
            <a:r>
              <a:rPr lang="de-DE" altLang="de-DE" sz="1200" dirty="0" smtClean="0">
                <a:latin typeface="Arial" pitchFamily="34" charset="0"/>
              </a:rPr>
              <a:t> (L1=50 cm) at an </a:t>
            </a:r>
            <a:r>
              <a:rPr lang="de-DE" altLang="de-DE" sz="1200" dirty="0" err="1" smtClean="0">
                <a:latin typeface="Arial" pitchFamily="34" charset="0"/>
              </a:rPr>
              <a:t>assumed</a:t>
            </a:r>
            <a:r>
              <a:rPr lang="de-DE" altLang="de-DE" sz="1200" dirty="0" smtClean="0">
                <a:latin typeface="Arial" pitchFamily="34" charset="0"/>
              </a:rPr>
              <a:t> </a:t>
            </a:r>
            <a:r>
              <a:rPr lang="de-DE" altLang="de-DE" sz="1200" i="1" dirty="0" err="1" smtClean="0">
                <a:latin typeface="Arial" pitchFamily="34" charset="0"/>
              </a:rPr>
              <a:t>muscule-to-spine</a:t>
            </a:r>
            <a:r>
              <a:rPr lang="de-DE" altLang="de-DE" sz="1200" dirty="0" smtClean="0">
                <a:latin typeface="Arial" pitchFamily="34" charset="0"/>
              </a:rPr>
              <a:t> </a:t>
            </a:r>
            <a:r>
              <a:rPr lang="de-DE" altLang="de-DE" sz="1200" dirty="0" err="1" smtClean="0">
                <a:latin typeface="Arial" pitchFamily="34" charset="0"/>
              </a:rPr>
              <a:t>distance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5 cm </a:t>
            </a:r>
          </a:p>
          <a:p>
            <a:pPr marL="180975" indent="-180975">
              <a:lnSpc>
                <a:spcPct val="110000"/>
              </a:lnSpc>
              <a:spcBef>
                <a:spcPct val="20000"/>
              </a:spcBef>
              <a:spcAft>
                <a:spcPct val="2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calculated</a:t>
            </a:r>
            <a:r>
              <a:rPr lang="de-DE" altLang="de-DE" sz="1200" dirty="0" smtClean="0">
                <a:latin typeface="Arial" pitchFamily="34" charset="0"/>
              </a:rPr>
              <a:t>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can</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imagined</a:t>
            </a:r>
            <a:r>
              <a:rPr lang="de-DE" altLang="de-DE" sz="1200" dirty="0" smtClean="0">
                <a:latin typeface="Arial" pitchFamily="34" charset="0"/>
              </a:rPr>
              <a:t> </a:t>
            </a:r>
            <a:r>
              <a:rPr lang="de-DE" altLang="de-DE" sz="1200" dirty="0" err="1" smtClean="0">
                <a:latin typeface="Arial" pitchFamily="34" charset="0"/>
              </a:rPr>
              <a:t>as</a:t>
            </a:r>
            <a:r>
              <a:rPr lang="de-DE" altLang="de-DE" sz="1200" dirty="0" smtClean="0">
                <a:latin typeface="Arial" pitchFamily="34" charset="0"/>
              </a:rPr>
              <a:t> a </a:t>
            </a:r>
            <a:r>
              <a:rPr lang="de-DE" altLang="de-DE" sz="1200" dirty="0" err="1" smtClean="0">
                <a:latin typeface="Arial" pitchFamily="34" charset="0"/>
              </a:rPr>
              <a:t>weight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(50/5) × 10 kg = 100 kg </a:t>
            </a:r>
            <a:r>
              <a:rPr lang="de-DE" altLang="de-DE" sz="1200" b="1" i="1" dirty="0" smtClean="0">
                <a:latin typeface="Arial" pitchFamily="34" charset="0"/>
              </a:rPr>
              <a:t>(</a:t>
            </a:r>
            <a:r>
              <a:rPr lang="de-DE" altLang="de-DE" sz="1200" b="1" i="1" dirty="0" err="1" smtClean="0">
                <a:latin typeface="Arial" pitchFamily="34" charset="0"/>
              </a:rPr>
              <a:t>lever</a:t>
            </a:r>
            <a:r>
              <a:rPr lang="de-DE" altLang="de-DE" sz="1200" b="1" i="1" dirty="0" smtClean="0">
                <a:latin typeface="Arial" pitchFamily="34" charset="0"/>
              </a:rPr>
              <a:t> </a:t>
            </a:r>
            <a:r>
              <a:rPr lang="de-DE" altLang="de-DE" sz="1200" b="1" i="1" dirty="0" err="1" smtClean="0">
                <a:latin typeface="Arial" pitchFamily="34" charset="0"/>
              </a:rPr>
              <a:t>principle</a:t>
            </a:r>
            <a:r>
              <a:rPr lang="de-DE" altLang="de-DE" sz="1200" b="1" i="1" dirty="0" smtClean="0">
                <a:latin typeface="Arial" pitchFamily="34" charset="0"/>
              </a:rPr>
              <a:t>)</a:t>
            </a:r>
          </a:p>
          <a:p>
            <a:pPr marL="180975" indent="-180975">
              <a:lnSpc>
                <a:spcPct val="110000"/>
              </a:lnSpc>
              <a:spcBef>
                <a:spcPct val="20000"/>
              </a:spcBef>
              <a:spcAft>
                <a:spcPct val="2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spine</a:t>
            </a:r>
            <a:r>
              <a:rPr lang="de-DE" altLang="de-DE" sz="1200" dirty="0" smtClean="0">
                <a:latin typeface="Arial" pitchFamily="34" charset="0"/>
              </a:rPr>
              <a:t> </a:t>
            </a:r>
            <a:r>
              <a:rPr lang="de-DE" altLang="de-DE" sz="1200" dirty="0" err="1" smtClean="0">
                <a:latin typeface="Arial" pitchFamily="34" charset="0"/>
              </a:rPr>
              <a:t>would</a:t>
            </a:r>
            <a:r>
              <a:rPr lang="de-DE" altLang="de-DE" sz="1200" dirty="0" smtClean="0">
                <a:latin typeface="Arial" pitchFamily="34" charset="0"/>
              </a:rPr>
              <a:t> </a:t>
            </a:r>
            <a:r>
              <a:rPr lang="de-DE" altLang="de-DE" sz="1200" dirty="0" err="1" smtClean="0">
                <a:latin typeface="Arial" pitchFamily="34" charset="0"/>
              </a:rPr>
              <a:t>then</a:t>
            </a:r>
            <a:r>
              <a:rPr lang="de-DE" altLang="de-DE" sz="1200" dirty="0" smtClean="0">
                <a:latin typeface="Arial" pitchFamily="34" charset="0"/>
              </a:rPr>
              <a:t> </a:t>
            </a:r>
            <a:r>
              <a:rPr lang="de-DE" altLang="de-DE" sz="1200" dirty="0" err="1" smtClean="0">
                <a:latin typeface="Arial" pitchFamily="34" charset="0"/>
              </a:rPr>
              <a:t>equate</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10 kg + 100 kg = 110 kg </a:t>
            </a:r>
            <a:r>
              <a:rPr lang="de-DE" altLang="de-DE" sz="1200" dirty="0" err="1" smtClean="0">
                <a:latin typeface="Arial" pitchFamily="34" charset="0"/>
              </a:rPr>
              <a:t>carried</a:t>
            </a:r>
            <a:r>
              <a:rPr lang="de-DE" altLang="de-DE" sz="1200" dirty="0" smtClean="0">
                <a:latin typeface="Arial" pitchFamily="34" charset="0"/>
              </a:rPr>
              <a:t> 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head</a:t>
            </a:r>
            <a:r>
              <a:rPr lang="de-DE" altLang="de-DE" sz="1200" dirty="0" smtClean="0">
                <a:latin typeface="Arial" pitchFamily="34" charset="0"/>
              </a:rPr>
              <a:t> (plus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effects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weight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parts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body</a:t>
            </a:r>
            <a:r>
              <a:rPr lang="de-DE" altLang="de-DE" sz="1200" dirty="0" smtClean="0">
                <a:latin typeface="Arial" pitchFamily="34" charset="0"/>
              </a:rPr>
              <a:t> </a:t>
            </a:r>
            <a:r>
              <a:rPr lang="de-DE" altLang="de-DE" sz="1200" dirty="0" err="1" smtClean="0">
                <a:latin typeface="Arial" pitchFamily="34" charset="0"/>
              </a:rPr>
              <a:t>themselves</a:t>
            </a:r>
            <a:r>
              <a:rPr lang="de-DE" altLang="de-DE" sz="1200" dirty="0" smtClean="0">
                <a:latin typeface="Arial" pitchFamily="34" charset="0"/>
              </a:rPr>
              <a:t>, </a:t>
            </a:r>
            <a:r>
              <a:rPr lang="de-DE" altLang="de-DE" sz="1200" dirty="0" err="1" smtClean="0">
                <a:latin typeface="Arial" pitchFamily="34" charset="0"/>
              </a:rPr>
              <a:t>which</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not </a:t>
            </a:r>
            <a:r>
              <a:rPr lang="de-DE" altLang="de-DE" sz="1200" dirty="0" err="1" smtClean="0">
                <a:latin typeface="Arial" pitchFamily="34" charset="0"/>
              </a:rPr>
              <a:t>considered</a:t>
            </a:r>
            <a:r>
              <a:rPr lang="de-DE" altLang="de-DE" sz="1200" dirty="0" smtClean="0">
                <a:latin typeface="Arial" pitchFamily="34" charset="0"/>
              </a:rPr>
              <a:t> </a:t>
            </a:r>
            <a:r>
              <a:rPr lang="de-DE" altLang="de-DE" sz="1200" dirty="0" err="1" smtClean="0">
                <a:latin typeface="Arial" pitchFamily="34" charset="0"/>
              </a:rPr>
              <a:t>here</a:t>
            </a:r>
            <a:r>
              <a:rPr lang="de-DE" altLang="de-DE" sz="1200" dirty="0" smtClean="0">
                <a:latin typeface="Arial" pitchFamily="34" charset="0"/>
              </a:rPr>
              <a:t>) </a:t>
            </a:r>
          </a:p>
          <a:p>
            <a:pPr marL="180975" indent="-180975">
              <a:lnSpc>
                <a:spcPct val="110000"/>
              </a:lnSpc>
              <a:spcBef>
                <a:spcPct val="20000"/>
              </a:spcBef>
              <a:spcAft>
                <a:spcPct val="20000"/>
              </a:spcAft>
              <a:buFont typeface="Wingdings" pitchFamily="2" charset="2"/>
              <a:buChar char="§"/>
            </a:pPr>
            <a:r>
              <a:rPr lang="de-DE" altLang="de-DE" sz="1200" dirty="0" smtClean="0">
                <a:latin typeface="Arial" pitchFamily="34" charset="0"/>
              </a:rPr>
              <a:t>Strong </a:t>
            </a:r>
            <a:r>
              <a:rPr lang="de-DE" altLang="de-DE" sz="1200" dirty="0" err="1" smtClean="0">
                <a:latin typeface="Arial" pitchFamily="34" charset="0"/>
              </a:rPr>
              <a:t>strain</a:t>
            </a:r>
            <a:r>
              <a:rPr lang="de-DE" altLang="de-DE" sz="1200" dirty="0" smtClean="0">
                <a:latin typeface="Arial" pitchFamily="34" charset="0"/>
              </a:rPr>
              <a:t>, </a:t>
            </a:r>
            <a:r>
              <a:rPr lang="de-DE" altLang="de-DE" sz="1200" dirty="0" err="1" smtClean="0">
                <a:latin typeface="Arial" pitchFamily="34" charset="0"/>
              </a:rPr>
              <a:t>even</a:t>
            </a:r>
            <a:r>
              <a:rPr lang="de-DE" altLang="de-DE" sz="1200" dirty="0" smtClean="0">
                <a:latin typeface="Arial" pitchFamily="34" charset="0"/>
              </a:rPr>
              <a:t> in an </a:t>
            </a:r>
            <a:r>
              <a:rPr lang="de-DE" altLang="de-DE" sz="1200" dirty="0" err="1" smtClean="0">
                <a:latin typeface="Arial" pitchFamily="34" charset="0"/>
              </a:rPr>
              <a:t>upright</a:t>
            </a:r>
            <a:r>
              <a:rPr lang="de-DE" altLang="de-DE" sz="1200" dirty="0" smtClean="0">
                <a:latin typeface="Arial" pitchFamily="34" charset="0"/>
              </a:rPr>
              <a:t> </a:t>
            </a:r>
            <a:r>
              <a:rPr lang="de-DE" altLang="de-DE" sz="1200" dirty="0" err="1" smtClean="0">
                <a:latin typeface="Arial" pitchFamily="34" charset="0"/>
              </a:rPr>
              <a:t>posture</a:t>
            </a:r>
            <a:r>
              <a:rPr lang="de-DE" altLang="de-DE" sz="1200" dirty="0" smtClean="0">
                <a:latin typeface="Arial" pitchFamily="34" charset="0"/>
              </a:rPr>
              <a:t>, </a:t>
            </a:r>
            <a:r>
              <a:rPr lang="de-DE" altLang="de-DE" sz="1200" dirty="0" err="1" smtClean="0">
                <a:latin typeface="Arial" pitchFamily="34" charset="0"/>
              </a:rPr>
              <a:t>if</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must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exerted</a:t>
            </a:r>
            <a:r>
              <a:rPr lang="de-DE" altLang="de-DE" sz="1200" dirty="0" smtClean="0">
                <a:latin typeface="Arial" pitchFamily="34" charset="0"/>
              </a:rPr>
              <a:t> </a:t>
            </a:r>
            <a:r>
              <a:rPr lang="de-DE" altLang="de-DE" sz="1200" dirty="0" err="1" smtClean="0">
                <a:latin typeface="Arial" pitchFamily="34" charset="0"/>
              </a:rPr>
              <a:t>or</a:t>
            </a:r>
            <a:r>
              <a:rPr lang="de-DE" altLang="de-DE" sz="1200" dirty="0" smtClean="0">
                <a:latin typeface="Arial" pitchFamily="34" charset="0"/>
              </a:rPr>
              <a:t> </a:t>
            </a:r>
            <a:r>
              <a:rPr lang="de-DE" altLang="de-DE" sz="1200" dirty="0" err="1" smtClean="0">
                <a:latin typeface="Arial" pitchFamily="34" charset="0"/>
              </a:rPr>
              <a:t>loads</a:t>
            </a:r>
            <a:r>
              <a:rPr lang="de-DE" altLang="de-DE" sz="1200" dirty="0" smtClean="0">
                <a:latin typeface="Arial" pitchFamily="34" charset="0"/>
              </a:rPr>
              <a:t> </a:t>
            </a:r>
            <a:r>
              <a:rPr lang="de-DE" altLang="de-DE" sz="1200" dirty="0" err="1" smtClean="0">
                <a:latin typeface="Arial" pitchFamily="34" charset="0"/>
              </a:rPr>
              <a:t>manipulated</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arms</a:t>
            </a:r>
            <a:r>
              <a:rPr lang="de-DE" altLang="de-DE" sz="1200" dirty="0" smtClean="0">
                <a:latin typeface="Arial" pitchFamily="34" charset="0"/>
              </a:rPr>
              <a:t> </a:t>
            </a:r>
            <a:r>
              <a:rPr lang="de-DE" altLang="de-DE" sz="1200" dirty="0" err="1" smtClean="0">
                <a:latin typeface="Arial" pitchFamily="34" charset="0"/>
              </a:rPr>
              <a:t>extended</a:t>
            </a:r>
            <a:r>
              <a:rPr lang="de-DE" altLang="de-DE" sz="1200" dirty="0" smtClean="0">
                <a:latin typeface="Arial" pitchFamily="34" charset="0"/>
              </a:rPr>
              <a:t> </a:t>
            </a:r>
            <a:r>
              <a:rPr lang="de-DE" altLang="de-DE" sz="1200" dirty="0" err="1" smtClean="0">
                <a:latin typeface="Arial" pitchFamily="34" charset="0"/>
              </a:rPr>
              <a:t>forwards</a:t>
            </a:r>
            <a:r>
              <a:rPr lang="de-DE" altLang="de-DE" sz="1200" dirty="0" smtClean="0">
                <a:latin typeface="Arial" pitchFamily="34" charset="0"/>
              </a:rPr>
              <a:t/>
            </a:r>
            <a:br>
              <a:rPr lang="de-DE" altLang="de-DE" sz="1200" dirty="0" smtClean="0">
                <a:latin typeface="Arial" pitchFamily="34" charset="0"/>
              </a:rPr>
            </a:b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lever</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arms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should</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be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kept</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as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low</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as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possible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manipulation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close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to</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the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body</a:t>
            </a:r>
            <a:endParaRPr lang="de-DE" altLang="de-DE" sz="1200" dirty="0" smtClean="0">
              <a:latin typeface="Arial" pitchFamily="34" charset="0"/>
            </a:endParaRPr>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4</a:t>
            </a:fld>
            <a:endParaRPr lang="de-DE" altLang="de-DE"/>
          </a:p>
        </p:txBody>
      </p:sp>
    </p:spTree>
    <p:extLst>
      <p:ext uri="{BB962C8B-B14F-4D97-AF65-F5344CB8AC3E}">
        <p14:creationId xmlns:p14="http://schemas.microsoft.com/office/powerpoint/2010/main" val="2493068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Tx/>
              <a:buChar char="•"/>
              <a:defRPr/>
            </a:pPr>
            <a:r>
              <a:rPr lang="de-DE" altLang="de-DE" sz="1200" dirty="0" smtClean="0"/>
              <a:t>The </a:t>
            </a:r>
            <a:r>
              <a:rPr lang="de-DE" altLang="de-DE" sz="1200" dirty="0" err="1" smtClean="0"/>
              <a:t>model</a:t>
            </a:r>
            <a:r>
              <a:rPr lang="de-DE" altLang="de-DE" sz="1200" dirty="0" smtClean="0"/>
              <a:t> </a:t>
            </a:r>
            <a:r>
              <a:rPr lang="de-DE" altLang="de-DE" sz="1200" dirty="0" err="1" smtClean="0"/>
              <a:t>shows</a:t>
            </a:r>
            <a:r>
              <a:rPr lang="de-DE" altLang="de-DE" sz="1200" dirty="0" smtClean="0"/>
              <a:t> </a:t>
            </a:r>
            <a:r>
              <a:rPr lang="de-DE" altLang="de-DE" sz="1200" dirty="0" err="1" smtClean="0"/>
              <a:t>the</a:t>
            </a:r>
            <a:r>
              <a:rPr lang="de-DE" altLang="de-DE" sz="1200" dirty="0" smtClean="0"/>
              <a:t> </a:t>
            </a:r>
            <a:r>
              <a:rPr lang="de-DE" altLang="de-DE" sz="1200" dirty="0" err="1" smtClean="0"/>
              <a:t>forces</a:t>
            </a:r>
            <a:r>
              <a:rPr lang="de-DE" altLang="de-DE" sz="1200" dirty="0" smtClean="0"/>
              <a:t> </a:t>
            </a:r>
            <a:r>
              <a:rPr lang="de-DE" altLang="de-DE" sz="1200" dirty="0" err="1" smtClean="0"/>
              <a:t>and</a:t>
            </a:r>
            <a:r>
              <a:rPr lang="de-DE" altLang="de-DE" sz="1200" dirty="0" smtClean="0"/>
              <a:t> </a:t>
            </a:r>
            <a:r>
              <a:rPr lang="de-DE" altLang="de-DE" sz="1200" dirty="0" err="1" smtClean="0"/>
              <a:t>lever</a:t>
            </a:r>
            <a:r>
              <a:rPr lang="de-DE" altLang="de-DE" sz="1200" dirty="0" smtClean="0"/>
              <a:t> </a:t>
            </a:r>
            <a:r>
              <a:rPr lang="de-DE" altLang="de-DE" sz="1200" dirty="0" err="1" smtClean="0"/>
              <a:t>arms</a:t>
            </a:r>
            <a:r>
              <a:rPr lang="de-DE" altLang="de-DE" sz="1200" dirty="0" smtClean="0"/>
              <a:t> </a:t>
            </a:r>
            <a:r>
              <a:rPr lang="de-DE" altLang="de-DE" sz="1200" dirty="0" err="1" smtClean="0"/>
              <a:t>acting</a:t>
            </a:r>
            <a:r>
              <a:rPr lang="de-DE" altLang="de-DE" sz="1200" dirty="0" smtClean="0"/>
              <a:t> on </a:t>
            </a:r>
            <a:r>
              <a:rPr lang="de-DE" altLang="de-DE" sz="1200" dirty="0" err="1" smtClean="0"/>
              <a:t>the</a:t>
            </a:r>
            <a:r>
              <a:rPr lang="de-DE" altLang="de-DE" sz="1200" dirty="0" smtClean="0"/>
              <a:t> </a:t>
            </a:r>
            <a:r>
              <a:rPr lang="de-DE" altLang="de-DE" sz="1200" dirty="0" err="1" smtClean="0"/>
              <a:t>upper</a:t>
            </a:r>
            <a:r>
              <a:rPr lang="de-DE" altLang="de-DE" sz="1200" dirty="0" smtClean="0"/>
              <a:t> </a:t>
            </a:r>
            <a:r>
              <a:rPr lang="de-DE" altLang="de-DE" sz="1200" dirty="0" err="1" smtClean="0"/>
              <a:t>body</a:t>
            </a:r>
            <a:r>
              <a:rPr lang="de-DE" altLang="de-DE" sz="1200" dirty="0" smtClean="0"/>
              <a:t> </a:t>
            </a:r>
            <a:r>
              <a:rPr lang="de-DE" altLang="de-DE" sz="1200" dirty="0" err="1" smtClean="0"/>
              <a:t>from</a:t>
            </a:r>
            <a:r>
              <a:rPr lang="de-DE" altLang="de-DE" sz="1200" dirty="0" smtClean="0"/>
              <a:t> </a:t>
            </a:r>
            <a:r>
              <a:rPr lang="de-DE" altLang="de-DE" sz="1200" dirty="0" err="1" smtClean="0"/>
              <a:t>which</a:t>
            </a:r>
            <a:r>
              <a:rPr lang="de-DE" altLang="de-DE" sz="1200" dirty="0" smtClean="0"/>
              <a:t> </a:t>
            </a:r>
            <a:r>
              <a:rPr lang="de-DE" altLang="de-DE" sz="1200" dirty="0" err="1" smtClean="0"/>
              <a:t>the</a:t>
            </a:r>
            <a:r>
              <a:rPr lang="de-DE" altLang="de-DE" sz="1200" dirty="0" smtClean="0"/>
              <a:t> </a:t>
            </a:r>
            <a:r>
              <a:rPr lang="de-DE" altLang="de-DE" sz="1200" dirty="0" err="1" smtClean="0"/>
              <a:t>moment</a:t>
            </a:r>
            <a:r>
              <a:rPr lang="de-DE" altLang="de-DE" sz="1200" dirty="0" smtClean="0"/>
              <a:t> </a:t>
            </a:r>
            <a:r>
              <a:rPr lang="de-DE" altLang="de-DE" sz="1200" dirty="0" err="1" smtClean="0"/>
              <a:t>and</a:t>
            </a:r>
            <a:r>
              <a:rPr lang="de-DE" altLang="de-DE" sz="1200" dirty="0" smtClean="0"/>
              <a:t> </a:t>
            </a:r>
            <a:r>
              <a:rPr lang="de-DE" altLang="de-DE" sz="1200" dirty="0" err="1" smtClean="0"/>
              <a:t>force</a:t>
            </a:r>
            <a:r>
              <a:rPr lang="de-DE" altLang="de-DE" sz="1200" dirty="0" smtClean="0"/>
              <a:t> on </a:t>
            </a:r>
            <a:r>
              <a:rPr lang="de-DE" altLang="de-DE" sz="1200" dirty="0" err="1" smtClean="0"/>
              <a:t>the</a:t>
            </a:r>
            <a:r>
              <a:rPr lang="de-DE" altLang="de-DE" sz="1200" dirty="0" smtClean="0"/>
              <a:t> </a:t>
            </a:r>
            <a:r>
              <a:rPr lang="de-DE" altLang="de-DE" sz="1200" dirty="0" err="1" smtClean="0"/>
              <a:t>lumbar</a:t>
            </a:r>
            <a:r>
              <a:rPr lang="de-DE" altLang="de-DE" sz="1200" dirty="0" smtClean="0"/>
              <a:t> </a:t>
            </a:r>
            <a:r>
              <a:rPr lang="de-DE" altLang="de-DE" sz="1200" dirty="0" err="1" smtClean="0"/>
              <a:t>region</a:t>
            </a:r>
            <a:r>
              <a:rPr lang="de-DE" altLang="de-DE" sz="1200" dirty="0" smtClean="0"/>
              <a:t>/</a:t>
            </a:r>
            <a:r>
              <a:rPr lang="de-DE" altLang="de-DE" sz="1200" dirty="0" err="1" smtClean="0"/>
              <a:t>sacrum</a:t>
            </a:r>
            <a:r>
              <a:rPr lang="de-DE" altLang="de-DE" sz="1200" dirty="0" smtClean="0"/>
              <a:t> </a:t>
            </a:r>
            <a:r>
              <a:rPr lang="de-DE" altLang="de-DE" sz="1200" dirty="0" err="1" smtClean="0"/>
              <a:t>are</a:t>
            </a:r>
            <a:r>
              <a:rPr lang="de-DE" altLang="de-DE" sz="1200" dirty="0" smtClean="0"/>
              <a:t> </a:t>
            </a:r>
            <a:r>
              <a:rPr lang="de-DE" altLang="de-DE" sz="1200" dirty="0" err="1" smtClean="0"/>
              <a:t>calculated</a:t>
            </a:r>
            <a:endParaRPr lang="de-DE" altLang="de-DE" sz="1200" dirty="0" smtClean="0"/>
          </a:p>
          <a:p>
            <a:pPr>
              <a:buFontTx/>
              <a:buChar char="•"/>
              <a:defRPr/>
            </a:pPr>
            <a:r>
              <a:rPr lang="de-DE" altLang="de-DE" sz="1200" dirty="0" smtClean="0"/>
              <a:t>The </a:t>
            </a:r>
            <a:r>
              <a:rPr lang="de-DE" altLang="de-DE" sz="1200" dirty="0" err="1" smtClean="0"/>
              <a:t>moments</a:t>
            </a:r>
            <a:r>
              <a:rPr lang="de-DE" altLang="de-DE" sz="1200" dirty="0" smtClean="0"/>
              <a:t> </a:t>
            </a:r>
            <a:r>
              <a:rPr lang="de-DE" altLang="de-DE" sz="1200" dirty="0" err="1" smtClean="0"/>
              <a:t>are</a:t>
            </a:r>
            <a:r>
              <a:rPr lang="de-DE" altLang="de-DE" sz="1200" dirty="0" smtClean="0"/>
              <a:t> </a:t>
            </a:r>
            <a:r>
              <a:rPr lang="de-DE" altLang="de-DE" sz="1200" dirty="0" err="1" smtClean="0"/>
              <a:t>made</a:t>
            </a:r>
            <a:r>
              <a:rPr lang="de-DE" altLang="de-DE" sz="1200" dirty="0" smtClean="0"/>
              <a:t> </a:t>
            </a:r>
            <a:r>
              <a:rPr lang="de-DE" altLang="de-DE" sz="1200" dirty="0" err="1" smtClean="0"/>
              <a:t>up</a:t>
            </a:r>
            <a:r>
              <a:rPr lang="de-DE" altLang="de-DE" sz="1200" dirty="0" smtClean="0"/>
              <a:t> </a:t>
            </a:r>
            <a:r>
              <a:rPr lang="de-DE" altLang="de-DE" sz="1200" dirty="0" err="1" smtClean="0"/>
              <a:t>of</a:t>
            </a:r>
            <a:r>
              <a:rPr lang="de-DE" altLang="de-DE" sz="1200" dirty="0" smtClean="0"/>
              <a:t> partial </a:t>
            </a:r>
            <a:r>
              <a:rPr lang="de-DE" altLang="de-DE" sz="1200" dirty="0" err="1" smtClean="0"/>
              <a:t>moments</a:t>
            </a:r>
            <a:endParaRPr lang="de-DE" altLang="de-DE" sz="1200" dirty="0" smtClean="0"/>
          </a:p>
          <a:p>
            <a:pPr>
              <a:buFontTx/>
              <a:buChar char="•"/>
              <a:defRPr/>
            </a:pPr>
            <a:r>
              <a:rPr lang="de-DE" altLang="de-DE" sz="1200" dirty="0" smtClean="0"/>
              <a:t>The </a:t>
            </a:r>
            <a:r>
              <a:rPr lang="de-DE" altLang="de-DE" sz="1200" dirty="0" err="1" smtClean="0"/>
              <a:t>posture</a:t>
            </a:r>
            <a:r>
              <a:rPr lang="de-DE" altLang="de-DE" sz="1200" dirty="0" smtClean="0"/>
              <a:t> </a:t>
            </a:r>
            <a:r>
              <a:rPr lang="de-DE" altLang="de-DE" sz="1200" dirty="0" err="1" smtClean="0"/>
              <a:t>thus</a:t>
            </a:r>
            <a:r>
              <a:rPr lang="de-DE" altLang="de-DE" sz="1200" dirty="0" smtClean="0"/>
              <a:t> </a:t>
            </a:r>
            <a:r>
              <a:rPr lang="de-DE" altLang="de-DE" sz="1200" dirty="0" err="1" smtClean="0"/>
              <a:t>has</a:t>
            </a:r>
            <a:r>
              <a:rPr lang="de-DE" altLang="de-DE" sz="1200" dirty="0" smtClean="0"/>
              <a:t> an essential </a:t>
            </a:r>
            <a:r>
              <a:rPr lang="de-DE" altLang="de-DE" sz="1200" dirty="0" err="1" smtClean="0"/>
              <a:t>influence</a:t>
            </a:r>
            <a:r>
              <a:rPr lang="de-DE" altLang="de-DE" sz="1200" dirty="0" smtClean="0"/>
              <a:t> upon </a:t>
            </a:r>
            <a:r>
              <a:rPr lang="de-DE" altLang="de-DE" sz="1200" dirty="0" err="1" smtClean="0"/>
              <a:t>the</a:t>
            </a:r>
            <a:r>
              <a:rPr lang="de-DE" altLang="de-DE" sz="1200" dirty="0" smtClean="0"/>
              <a:t> </a:t>
            </a:r>
            <a:r>
              <a:rPr lang="de-DE" altLang="de-DE" sz="1200" dirty="0" err="1" smtClean="0"/>
              <a:t>overall</a:t>
            </a:r>
            <a:r>
              <a:rPr lang="de-DE" altLang="de-DE" sz="1200" dirty="0" smtClean="0"/>
              <a:t> </a:t>
            </a:r>
            <a:r>
              <a:rPr lang="de-DE" altLang="de-DE" sz="1200" dirty="0" err="1" smtClean="0"/>
              <a:t>lever</a:t>
            </a:r>
            <a:r>
              <a:rPr lang="de-DE" altLang="de-DE" sz="1200" dirty="0" smtClean="0"/>
              <a:t> arm </a:t>
            </a:r>
            <a:r>
              <a:rPr lang="de-DE" altLang="de-DE" sz="1200" dirty="0" err="1" smtClean="0"/>
              <a:t>and</a:t>
            </a:r>
            <a:r>
              <a:rPr lang="de-DE" altLang="de-DE" sz="1200" dirty="0" smtClean="0"/>
              <a:t> </a:t>
            </a:r>
            <a:r>
              <a:rPr lang="de-DE" altLang="de-DE" sz="1200" dirty="0" err="1" smtClean="0"/>
              <a:t>the</a:t>
            </a:r>
            <a:r>
              <a:rPr lang="de-DE" altLang="de-DE" sz="1200" dirty="0" smtClean="0"/>
              <a:t> </a:t>
            </a:r>
            <a:r>
              <a:rPr lang="de-DE" altLang="de-DE" sz="1200" dirty="0" err="1" smtClean="0"/>
              <a:t>forces</a:t>
            </a:r>
            <a:r>
              <a:rPr lang="de-DE" altLang="de-DE" sz="1200" dirty="0" smtClean="0"/>
              <a:t> </a:t>
            </a:r>
            <a:r>
              <a:rPr lang="de-DE" altLang="de-DE" sz="1200" dirty="0" err="1" smtClean="0"/>
              <a:t>applied</a:t>
            </a:r>
            <a:r>
              <a:rPr lang="de-DE" altLang="de-DE" sz="1200" dirty="0" smtClean="0"/>
              <a:t> at L5-S1</a:t>
            </a:r>
          </a:p>
          <a:p>
            <a:pPr>
              <a:buFontTx/>
              <a:buChar char="•"/>
              <a:defRPr/>
            </a:pPr>
            <a:endParaRPr lang="de-DE" altLang="de-DE" sz="1200" dirty="0" smtClean="0"/>
          </a:p>
          <a:p>
            <a:pPr>
              <a:defRPr/>
            </a:pPr>
            <a:r>
              <a:rPr lang="de-DE" altLang="de-DE" sz="1200" dirty="0" smtClean="0"/>
              <a:t>Parameters </a:t>
            </a:r>
            <a:r>
              <a:rPr lang="de-DE" altLang="de-DE" sz="1200" dirty="0" err="1" smtClean="0"/>
              <a:t>of</a:t>
            </a:r>
            <a:r>
              <a:rPr lang="de-DE" altLang="de-DE" sz="1200" dirty="0" smtClean="0"/>
              <a:t> </a:t>
            </a:r>
            <a:r>
              <a:rPr lang="de-DE" altLang="de-DE" sz="1200" dirty="0" err="1" smtClean="0"/>
              <a:t>loading</a:t>
            </a:r>
            <a:r>
              <a:rPr lang="de-DE" altLang="de-DE" sz="1200" dirty="0" smtClean="0"/>
              <a:t> </a:t>
            </a:r>
            <a:r>
              <a:rPr lang="de-DE" altLang="de-DE" sz="1200" dirty="0" err="1" smtClean="0"/>
              <a:t>of</a:t>
            </a:r>
            <a:r>
              <a:rPr lang="de-DE" altLang="de-DE" sz="1200" dirty="0" smtClean="0"/>
              <a:t> </a:t>
            </a:r>
            <a:r>
              <a:rPr lang="de-DE" altLang="de-DE" sz="1200" dirty="0" err="1" smtClean="0"/>
              <a:t>the</a:t>
            </a:r>
            <a:r>
              <a:rPr lang="de-DE" altLang="de-DE" sz="1200" dirty="0" smtClean="0"/>
              <a:t> </a:t>
            </a:r>
            <a:r>
              <a:rPr lang="de-DE" altLang="de-DE" sz="1200" dirty="0" err="1" smtClean="0"/>
              <a:t>lumbar</a:t>
            </a:r>
            <a:r>
              <a:rPr lang="de-DE" altLang="de-DE" sz="1200" dirty="0" smtClean="0"/>
              <a:t> </a:t>
            </a:r>
            <a:r>
              <a:rPr lang="de-DE" altLang="de-DE" sz="1200" dirty="0" err="1" smtClean="0"/>
              <a:t>spine</a:t>
            </a:r>
            <a:r>
              <a:rPr lang="de-DE" altLang="de-DE" sz="1200" dirty="0" smtClean="0"/>
              <a:t>:</a:t>
            </a:r>
          </a:p>
          <a:p>
            <a:pPr marL="171450" indent="-171450">
              <a:buFontTx/>
              <a:buChar char="-"/>
              <a:defRPr/>
            </a:pPr>
            <a:r>
              <a:rPr lang="de-DE" altLang="de-DE" sz="1200" dirty="0" smtClean="0"/>
              <a:t>Forward </a:t>
            </a:r>
            <a:r>
              <a:rPr lang="de-DE" altLang="de-DE" sz="1200" dirty="0" err="1" smtClean="0"/>
              <a:t>bending</a:t>
            </a:r>
            <a:r>
              <a:rPr lang="de-DE" altLang="de-DE" sz="1200" dirty="0" smtClean="0"/>
              <a:t> </a:t>
            </a:r>
            <a:r>
              <a:rPr lang="de-DE" altLang="de-DE" sz="1200" dirty="0" err="1" smtClean="0"/>
              <a:t>moment</a:t>
            </a:r>
            <a:endParaRPr lang="de-DE" altLang="de-DE" sz="1200" dirty="0" smtClean="0"/>
          </a:p>
          <a:p>
            <a:pPr marL="171450" indent="-171450">
              <a:buFontTx/>
              <a:buChar char="-"/>
              <a:defRPr/>
            </a:pPr>
            <a:r>
              <a:rPr lang="de-DE" altLang="de-DE" sz="1200" dirty="0" err="1" smtClean="0"/>
              <a:t>Compressive</a:t>
            </a:r>
            <a:r>
              <a:rPr lang="de-DE" altLang="de-DE" sz="1200" dirty="0" smtClean="0"/>
              <a:t> </a:t>
            </a:r>
            <a:r>
              <a:rPr lang="de-DE" altLang="de-DE" sz="1200" dirty="0" err="1" smtClean="0"/>
              <a:t>and</a:t>
            </a:r>
            <a:r>
              <a:rPr lang="de-DE" altLang="de-DE" sz="1200" dirty="0" smtClean="0"/>
              <a:t> </a:t>
            </a:r>
            <a:r>
              <a:rPr lang="de-DE" altLang="de-DE" sz="1200" dirty="0" err="1" smtClean="0"/>
              <a:t>shear</a:t>
            </a:r>
            <a:r>
              <a:rPr lang="de-DE" altLang="de-DE" sz="1200" dirty="0" smtClean="0"/>
              <a:t> </a:t>
            </a:r>
            <a:r>
              <a:rPr lang="de-DE" altLang="de-DE" sz="1200" dirty="0" err="1" smtClean="0"/>
              <a:t>forces</a:t>
            </a:r>
            <a:r>
              <a:rPr lang="de-DE" altLang="de-DE" sz="1200" dirty="0" smtClean="0"/>
              <a:t> at </a:t>
            </a:r>
            <a:r>
              <a:rPr lang="de-DE" altLang="de-DE" sz="1200" dirty="0" err="1" smtClean="0"/>
              <a:t>the</a:t>
            </a:r>
            <a:r>
              <a:rPr lang="de-DE" altLang="de-DE" sz="1200" dirty="0" smtClean="0"/>
              <a:t> L5-S1 </a:t>
            </a:r>
            <a:r>
              <a:rPr lang="de-DE" altLang="de-DE" sz="1200" dirty="0" err="1" smtClean="0"/>
              <a:t>lumbar</a:t>
            </a:r>
            <a:r>
              <a:rPr lang="de-DE" altLang="de-DE" sz="1200" dirty="0" smtClean="0"/>
              <a:t>/</a:t>
            </a:r>
            <a:r>
              <a:rPr lang="de-DE" altLang="de-DE" sz="1200" dirty="0" err="1" smtClean="0"/>
              <a:t>sacral</a:t>
            </a:r>
            <a:r>
              <a:rPr lang="de-DE" altLang="de-DE" sz="1200" dirty="0" smtClean="0"/>
              <a:t> </a:t>
            </a:r>
            <a:r>
              <a:rPr lang="de-DE" altLang="de-DE" sz="1200" dirty="0" err="1" smtClean="0"/>
              <a:t>transition</a:t>
            </a:r>
            <a:r>
              <a:rPr lang="de-DE" altLang="de-DE" sz="1200" dirty="0" smtClean="0"/>
              <a:t> (</a:t>
            </a:r>
            <a:r>
              <a:rPr lang="de-DE" altLang="de-DE" sz="1200" dirty="0" err="1" smtClean="0"/>
              <a:t>contact</a:t>
            </a:r>
            <a:r>
              <a:rPr lang="de-DE" altLang="de-DE" sz="1200" dirty="0" smtClean="0"/>
              <a:t> </a:t>
            </a:r>
            <a:r>
              <a:rPr lang="de-DE" altLang="de-DE" sz="1200" dirty="0" err="1" smtClean="0"/>
              <a:t>force</a:t>
            </a:r>
            <a:r>
              <a:rPr lang="de-DE" altLang="de-DE" sz="1200" dirty="0" smtClean="0"/>
              <a:t> at L5-S1 </a:t>
            </a:r>
            <a:r>
              <a:rPr lang="de-DE" altLang="de-DE" sz="1200" dirty="0" err="1" smtClean="0"/>
              <a:t>with</a:t>
            </a:r>
            <a:r>
              <a:rPr lang="de-DE" altLang="de-DE" sz="1200" dirty="0" smtClean="0"/>
              <a:t> </a:t>
            </a:r>
            <a:r>
              <a:rPr lang="de-DE" altLang="de-DE" sz="1200" dirty="0" err="1" smtClean="0"/>
              <a:t>the</a:t>
            </a:r>
            <a:r>
              <a:rPr lang="de-DE" altLang="de-DE" sz="1200" dirty="0" smtClean="0"/>
              <a:t> </a:t>
            </a:r>
            <a:r>
              <a:rPr lang="de-DE" altLang="de-DE" sz="1200" dirty="0" err="1" smtClean="0"/>
              <a:t>components</a:t>
            </a:r>
            <a:r>
              <a:rPr lang="de-DE" altLang="de-DE" sz="1200" dirty="0" smtClean="0"/>
              <a:t> </a:t>
            </a:r>
            <a:r>
              <a:rPr lang="de-DE" altLang="de-DE" sz="1200" dirty="0" err="1" smtClean="0"/>
              <a:t>of</a:t>
            </a:r>
            <a:r>
              <a:rPr lang="de-DE" altLang="de-DE" sz="1200" dirty="0" smtClean="0"/>
              <a:t> </a:t>
            </a:r>
            <a:r>
              <a:rPr lang="de-DE" altLang="de-DE" sz="1200" dirty="0" err="1" smtClean="0"/>
              <a:t>pressure</a:t>
            </a:r>
            <a:r>
              <a:rPr lang="de-DE" altLang="de-DE" sz="1200" dirty="0" smtClean="0"/>
              <a:t> </a:t>
            </a:r>
            <a:r>
              <a:rPr lang="de-DE" altLang="de-DE" sz="1200" dirty="0" err="1" smtClean="0"/>
              <a:t>and</a:t>
            </a:r>
            <a:r>
              <a:rPr lang="de-DE" altLang="de-DE" sz="1200" dirty="0" smtClean="0"/>
              <a:t> </a:t>
            </a:r>
            <a:r>
              <a:rPr lang="de-DE" altLang="de-DE" sz="1200" dirty="0" err="1" smtClean="0"/>
              <a:t>shear</a:t>
            </a:r>
            <a:r>
              <a:rPr lang="de-DE" altLang="de-DE" sz="1200" dirty="0" smtClean="0"/>
              <a:t> </a:t>
            </a:r>
            <a:r>
              <a:rPr lang="de-DE" altLang="de-DE" sz="1200" dirty="0" err="1" smtClean="0"/>
              <a:t>force</a:t>
            </a:r>
            <a:r>
              <a:rPr lang="de-DE" altLang="de-DE" sz="1200" dirty="0" smtClean="0"/>
              <a:t>)</a:t>
            </a:r>
          </a:p>
          <a:p>
            <a:pPr>
              <a:defRPr/>
            </a:pPr>
            <a:r>
              <a:rPr lang="de-DE" altLang="de-DE" sz="1200" dirty="0" err="1" smtClean="0"/>
              <a:t>Exertion</a:t>
            </a:r>
            <a:r>
              <a:rPr lang="de-DE" altLang="de-DE" sz="1200" dirty="0" smtClean="0"/>
              <a:t> </a:t>
            </a:r>
            <a:r>
              <a:rPr lang="de-DE" altLang="de-DE" sz="1200" dirty="0" err="1" smtClean="0"/>
              <a:t>of</a:t>
            </a:r>
            <a:r>
              <a:rPr lang="de-DE" altLang="de-DE" sz="1200" dirty="0" smtClean="0"/>
              <a:t> </a:t>
            </a:r>
            <a:r>
              <a:rPr lang="de-DE" altLang="de-DE" sz="1200" dirty="0" err="1" smtClean="0"/>
              <a:t>forward</a:t>
            </a:r>
            <a:r>
              <a:rPr lang="de-DE" altLang="de-DE" sz="1200" dirty="0" smtClean="0"/>
              <a:t> </a:t>
            </a:r>
            <a:r>
              <a:rPr lang="de-DE" altLang="de-DE" sz="1200" dirty="0" err="1" smtClean="0"/>
              <a:t>bending</a:t>
            </a:r>
            <a:r>
              <a:rPr lang="de-DE" altLang="de-DE" sz="1200" dirty="0" smtClean="0"/>
              <a:t> </a:t>
            </a:r>
            <a:r>
              <a:rPr lang="de-DE" altLang="de-DE" sz="1200" b="0" dirty="0" err="1" smtClean="0"/>
              <a:t>moments</a:t>
            </a:r>
            <a:r>
              <a:rPr lang="de-DE" altLang="de-DE" sz="1200" b="0" dirty="0" smtClean="0"/>
              <a:t> </a:t>
            </a:r>
            <a:r>
              <a:rPr lang="de-DE" altLang="de-DE" b="0" dirty="0" smtClean="0">
                <a:solidFill>
                  <a:schemeClr val="tx2"/>
                </a:solidFill>
              </a:rPr>
              <a:t>via </a:t>
            </a:r>
            <a:r>
              <a:rPr lang="de-DE" altLang="de-DE" sz="1200" b="0" dirty="0" smtClean="0"/>
              <a:t>a </a:t>
            </a:r>
            <a:r>
              <a:rPr lang="de-DE" altLang="de-DE" sz="1200" b="0" dirty="0" err="1" smtClean="0"/>
              <a:t>load</a:t>
            </a:r>
            <a:r>
              <a:rPr lang="de-DE" altLang="de-DE" sz="1200" b="0" dirty="0" smtClean="0"/>
              <a:t> </a:t>
            </a:r>
            <a:r>
              <a:rPr lang="de-DE" altLang="de-DE" sz="1200" b="0" dirty="0" err="1" smtClean="0"/>
              <a:t>held</a:t>
            </a:r>
            <a:r>
              <a:rPr lang="de-DE" altLang="de-DE" sz="1200" b="0" dirty="0" smtClean="0"/>
              <a:t> in </a:t>
            </a:r>
            <a:r>
              <a:rPr lang="de-DE" altLang="de-DE" sz="1200" b="0" dirty="0" err="1" smtClean="0"/>
              <a:t>the</a:t>
            </a:r>
            <a:r>
              <a:rPr lang="de-DE" altLang="de-DE" sz="1200" b="0" dirty="0" smtClean="0"/>
              <a:t> </a:t>
            </a:r>
            <a:r>
              <a:rPr lang="de-DE" altLang="de-DE" sz="1200" b="0" dirty="0" err="1" smtClean="0"/>
              <a:t>hands</a:t>
            </a:r>
            <a:r>
              <a:rPr lang="de-DE" altLang="de-DE" sz="1200" b="0" dirty="0" smtClean="0"/>
              <a:t> </a:t>
            </a:r>
            <a:r>
              <a:rPr lang="de-DE" altLang="de-DE" sz="1200" b="0" dirty="0" err="1" smtClean="0"/>
              <a:t>and</a:t>
            </a:r>
            <a:r>
              <a:rPr lang="de-DE" altLang="de-DE" sz="1200" b="0" dirty="0" smtClean="0"/>
              <a:t> via </a:t>
            </a:r>
            <a:r>
              <a:rPr lang="de-DE" altLang="de-DE" sz="1200" b="0" dirty="0" err="1" smtClean="0"/>
              <a:t>body</a:t>
            </a:r>
            <a:r>
              <a:rPr lang="de-DE" altLang="de-DE" sz="1200" b="0" dirty="0" smtClean="0"/>
              <a:t> </a:t>
            </a:r>
            <a:r>
              <a:rPr lang="de-DE" altLang="de-DE" sz="1200" b="0" dirty="0" err="1" smtClean="0"/>
              <a:t>parts</a:t>
            </a:r>
            <a:r>
              <a:rPr lang="de-DE" altLang="de-DE" sz="1200" b="0" dirty="0" smtClean="0"/>
              <a:t> </a:t>
            </a:r>
            <a:r>
              <a:rPr lang="de-DE" altLang="de-DE" sz="1200" dirty="0" err="1" smtClean="0"/>
              <a:t>higher</a:t>
            </a:r>
            <a:r>
              <a:rPr lang="de-DE" altLang="de-DE" sz="1200" dirty="0" smtClean="0"/>
              <a:t> </a:t>
            </a:r>
            <a:r>
              <a:rPr lang="de-DE" altLang="de-DE" sz="1200" dirty="0" err="1" smtClean="0"/>
              <a:t>than</a:t>
            </a:r>
            <a:r>
              <a:rPr lang="de-DE" altLang="de-DE" sz="1200" dirty="0" smtClean="0"/>
              <a:t> L5-S1 </a:t>
            </a:r>
            <a:r>
              <a:rPr lang="de-DE" altLang="de-DE" sz="1200" dirty="0" err="1" smtClean="0"/>
              <a:t>with</a:t>
            </a:r>
            <a:r>
              <a:rPr lang="de-DE" altLang="de-DE" sz="1200" dirty="0" smtClean="0"/>
              <a:t> </a:t>
            </a:r>
            <a:r>
              <a:rPr lang="de-DE" altLang="de-DE" sz="1200" dirty="0" err="1" smtClean="0"/>
              <a:t>lever</a:t>
            </a:r>
            <a:r>
              <a:rPr lang="de-DE" altLang="de-DE" sz="1200" dirty="0" smtClean="0"/>
              <a:t> </a:t>
            </a:r>
            <a:r>
              <a:rPr lang="de-DE" altLang="de-DE" sz="1200" dirty="0" err="1" smtClean="0"/>
              <a:t>arms</a:t>
            </a:r>
            <a:r>
              <a:rPr lang="de-DE" altLang="de-DE" sz="1200" dirty="0" smtClean="0"/>
              <a:t> </a:t>
            </a:r>
            <a:r>
              <a:rPr lang="de-DE" altLang="de-DE" sz="1200" dirty="0" err="1" smtClean="0"/>
              <a:t>dependent</a:t>
            </a:r>
            <a:r>
              <a:rPr lang="de-DE" altLang="de-DE" sz="1200" dirty="0" smtClean="0"/>
              <a:t> upon </a:t>
            </a:r>
            <a:r>
              <a:rPr lang="de-DE" altLang="de-DE" sz="1200" dirty="0" err="1" smtClean="0"/>
              <a:t>the</a:t>
            </a:r>
            <a:r>
              <a:rPr lang="de-DE" altLang="de-DE" sz="1200" dirty="0" smtClean="0"/>
              <a:t> </a:t>
            </a:r>
            <a:r>
              <a:rPr lang="de-DE" altLang="de-DE" sz="1200" dirty="0" err="1" smtClean="0"/>
              <a:t>posture</a:t>
            </a:r>
            <a:endParaRPr lang="de-DE" altLang="de-DE" sz="1200" dirty="0" smtClean="0"/>
          </a:p>
          <a:p>
            <a:pPr marL="171450" indent="-171450">
              <a:buFontTx/>
              <a:buChar char="-"/>
              <a:defRPr/>
            </a:pPr>
            <a:r>
              <a:rPr lang="de-DE" altLang="de-DE" sz="1200" dirty="0" err="1" smtClean="0"/>
              <a:t>Bending</a:t>
            </a:r>
            <a:r>
              <a:rPr lang="de-DE" altLang="de-DE" sz="1200" dirty="0" smtClean="0"/>
              <a:t> </a:t>
            </a:r>
            <a:r>
              <a:rPr lang="de-DE" altLang="de-DE" sz="1200" dirty="0" err="1" smtClean="0"/>
              <a:t>moment</a:t>
            </a:r>
            <a:r>
              <a:rPr lang="de-DE" altLang="de-DE" sz="1200" dirty="0" smtClean="0"/>
              <a:t> = </a:t>
            </a:r>
            <a:r>
              <a:rPr lang="de-DE" altLang="de-DE" sz="1200" dirty="0" err="1" smtClean="0"/>
              <a:t>straightening</a:t>
            </a:r>
            <a:r>
              <a:rPr lang="de-DE" altLang="de-DE" sz="1200" dirty="0" smtClean="0"/>
              <a:t> </a:t>
            </a:r>
            <a:r>
              <a:rPr lang="de-DE" altLang="de-DE" sz="1200" dirty="0" err="1" smtClean="0"/>
              <a:t>moment</a:t>
            </a:r>
            <a:r>
              <a:rPr lang="de-DE" altLang="de-DE" sz="1200" dirty="0" smtClean="0"/>
              <a:t> </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calculation</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of</a:t>
            </a:r>
            <a:r>
              <a:rPr lang="de-DE" altLang="de-DE" sz="1200" dirty="0" smtClean="0">
                <a:sym typeface="Wingdings" panose="05000000000000000000" pitchFamily="2" charset="2"/>
              </a:rPr>
              <a:t> a back </a:t>
            </a:r>
            <a:r>
              <a:rPr lang="de-DE" altLang="de-DE" sz="1200" dirty="0" err="1" smtClean="0">
                <a:sym typeface="Wingdings" panose="05000000000000000000" pitchFamily="2" charset="2"/>
              </a:rPr>
              <a:t>muscle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force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from</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this</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moment</a:t>
            </a:r>
            <a:endParaRPr lang="de-DE" altLang="de-DE" sz="1200" dirty="0" smtClean="0">
              <a:sym typeface="Wingdings" panose="05000000000000000000" pitchFamily="2" charset="2"/>
            </a:endParaRPr>
          </a:p>
          <a:p>
            <a:pPr marL="171450" indent="-171450">
              <a:buFontTx/>
              <a:buChar char="-"/>
              <a:defRPr/>
            </a:pPr>
            <a:r>
              <a:rPr lang="de-DE" altLang="de-DE" sz="1200" dirty="0" err="1" smtClean="0">
                <a:sym typeface="Wingdings" panose="05000000000000000000" pitchFamily="2" charset="2"/>
              </a:rPr>
              <a:t>Sum</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of</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load</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body</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weight</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and</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muscle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forces</a:t>
            </a:r>
            <a:r>
              <a:rPr lang="de-DE" altLang="de-DE" sz="1200" dirty="0" smtClean="0">
                <a:sym typeface="Wingdings" panose="05000000000000000000" pitchFamily="2" charset="2"/>
              </a:rPr>
              <a:t> = </a:t>
            </a:r>
            <a:r>
              <a:rPr lang="de-DE" altLang="de-DE" sz="1200" dirty="0" err="1" smtClean="0">
                <a:sym typeface="Wingdings" panose="05000000000000000000" pitchFamily="2" charset="2"/>
              </a:rPr>
              <a:t>contact</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force</a:t>
            </a:r>
            <a:r>
              <a:rPr lang="de-DE" altLang="de-DE" sz="1200" dirty="0" smtClean="0">
                <a:sym typeface="Wingdings" panose="05000000000000000000" pitchFamily="2" charset="2"/>
              </a:rPr>
              <a:t> on L5-S1</a:t>
            </a:r>
            <a:endParaRPr lang="de-DE" altLang="de-DE" sz="1200" dirty="0" smtClean="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5</a:t>
            </a:fld>
            <a:endParaRPr lang="de-DE" altLang="de-DE"/>
          </a:p>
        </p:txBody>
      </p:sp>
    </p:spTree>
    <p:extLst>
      <p:ext uri="{BB962C8B-B14F-4D97-AF65-F5344CB8AC3E}">
        <p14:creationId xmlns:p14="http://schemas.microsoft.com/office/powerpoint/2010/main" val="1773357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defTabSz="342900">
              <a:lnSpc>
                <a:spcPct val="110000"/>
              </a:lnSpc>
              <a:spcBef>
                <a:spcPct val="10000"/>
              </a:spcBef>
              <a:spcAft>
                <a:spcPct val="10000"/>
              </a:spcAft>
              <a:buFont typeface="Wingdings" pitchFamily="2" charset="2"/>
              <a:buChar char="§"/>
              <a:defRPr/>
            </a:pPr>
            <a:r>
              <a:rPr lang="de-DE" altLang="de-DE" sz="1200" dirty="0" smtClean="0"/>
              <a:t>The vertebral </a:t>
            </a:r>
            <a:r>
              <a:rPr lang="de-DE" altLang="de-DE" sz="1200" dirty="0" err="1" smtClean="0"/>
              <a:t>body</a:t>
            </a:r>
            <a:r>
              <a:rPr lang="de-DE" altLang="de-DE" sz="1200" dirty="0" smtClean="0"/>
              <a:t>/intervertebral </a:t>
            </a:r>
            <a:r>
              <a:rPr lang="de-DE" altLang="de-DE" sz="1200" dirty="0" err="1" smtClean="0"/>
              <a:t>disc</a:t>
            </a:r>
            <a:r>
              <a:rPr lang="de-DE" altLang="de-DE" sz="1200" dirty="0" smtClean="0"/>
              <a:t> </a:t>
            </a:r>
            <a:r>
              <a:rPr lang="de-DE" altLang="de-DE" sz="1200" dirty="0" err="1" smtClean="0"/>
              <a:t>complex</a:t>
            </a:r>
            <a:r>
              <a:rPr lang="de-DE" altLang="de-DE" sz="1200" dirty="0" smtClean="0"/>
              <a:t> </a:t>
            </a:r>
            <a:r>
              <a:rPr lang="de-DE" altLang="de-DE" sz="1200" dirty="0" err="1" smtClean="0"/>
              <a:t>tolerates</a:t>
            </a:r>
            <a:r>
              <a:rPr lang="de-DE" altLang="de-DE" sz="1200" dirty="0" smtClean="0"/>
              <a:t> </a:t>
            </a:r>
            <a:r>
              <a:rPr lang="de-DE" altLang="de-DE" sz="1200" dirty="0" err="1" smtClean="0"/>
              <a:t>inner</a:t>
            </a:r>
            <a:r>
              <a:rPr lang="de-DE" altLang="de-DE" sz="1200" dirty="0" smtClean="0"/>
              <a:t> </a:t>
            </a:r>
            <a:r>
              <a:rPr lang="de-DE" altLang="de-DE" sz="1200" dirty="0" err="1" smtClean="0"/>
              <a:t>stresses</a:t>
            </a:r>
            <a:r>
              <a:rPr lang="de-DE" altLang="de-DE" sz="1200" dirty="0" smtClean="0"/>
              <a:t> </a:t>
            </a:r>
            <a:r>
              <a:rPr lang="de-DE" altLang="de-DE" sz="1200" dirty="0" err="1" smtClean="0"/>
              <a:t>only</a:t>
            </a:r>
            <a:r>
              <a:rPr lang="de-DE" altLang="de-DE" sz="1200" dirty="0" smtClean="0"/>
              <a:t> </a:t>
            </a:r>
            <a:r>
              <a:rPr lang="de-DE" altLang="de-DE" sz="1200" dirty="0" err="1" smtClean="0"/>
              <a:t>within</a:t>
            </a:r>
            <a:r>
              <a:rPr lang="de-DE" altLang="de-DE" sz="1200" dirty="0" smtClean="0"/>
              <a:t> </a:t>
            </a:r>
            <a:r>
              <a:rPr lang="de-DE" altLang="de-DE" sz="1200" dirty="0" err="1" smtClean="0"/>
              <a:t>certain</a:t>
            </a:r>
            <a:r>
              <a:rPr lang="de-DE" altLang="de-DE" sz="1200" dirty="0" smtClean="0"/>
              <a:t> </a:t>
            </a:r>
            <a:r>
              <a:rPr lang="de-DE" altLang="de-DE" sz="1200" dirty="0" err="1" smtClean="0"/>
              <a:t>limits</a:t>
            </a:r>
            <a:r>
              <a:rPr lang="de-DE" altLang="de-DE" sz="1200" dirty="0" smtClean="0"/>
              <a:t>. </a:t>
            </a:r>
            <a:r>
              <a:rPr lang="de-DE" altLang="de-DE" sz="1200" dirty="0" err="1" smtClean="0"/>
              <a:t>Exceeding</a:t>
            </a:r>
            <a:r>
              <a:rPr lang="de-DE" altLang="de-DE" sz="1200" dirty="0" smtClean="0"/>
              <a:t> </a:t>
            </a:r>
            <a:r>
              <a:rPr lang="de-DE" altLang="de-DE" sz="1200" dirty="0" err="1" smtClean="0"/>
              <a:t>of</a:t>
            </a:r>
            <a:r>
              <a:rPr lang="de-DE" altLang="de-DE" sz="1200" dirty="0" smtClean="0"/>
              <a:t> </a:t>
            </a:r>
            <a:r>
              <a:rPr lang="de-DE" altLang="de-DE" sz="1200" dirty="0" err="1" smtClean="0"/>
              <a:t>these</a:t>
            </a:r>
            <a:r>
              <a:rPr lang="de-DE" altLang="de-DE" sz="1200" dirty="0" smtClean="0"/>
              <a:t> </a:t>
            </a:r>
            <a:r>
              <a:rPr lang="de-DE" altLang="de-DE" sz="1200" dirty="0" err="1" smtClean="0"/>
              <a:t>limits</a:t>
            </a:r>
            <a:r>
              <a:rPr lang="de-DE" altLang="de-DE" sz="1200" dirty="0" smtClean="0"/>
              <a:t> </a:t>
            </a:r>
            <a:r>
              <a:rPr lang="de-DE" altLang="de-DE" sz="1200" dirty="0" err="1" smtClean="0"/>
              <a:t>may</a:t>
            </a:r>
            <a:r>
              <a:rPr lang="de-DE" altLang="de-DE" sz="1200" dirty="0" smtClean="0"/>
              <a:t> </a:t>
            </a:r>
            <a:r>
              <a:rPr lang="de-DE" altLang="de-DE" sz="1200" dirty="0" err="1" smtClean="0"/>
              <a:t>cause</a:t>
            </a:r>
            <a:r>
              <a:rPr lang="de-DE" altLang="de-DE" sz="1200" dirty="0" smtClean="0"/>
              <a:t> </a:t>
            </a:r>
            <a:r>
              <a:rPr lang="de-DE" altLang="de-DE" sz="1200" dirty="0" err="1" smtClean="0"/>
              <a:t>harm</a:t>
            </a:r>
            <a:r>
              <a:rPr lang="de-DE" altLang="de-DE" sz="1200" dirty="0" smtClean="0"/>
              <a:t> </a:t>
            </a:r>
            <a:r>
              <a:rPr lang="de-DE" altLang="de-DE" sz="1200" dirty="0" err="1" smtClean="0"/>
              <a:t>to</a:t>
            </a:r>
            <a:r>
              <a:rPr lang="de-DE" altLang="de-DE" sz="1200" dirty="0" smtClean="0"/>
              <a:t> </a:t>
            </a:r>
            <a:r>
              <a:rPr lang="de-DE" altLang="de-DE" sz="1200" dirty="0" err="1" smtClean="0"/>
              <a:t>the</a:t>
            </a:r>
            <a:r>
              <a:rPr lang="de-DE" altLang="de-DE" sz="1200" dirty="0" smtClean="0"/>
              <a:t> </a:t>
            </a:r>
            <a:r>
              <a:rPr lang="de-DE" altLang="de-DE" sz="1200" dirty="0" err="1" smtClean="0"/>
              <a:t>spine</a:t>
            </a:r>
            <a:endParaRPr lang="de-DE" altLang="de-DE" sz="1200" dirty="0" smtClean="0"/>
          </a:p>
          <a:p>
            <a:pPr defTabSz="342900">
              <a:lnSpc>
                <a:spcPct val="110000"/>
              </a:lnSpc>
              <a:spcBef>
                <a:spcPct val="10000"/>
              </a:spcBef>
              <a:spcAft>
                <a:spcPct val="10000"/>
              </a:spcAft>
              <a:buFont typeface="Wingdings" pitchFamily="2" charset="2"/>
              <a:buNone/>
              <a:defRPr/>
            </a:pPr>
            <a:r>
              <a:rPr lang="de-DE" altLang="de-DE" sz="1200" dirty="0" smtClean="0">
                <a:sym typeface="Wingdings" panose="05000000000000000000" pitchFamily="2" charset="2"/>
              </a:rPr>
              <a:t> </a:t>
            </a:r>
            <a:r>
              <a:rPr lang="de-DE" altLang="de-DE" sz="1200" dirty="0" err="1" smtClean="0">
                <a:sym typeface="Wingdings" panose="05000000000000000000" pitchFamily="2" charset="2"/>
              </a:rPr>
              <a:t>External</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forces</a:t>
            </a:r>
            <a:r>
              <a:rPr lang="de-DE" altLang="de-DE" sz="1200" dirty="0" smtClean="0">
                <a:sym typeface="Wingdings" panose="05000000000000000000" pitchFamily="2" charset="2"/>
              </a:rPr>
              <a:t> must </a:t>
            </a:r>
            <a:r>
              <a:rPr lang="de-DE" altLang="de-DE" sz="1200" dirty="0" err="1" smtClean="0">
                <a:sym typeface="Wingdings" panose="05000000000000000000" pitchFamily="2" charset="2"/>
              </a:rPr>
              <a:t>therefore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be</a:t>
            </a:r>
            <a:r>
              <a:rPr lang="de-DE" altLang="de-DE" sz="1200" dirty="0" smtClean="0">
                <a:sym typeface="Wingdings" panose="05000000000000000000" pitchFamily="2" charset="2"/>
              </a:rPr>
              <a:t> limited</a:t>
            </a:r>
          </a:p>
          <a:p>
            <a:pPr marL="180975" indent="-180975" defTabSz="342900">
              <a:lnSpc>
                <a:spcPct val="110000"/>
              </a:lnSpc>
              <a:spcBef>
                <a:spcPct val="10000"/>
              </a:spcBef>
              <a:spcAft>
                <a:spcPct val="10000"/>
              </a:spcAft>
              <a:buFont typeface="Wingdings" pitchFamily="2" charset="2"/>
              <a:buChar char="§"/>
              <a:defRPr/>
            </a:pPr>
            <a:r>
              <a:rPr lang="de-DE" altLang="de-DE" sz="1200" dirty="0" smtClean="0">
                <a:sym typeface="Wingdings" panose="05000000000000000000" pitchFamily="2" charset="2"/>
              </a:rPr>
              <a:t>Evaluation </a:t>
            </a:r>
            <a:r>
              <a:rPr lang="de-DE" altLang="de-DE" sz="1200" dirty="0" err="1" smtClean="0">
                <a:sym typeface="Wingdings" panose="05000000000000000000" pitchFamily="2" charset="2"/>
              </a:rPr>
              <a:t>of</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the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biomechanical</a:t>
            </a:r>
            <a:r>
              <a:rPr lang="de-DE" altLang="de-DE" sz="1200" dirty="0" smtClean="0">
                <a:sym typeface="Wingdings" panose="05000000000000000000" pitchFamily="2" charset="2"/>
              </a:rPr>
              <a:t> stress </a:t>
            </a:r>
            <a:r>
              <a:rPr lang="de-DE" altLang="de-DE" sz="1200" dirty="0" err="1" smtClean="0">
                <a:sym typeface="Wingdings" panose="05000000000000000000" pitchFamily="2" charset="2"/>
              </a:rPr>
              <a:t>resistance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under</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compressive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forces</a:t>
            </a:r>
            <a:r>
              <a:rPr lang="de-DE" altLang="de-DE" sz="1200" dirty="0" smtClean="0">
                <a:sym typeface="Wingdings" panose="05000000000000000000" pitchFamily="2" charset="2"/>
              </a:rPr>
              <a:t> on L5-S1</a:t>
            </a:r>
          </a:p>
          <a:p>
            <a:pPr marL="180975" indent="-180975" defTabSz="342900">
              <a:lnSpc>
                <a:spcPct val="110000"/>
              </a:lnSpc>
              <a:spcBef>
                <a:spcPct val="10000"/>
              </a:spcBef>
              <a:spcAft>
                <a:spcPct val="10000"/>
              </a:spcAft>
              <a:buFont typeface="Wingdings" pitchFamily="2" charset="2"/>
              <a:buChar char="§"/>
              <a:defRPr/>
            </a:pPr>
            <a:r>
              <a:rPr lang="de-DE" altLang="de-DE" sz="1200" dirty="0" smtClean="0">
                <a:sym typeface="Wingdings" panose="05000000000000000000" pitchFamily="2" charset="2"/>
              </a:rPr>
              <a:t>Reference </a:t>
            </a:r>
            <a:r>
              <a:rPr lang="de-DE" altLang="de-DE" sz="1200" dirty="0" err="1" smtClean="0">
                <a:sym typeface="Wingdings" panose="05000000000000000000" pitchFamily="2" charset="2"/>
              </a:rPr>
              <a:t>values</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exist</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for</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the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strength</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of</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the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spine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parameters</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for</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fracture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resistance</a:t>
            </a:r>
            <a:r>
              <a:rPr lang="de-DE" altLang="de-DE" sz="1200" dirty="0" smtClean="0">
                <a:sym typeface="Wingdings" panose="05000000000000000000" pitchFamily="2" charset="2"/>
              </a:rPr>
              <a:t>)</a:t>
            </a:r>
          </a:p>
          <a:p>
            <a:pPr defTabSz="342900">
              <a:lnSpc>
                <a:spcPct val="110000"/>
              </a:lnSpc>
              <a:spcBef>
                <a:spcPct val="10000"/>
              </a:spcBef>
              <a:spcAft>
                <a:spcPct val="10000"/>
              </a:spcAft>
              <a:buFont typeface="Wingdings" pitchFamily="2" charset="2"/>
              <a:buNone/>
              <a:defRPr/>
            </a:pPr>
            <a:r>
              <a:rPr lang="de-DE" altLang="de-DE" sz="1200" dirty="0" smtClean="0">
                <a:sym typeface="Wingdings" panose="05000000000000000000" pitchFamily="2" charset="2"/>
              </a:rPr>
              <a:t> "Dortmunder" </a:t>
            </a:r>
            <a:r>
              <a:rPr lang="de-DE" altLang="de-DE" sz="1200" dirty="0" err="1" smtClean="0">
                <a:sym typeface="Wingdings" panose="05000000000000000000" pitchFamily="2" charset="2"/>
              </a:rPr>
              <a:t>guideline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values</a:t>
            </a:r>
            <a:endParaRPr lang="de-DE" altLang="de-DE" sz="1200" dirty="0" smtClean="0"/>
          </a:p>
          <a:p>
            <a:pPr marL="180975" indent="-180975" defTabSz="342900">
              <a:lnSpc>
                <a:spcPct val="110000"/>
              </a:lnSpc>
              <a:spcBef>
                <a:spcPct val="10000"/>
              </a:spcBef>
              <a:spcAft>
                <a:spcPct val="10000"/>
              </a:spcAft>
              <a:buFont typeface="Wingdings" pitchFamily="2" charset="2"/>
              <a:buChar char="§"/>
              <a:defRPr/>
            </a:pPr>
            <a:r>
              <a:rPr lang="de-DE" altLang="de-DE" sz="1200" dirty="0" smtClean="0"/>
              <a:t>Stress </a:t>
            </a:r>
            <a:r>
              <a:rPr lang="de-DE" altLang="de-DE" sz="1200" dirty="0" err="1" smtClean="0"/>
              <a:t>limits</a:t>
            </a:r>
            <a:r>
              <a:rPr lang="de-DE" altLang="de-DE" sz="1200" dirty="0" smtClean="0"/>
              <a:t> </a:t>
            </a:r>
            <a:r>
              <a:rPr lang="de-DE" altLang="de-DE" sz="1200" dirty="0" err="1" smtClean="0"/>
              <a:t>for</a:t>
            </a:r>
            <a:r>
              <a:rPr lang="de-DE" altLang="de-DE" sz="1200" dirty="0" smtClean="0"/>
              <a:t> axial </a:t>
            </a:r>
            <a:r>
              <a:rPr lang="de-DE" altLang="de-DE" sz="1200" dirty="0" err="1" smtClean="0"/>
              <a:t>compressive</a:t>
            </a:r>
            <a:r>
              <a:rPr lang="de-DE" altLang="de-DE" sz="1200" dirty="0" smtClean="0"/>
              <a:t> </a:t>
            </a:r>
            <a:r>
              <a:rPr lang="de-DE" altLang="de-DE" sz="1200" dirty="0" err="1" smtClean="0"/>
              <a:t>forces</a:t>
            </a:r>
            <a:r>
              <a:rPr lang="de-DE" altLang="de-DE" sz="1200" dirty="0" smtClean="0"/>
              <a:t>: </a:t>
            </a:r>
            <a:r>
              <a:rPr lang="de-DE" altLang="de-DE" sz="1200" dirty="0" err="1" smtClean="0"/>
              <a:t>maximum</a:t>
            </a:r>
            <a:r>
              <a:rPr lang="de-DE" altLang="de-DE" sz="1200" dirty="0" smtClean="0"/>
              <a:t> </a:t>
            </a:r>
            <a:r>
              <a:rPr lang="de-DE" altLang="de-DE" sz="1200" dirty="0" err="1" smtClean="0"/>
              <a:t>values</a:t>
            </a:r>
            <a:r>
              <a:rPr lang="de-DE" altLang="de-DE" sz="1200" dirty="0" smtClean="0"/>
              <a:t> </a:t>
            </a:r>
            <a:r>
              <a:rPr lang="de-DE" altLang="de-DE" sz="1200" dirty="0" err="1" smtClean="0"/>
              <a:t>below</a:t>
            </a:r>
            <a:r>
              <a:rPr lang="de-DE" altLang="de-DE" sz="1200" dirty="0" smtClean="0"/>
              <a:t> </a:t>
            </a:r>
            <a:r>
              <a:rPr lang="de-DE" altLang="de-DE" sz="1200" dirty="0" err="1" smtClean="0"/>
              <a:t>which</a:t>
            </a:r>
            <a:r>
              <a:rPr lang="de-DE" altLang="de-DE" sz="1200" dirty="0" smtClean="0"/>
              <a:t> a </a:t>
            </a:r>
            <a:r>
              <a:rPr lang="de-DE" altLang="de-DE" sz="1200" dirty="0" err="1" smtClean="0"/>
              <a:t>risk</a:t>
            </a:r>
            <a:r>
              <a:rPr lang="de-DE" altLang="de-DE" sz="1200" dirty="0" smtClean="0"/>
              <a:t> </a:t>
            </a:r>
            <a:r>
              <a:rPr lang="de-DE" altLang="de-DE" sz="1200" dirty="0" err="1" smtClean="0"/>
              <a:t>of</a:t>
            </a:r>
            <a:r>
              <a:rPr lang="de-DE" altLang="de-DE" sz="1200" dirty="0" smtClean="0"/>
              <a:t> </a:t>
            </a:r>
            <a:r>
              <a:rPr lang="de-DE" altLang="de-DE" sz="1200" dirty="0" err="1" smtClean="0"/>
              <a:t>overload</a:t>
            </a:r>
            <a:r>
              <a:rPr lang="de-DE" altLang="de-DE" sz="1200" dirty="0" smtClean="0"/>
              <a:t> </a:t>
            </a:r>
            <a:r>
              <a:rPr lang="de-DE" altLang="de-DE" sz="1200" dirty="0" err="1" smtClean="0"/>
              <a:t>or</a:t>
            </a:r>
            <a:r>
              <a:rPr lang="de-DE" altLang="de-DE" sz="1200" dirty="0" smtClean="0"/>
              <a:t> </a:t>
            </a:r>
            <a:r>
              <a:rPr lang="de-DE" altLang="de-DE" sz="1200" dirty="0" err="1" smtClean="0"/>
              <a:t>harm</a:t>
            </a:r>
            <a:r>
              <a:rPr lang="de-DE" altLang="de-DE" sz="1200" dirty="0" smtClean="0"/>
              <a:t> </a:t>
            </a:r>
            <a:r>
              <a:rPr lang="de-DE" altLang="de-DE" sz="1200" dirty="0" err="1" smtClean="0"/>
              <a:t>is</a:t>
            </a:r>
            <a:r>
              <a:rPr lang="de-DE" altLang="de-DE" sz="1200" dirty="0" smtClean="0"/>
              <a:t> not </a:t>
            </a:r>
            <a:r>
              <a:rPr lang="de-DE" altLang="de-DE" sz="1200" dirty="0" err="1" smtClean="0"/>
              <a:t>presented</a:t>
            </a:r>
            <a:r>
              <a:rPr lang="de-DE" altLang="de-DE" sz="1200" dirty="0" smtClean="0"/>
              <a:t/>
            </a:r>
            <a:br>
              <a:rPr lang="de-DE" altLang="de-DE" sz="1200" dirty="0" smtClean="0"/>
            </a:br>
            <a:r>
              <a:rPr lang="de-DE" altLang="de-DE" sz="1200" dirty="0" smtClean="0">
                <a:sym typeface="Wingdings" pitchFamily="2" charset="2"/>
              </a:rPr>
              <a:t> </a:t>
            </a:r>
            <a:r>
              <a:rPr lang="de-DE" altLang="de-DE" sz="1200" dirty="0" smtClean="0"/>
              <a:t>Limit </a:t>
            </a:r>
            <a:r>
              <a:rPr lang="de-DE" altLang="de-DE" sz="1200" dirty="0" err="1" smtClean="0"/>
              <a:t>value</a:t>
            </a:r>
            <a:r>
              <a:rPr lang="de-DE" altLang="de-DE" sz="1200" dirty="0" smtClean="0"/>
              <a:t> </a:t>
            </a:r>
            <a:r>
              <a:rPr lang="de-DE" altLang="de-DE" sz="1200" dirty="0" err="1" smtClean="0"/>
              <a:t>is</a:t>
            </a:r>
            <a:r>
              <a:rPr lang="de-DE" altLang="de-DE" sz="1200" dirty="0" smtClean="0"/>
              <a:t> a </a:t>
            </a:r>
            <a:r>
              <a:rPr lang="de-DE" altLang="de-DE" sz="1200" dirty="0" err="1" smtClean="0"/>
              <a:t>function</a:t>
            </a:r>
            <a:r>
              <a:rPr lang="de-DE" altLang="de-DE" sz="1200" dirty="0" smtClean="0"/>
              <a:t> </a:t>
            </a:r>
            <a:r>
              <a:rPr lang="de-DE" altLang="de-DE" sz="1200" dirty="0" err="1" smtClean="0"/>
              <a:t>of</a:t>
            </a:r>
            <a:r>
              <a:rPr lang="de-DE" altLang="de-DE" sz="1200" dirty="0" smtClean="0"/>
              <a:t> </a:t>
            </a:r>
            <a:r>
              <a:rPr lang="de-DE" altLang="de-DE" sz="1200" dirty="0" err="1" smtClean="0"/>
              <a:t>age</a:t>
            </a:r>
            <a:r>
              <a:rPr lang="de-DE" altLang="de-DE" sz="1200" dirty="0" smtClean="0"/>
              <a:t>; on </a:t>
            </a:r>
            <a:r>
              <a:rPr lang="de-DE" altLang="de-DE" sz="1200" dirty="0" err="1" smtClean="0"/>
              <a:t>average</a:t>
            </a:r>
            <a:r>
              <a:rPr lang="de-DE" altLang="de-DE" sz="1200" dirty="0" smtClean="0"/>
              <a:t> 3,500 N (75% </a:t>
            </a:r>
            <a:r>
              <a:rPr lang="de-DE" altLang="de-DE" sz="1200" dirty="0" err="1" smtClean="0"/>
              <a:t>of</a:t>
            </a:r>
            <a:r>
              <a:rPr lang="de-DE" altLang="de-DE" sz="1200" dirty="0" smtClean="0"/>
              <a:t> </a:t>
            </a:r>
            <a:r>
              <a:rPr lang="de-DE" altLang="de-DE" sz="1200" dirty="0" err="1" smtClean="0"/>
              <a:t>females</a:t>
            </a:r>
            <a:r>
              <a:rPr lang="de-DE" altLang="de-DE" sz="1200" dirty="0" smtClean="0"/>
              <a:t>, 99% </a:t>
            </a:r>
            <a:r>
              <a:rPr lang="de-DE" altLang="de-DE" sz="1200" dirty="0" err="1" smtClean="0"/>
              <a:t>of</a:t>
            </a:r>
            <a:r>
              <a:rPr lang="de-DE" altLang="de-DE" sz="1200" dirty="0" smtClean="0"/>
              <a:t> </a:t>
            </a:r>
            <a:r>
              <a:rPr lang="de-DE" altLang="de-DE" sz="1200" dirty="0" err="1" smtClean="0"/>
              <a:t>males</a:t>
            </a:r>
            <a:r>
              <a:rPr lang="de-DE" altLang="de-DE" sz="1200" dirty="0" smtClean="0"/>
              <a:t> </a:t>
            </a:r>
            <a:r>
              <a:rPr lang="de-DE" altLang="de-DE" sz="1200" dirty="0" err="1" smtClean="0"/>
              <a:t>are</a:t>
            </a:r>
            <a:r>
              <a:rPr lang="de-DE" altLang="de-DE" sz="1200" dirty="0" smtClean="0"/>
              <a:t> </a:t>
            </a:r>
            <a:r>
              <a:rPr lang="de-DE" altLang="de-DE" sz="1200" dirty="0" err="1" smtClean="0"/>
              <a:t>able</a:t>
            </a:r>
            <a:r>
              <a:rPr lang="de-DE" altLang="de-DE" sz="1200" dirty="0" smtClean="0"/>
              <a:t> </a:t>
            </a:r>
            <a:r>
              <a:rPr lang="de-DE" altLang="de-DE" sz="1200" dirty="0" err="1" smtClean="0"/>
              <a:t>to</a:t>
            </a:r>
            <a:r>
              <a:rPr lang="de-DE" altLang="de-DE" sz="1200" dirty="0" smtClean="0"/>
              <a:t> </a:t>
            </a:r>
            <a:r>
              <a:rPr lang="de-DE" altLang="de-DE" sz="1200" dirty="0" err="1" smtClean="0"/>
              <a:t>lift</a:t>
            </a:r>
            <a:r>
              <a:rPr lang="de-DE" altLang="de-DE" sz="1200" dirty="0" smtClean="0"/>
              <a:t> a </a:t>
            </a:r>
            <a:r>
              <a:rPr lang="de-DE" altLang="de-DE" sz="1200" dirty="0" err="1" smtClean="0"/>
              <a:t>load</a:t>
            </a:r>
            <a:r>
              <a:rPr lang="de-DE" altLang="de-DE" sz="1200" dirty="0" smtClean="0"/>
              <a:t> </a:t>
            </a:r>
            <a:r>
              <a:rPr lang="de-DE" altLang="de-DE" sz="1200" dirty="0" err="1" smtClean="0"/>
              <a:t>under</a:t>
            </a:r>
            <a:r>
              <a:rPr lang="de-DE" altLang="de-DE" sz="1200" dirty="0" smtClean="0"/>
              <a:t> </a:t>
            </a:r>
            <a:r>
              <a:rPr lang="de-DE" altLang="de-DE" sz="1200" dirty="0" err="1" smtClean="0"/>
              <a:t>this</a:t>
            </a:r>
            <a:r>
              <a:rPr lang="de-DE" altLang="de-DE" sz="1200" dirty="0" smtClean="0"/>
              <a:t> </a:t>
            </a:r>
            <a:r>
              <a:rPr lang="de-DE" altLang="de-DE" sz="1200" dirty="0" err="1" smtClean="0"/>
              <a:t>force</a:t>
            </a:r>
            <a:r>
              <a:rPr lang="de-DE" altLang="de-DE" sz="1200" dirty="0" smtClean="0"/>
              <a:t>)</a:t>
            </a:r>
            <a:br>
              <a:rPr lang="de-DE" altLang="de-DE" sz="1200" dirty="0" smtClean="0"/>
            </a:br>
            <a:r>
              <a:rPr lang="de-DE" altLang="de-DE" sz="1200" dirty="0" smtClean="0">
                <a:sym typeface="Wingdings" pitchFamily="2" charset="2"/>
              </a:rPr>
              <a:t> </a:t>
            </a:r>
            <a:r>
              <a:rPr lang="de-DE" altLang="de-DE" sz="1200" dirty="0" err="1" smtClean="0"/>
              <a:t>Since</a:t>
            </a:r>
            <a:r>
              <a:rPr lang="de-DE" altLang="de-DE" sz="1200" dirty="0" smtClean="0"/>
              <a:t> </a:t>
            </a:r>
            <a:r>
              <a:rPr lang="de-DE" altLang="de-DE" sz="1200" dirty="0" err="1" smtClean="0"/>
              <a:t>females</a:t>
            </a:r>
            <a:r>
              <a:rPr lang="de-DE" altLang="de-DE" sz="1200" dirty="0" smtClean="0"/>
              <a:t> </a:t>
            </a:r>
            <a:r>
              <a:rPr lang="de-DE" altLang="de-DE" sz="1200" dirty="0" err="1" smtClean="0"/>
              <a:t>have</a:t>
            </a:r>
            <a:r>
              <a:rPr lang="de-DE" altLang="de-DE" sz="1200" dirty="0" smtClean="0"/>
              <a:t> a </a:t>
            </a:r>
            <a:r>
              <a:rPr lang="de-DE" altLang="de-DE" sz="1200" dirty="0" err="1" smtClean="0"/>
              <a:t>smaller</a:t>
            </a:r>
            <a:r>
              <a:rPr lang="de-DE" altLang="de-DE" sz="1200" dirty="0" smtClean="0"/>
              <a:t> vertebral </a:t>
            </a:r>
            <a:r>
              <a:rPr lang="de-DE" altLang="de-DE" sz="1200" dirty="0" err="1" smtClean="0"/>
              <a:t>surface</a:t>
            </a:r>
            <a:r>
              <a:rPr lang="de-DE" altLang="de-DE" sz="1200" dirty="0" smtClean="0"/>
              <a:t> </a:t>
            </a:r>
            <a:r>
              <a:rPr lang="de-DE" altLang="de-DE" sz="1200" dirty="0" err="1" smtClean="0"/>
              <a:t>area</a:t>
            </a:r>
            <a:r>
              <a:rPr lang="de-DE" altLang="de-DE" sz="1200" dirty="0" smtClean="0"/>
              <a:t>, </a:t>
            </a:r>
            <a:r>
              <a:rPr lang="de-DE" altLang="de-DE" sz="1200" dirty="0" err="1" smtClean="0"/>
              <a:t>their</a:t>
            </a:r>
            <a:r>
              <a:rPr lang="de-DE" altLang="de-DE" sz="1200" dirty="0" smtClean="0"/>
              <a:t> stress </a:t>
            </a:r>
            <a:r>
              <a:rPr lang="de-DE" altLang="de-DE" sz="1200" dirty="0" err="1" smtClean="0"/>
              <a:t>limits</a:t>
            </a:r>
            <a:r>
              <a:rPr lang="de-DE" altLang="de-DE" sz="1200" dirty="0" smtClean="0"/>
              <a:t> </a:t>
            </a:r>
            <a:r>
              <a:rPr lang="de-DE" altLang="de-DE" sz="1200" dirty="0" err="1" smtClean="0"/>
              <a:t>are</a:t>
            </a:r>
            <a:r>
              <a:rPr lang="de-DE" altLang="de-DE" sz="1200" dirty="0" smtClean="0"/>
              <a:t> </a:t>
            </a:r>
            <a:r>
              <a:rPr lang="de-DE" altLang="de-DE" sz="1200" dirty="0" err="1" smtClean="0"/>
              <a:t>lower</a:t>
            </a:r>
            <a:r>
              <a:rPr lang="de-DE" altLang="de-DE" sz="1200" dirty="0" smtClean="0"/>
              <a:t> </a:t>
            </a:r>
            <a:r>
              <a:rPr lang="de-DE" altLang="de-DE" sz="1200" dirty="0" err="1" smtClean="0"/>
              <a:t>than</a:t>
            </a:r>
            <a:r>
              <a:rPr lang="de-DE" altLang="de-DE" sz="1200" dirty="0" smtClean="0"/>
              <a:t> </a:t>
            </a:r>
            <a:r>
              <a:rPr lang="de-DE" altLang="de-DE" sz="1200" dirty="0" err="1" smtClean="0"/>
              <a:t>those</a:t>
            </a:r>
            <a:r>
              <a:rPr lang="de-DE" altLang="de-DE" sz="1200" dirty="0" smtClean="0"/>
              <a:t> </a:t>
            </a:r>
            <a:r>
              <a:rPr lang="de-DE" altLang="de-DE" sz="1200" dirty="0" err="1" smtClean="0"/>
              <a:t>for</a:t>
            </a:r>
            <a:r>
              <a:rPr lang="de-DE" altLang="de-DE" sz="1200" dirty="0" smtClean="0"/>
              <a:t> </a:t>
            </a:r>
            <a:r>
              <a:rPr lang="de-DE" altLang="de-DE" sz="1200" dirty="0" err="1" smtClean="0"/>
              <a:t>males</a:t>
            </a:r>
            <a:r>
              <a:rPr lang="de-DE" altLang="de-DE" sz="1200" dirty="0" smtClean="0"/>
              <a:t/>
            </a:r>
            <a:br>
              <a:rPr lang="de-DE" altLang="de-DE" sz="1200" dirty="0" smtClean="0"/>
            </a:br>
            <a:r>
              <a:rPr lang="de-DE" altLang="de-DE" sz="1200" dirty="0" smtClean="0">
                <a:sym typeface="Wingdings" pitchFamily="2" charset="2"/>
              </a:rPr>
              <a:t> </a:t>
            </a:r>
            <a:r>
              <a:rPr lang="de-DE" altLang="de-DE" sz="1200" dirty="0" err="1" smtClean="0"/>
              <a:t>Females</a:t>
            </a:r>
            <a:r>
              <a:rPr lang="de-DE" altLang="de-DE" sz="1200" dirty="0" smtClean="0"/>
              <a:t> </a:t>
            </a:r>
            <a:r>
              <a:rPr lang="de-DE" altLang="de-DE" sz="1200" dirty="0" err="1" smtClean="0"/>
              <a:t>for</a:t>
            </a:r>
            <a:r>
              <a:rPr lang="de-DE" altLang="de-DE" sz="1200" dirty="0" smtClean="0"/>
              <a:t> </a:t>
            </a:r>
            <a:r>
              <a:rPr lang="de-DE" altLang="de-DE" sz="1200" dirty="0" err="1" smtClean="0"/>
              <a:t>example</a:t>
            </a:r>
            <a:r>
              <a:rPr lang="de-DE" altLang="de-DE" sz="1200" dirty="0" smtClean="0"/>
              <a:t> </a:t>
            </a:r>
            <a:r>
              <a:rPr lang="de-DE" altLang="de-DE" sz="1200" dirty="0" err="1" smtClean="0"/>
              <a:t>reach</a:t>
            </a:r>
            <a:r>
              <a:rPr lang="de-DE" altLang="de-DE" sz="1200" dirty="0" smtClean="0"/>
              <a:t> a </a:t>
            </a:r>
            <a:r>
              <a:rPr lang="de-DE" altLang="de-DE" sz="1200" dirty="0" err="1" smtClean="0"/>
              <a:t>force</a:t>
            </a:r>
            <a:r>
              <a:rPr lang="de-DE" altLang="de-DE" sz="1200" dirty="0" smtClean="0"/>
              <a:t> </a:t>
            </a:r>
            <a:r>
              <a:rPr lang="de-DE" altLang="de-DE" sz="1200" dirty="0" err="1" smtClean="0"/>
              <a:t>of</a:t>
            </a:r>
            <a:r>
              <a:rPr lang="de-DE" altLang="de-DE" sz="1200" dirty="0" smtClean="0"/>
              <a:t> 3,200 N </a:t>
            </a:r>
            <a:r>
              <a:rPr lang="de-DE" altLang="de-DE" sz="1200" dirty="0" err="1" smtClean="0"/>
              <a:t>during</a:t>
            </a:r>
            <a:r>
              <a:rPr lang="de-DE" altLang="de-DE" sz="1200" dirty="0" smtClean="0"/>
              <a:t> </a:t>
            </a:r>
            <a:r>
              <a:rPr lang="de-DE" altLang="de-DE" sz="1200" dirty="0" err="1" smtClean="0"/>
              <a:t>handling</a:t>
            </a:r>
            <a:r>
              <a:rPr lang="de-DE" altLang="de-DE" sz="1200" dirty="0" smtClean="0"/>
              <a:t> </a:t>
            </a:r>
            <a:r>
              <a:rPr lang="de-DE" altLang="de-DE" sz="1200" dirty="0" err="1" smtClean="0"/>
              <a:t>of</a:t>
            </a:r>
            <a:r>
              <a:rPr lang="de-DE" altLang="de-DE" sz="1200" dirty="0" smtClean="0"/>
              <a:t> a </a:t>
            </a:r>
            <a:r>
              <a:rPr lang="de-DE" altLang="de-DE" sz="1200" dirty="0" err="1" smtClean="0"/>
              <a:t>load</a:t>
            </a:r>
            <a:r>
              <a:rPr lang="de-DE" altLang="de-DE" sz="1200" dirty="0" smtClean="0"/>
              <a:t> </a:t>
            </a:r>
            <a:r>
              <a:rPr lang="de-DE" altLang="de-DE" sz="1200" dirty="0" err="1" smtClean="0"/>
              <a:t>of</a:t>
            </a:r>
            <a:r>
              <a:rPr lang="de-DE" altLang="de-DE" sz="1200" dirty="0" smtClean="0"/>
              <a:t> </a:t>
            </a:r>
            <a:r>
              <a:rPr lang="de-DE" altLang="de-DE" sz="1200" dirty="0" err="1" smtClean="0"/>
              <a:t>approx</a:t>
            </a:r>
            <a:r>
              <a:rPr lang="de-DE" altLang="de-DE" sz="1200" dirty="0" smtClean="0"/>
              <a:t>. 20 kg </a:t>
            </a:r>
            <a:r>
              <a:rPr lang="de-DE" altLang="de-DE" sz="1200" dirty="0" err="1" smtClean="0"/>
              <a:t>close</a:t>
            </a:r>
            <a:r>
              <a:rPr lang="de-DE" altLang="de-DE" sz="1200" dirty="0" smtClean="0"/>
              <a:t> </a:t>
            </a:r>
            <a:r>
              <a:rPr lang="de-DE" altLang="de-DE" sz="1200" dirty="0" err="1" smtClean="0"/>
              <a:t>to</a:t>
            </a:r>
            <a:r>
              <a:rPr lang="de-DE" altLang="de-DE" sz="1200" dirty="0" smtClean="0"/>
              <a:t> </a:t>
            </a:r>
            <a:r>
              <a:rPr lang="de-DE" altLang="de-DE" sz="1200" dirty="0" err="1" smtClean="0"/>
              <a:t>the</a:t>
            </a:r>
            <a:r>
              <a:rPr lang="de-DE" altLang="de-DE" sz="1200" dirty="0" smtClean="0"/>
              <a:t> </a:t>
            </a:r>
            <a:r>
              <a:rPr lang="de-DE" altLang="de-DE" sz="1200" dirty="0" err="1" smtClean="0"/>
              <a:t>body</a:t>
            </a:r>
            <a:r>
              <a:rPr lang="de-DE" altLang="de-DE" sz="1200" dirty="0" smtClean="0"/>
              <a:t> </a:t>
            </a:r>
            <a:r>
              <a:rPr lang="de-DE" altLang="de-DE" sz="1200" dirty="0" err="1" smtClean="0"/>
              <a:t>whilst</a:t>
            </a:r>
            <a:r>
              <a:rPr lang="de-DE" altLang="de-DE" sz="1200" dirty="0" smtClean="0"/>
              <a:t> </a:t>
            </a:r>
            <a:r>
              <a:rPr lang="de-DE" altLang="de-DE" sz="1200" dirty="0" err="1" smtClean="0"/>
              <a:t>leaning</a:t>
            </a:r>
            <a:r>
              <a:rPr lang="de-DE" altLang="de-DE" sz="1200" dirty="0" smtClean="0"/>
              <a:t> </a:t>
            </a:r>
            <a:r>
              <a:rPr lang="de-DE" altLang="de-DE" sz="1200" dirty="0" err="1" smtClean="0"/>
              <a:t>forward</a:t>
            </a:r>
            <a:r>
              <a:rPr lang="de-DE" altLang="de-DE" sz="1200" dirty="0" smtClean="0"/>
              <a:t> (</a:t>
            </a:r>
            <a:r>
              <a:rPr lang="de-DE" altLang="de-DE" sz="1200" dirty="0" err="1" smtClean="0"/>
              <a:t>see</a:t>
            </a:r>
            <a:r>
              <a:rPr lang="de-DE" altLang="de-DE" sz="1200" dirty="0" smtClean="0"/>
              <a:t> </a:t>
            </a:r>
            <a:r>
              <a:rPr lang="de-DE" altLang="de-DE" sz="1200" dirty="0" err="1" smtClean="0"/>
              <a:t>diagram</a:t>
            </a:r>
            <a:r>
              <a:rPr lang="de-DE" altLang="de-DE" sz="1200" dirty="0" smtClean="0"/>
              <a:t> on </a:t>
            </a:r>
            <a:r>
              <a:rPr lang="de-DE" altLang="de-DE" sz="1200" dirty="0" err="1" smtClean="0"/>
              <a:t>next</a:t>
            </a:r>
            <a:r>
              <a:rPr lang="de-DE" altLang="de-DE" sz="1200" dirty="0" smtClean="0"/>
              <a:t> </a:t>
            </a:r>
            <a:r>
              <a:rPr lang="de-DE" altLang="de-DE" sz="1200" dirty="0" err="1" smtClean="0"/>
              <a:t>slide</a:t>
            </a:r>
            <a:r>
              <a:rPr lang="de-DE" altLang="de-DE" sz="1200" dirty="0" smtClean="0"/>
              <a:t>)</a:t>
            </a:r>
          </a:p>
          <a:p>
            <a:pPr marL="180975" indent="-180975" defTabSz="342900">
              <a:lnSpc>
                <a:spcPct val="110000"/>
              </a:lnSpc>
              <a:spcBef>
                <a:spcPct val="10000"/>
              </a:spcBef>
              <a:spcAft>
                <a:spcPct val="10000"/>
              </a:spcAft>
              <a:buFont typeface="Wingdings" pitchFamily="2" charset="2"/>
              <a:buChar char="§"/>
              <a:defRPr/>
            </a:pPr>
            <a:endParaRPr lang="de-DE" altLang="de-DE" sz="1200" dirty="0" smtClean="0"/>
          </a:p>
          <a:p>
            <a:pPr marL="180975" indent="-180975" defTabSz="342900">
              <a:lnSpc>
                <a:spcPct val="110000"/>
              </a:lnSpc>
              <a:spcBef>
                <a:spcPct val="10000"/>
              </a:spcBef>
              <a:spcAft>
                <a:spcPct val="10000"/>
              </a:spcAft>
              <a:buFont typeface="Wingdings" pitchFamily="2" charset="2"/>
              <a:buNone/>
              <a:defRPr/>
            </a:pPr>
            <a:r>
              <a:rPr lang="de-DE" altLang="de-DE" sz="1200" dirty="0" smtClean="0"/>
              <a:t>Groups </a:t>
            </a:r>
            <a:r>
              <a:rPr lang="de-DE" altLang="de-DE" sz="1200" dirty="0" err="1" smtClean="0"/>
              <a:t>of</a:t>
            </a:r>
            <a:r>
              <a:rPr lang="de-DE" altLang="de-DE" sz="1200" dirty="0" smtClean="0"/>
              <a:t> </a:t>
            </a:r>
            <a:r>
              <a:rPr lang="de-DE" altLang="de-DE" sz="1200" dirty="0" err="1" smtClean="0"/>
              <a:t>individuals</a:t>
            </a:r>
            <a:r>
              <a:rPr lang="de-DE" altLang="de-DE" sz="1200" dirty="0" smtClean="0"/>
              <a:t> at </a:t>
            </a:r>
            <a:r>
              <a:rPr lang="de-DE" altLang="de-DE" sz="1200" dirty="0" err="1" smtClean="0"/>
              <a:t>particular</a:t>
            </a:r>
            <a:r>
              <a:rPr lang="de-DE" altLang="de-DE" sz="1200" dirty="0" smtClean="0"/>
              <a:t> </a:t>
            </a:r>
            <a:r>
              <a:rPr lang="de-DE" altLang="de-DE" sz="1200" dirty="0" err="1" smtClean="0"/>
              <a:t>risk</a:t>
            </a:r>
            <a:r>
              <a:rPr lang="de-DE" altLang="de-DE" sz="1200" dirty="0" smtClean="0"/>
              <a:t> </a:t>
            </a:r>
            <a:r>
              <a:rPr lang="de-DE" altLang="de-DE" sz="1200" dirty="0" err="1" smtClean="0"/>
              <a:t>are</a:t>
            </a:r>
            <a:r>
              <a:rPr lang="de-DE" altLang="de-DE" sz="1200" dirty="0" smtClean="0"/>
              <a:t> </a:t>
            </a:r>
            <a:r>
              <a:rPr lang="de-DE" altLang="de-DE" sz="1200" dirty="0" err="1" smtClean="0"/>
              <a:t>therefore</a:t>
            </a:r>
            <a:r>
              <a:rPr lang="de-DE" altLang="de-DE" sz="1200" dirty="0" smtClean="0"/>
              <a:t> </a:t>
            </a:r>
            <a:r>
              <a:rPr lang="de-DE" altLang="de-DE" sz="1200" dirty="0" err="1" smtClean="0"/>
              <a:t>women</a:t>
            </a:r>
            <a:r>
              <a:rPr lang="de-DE" altLang="de-DE" sz="1200" dirty="0" smtClean="0"/>
              <a:t>, </a:t>
            </a:r>
            <a:r>
              <a:rPr lang="de-DE" altLang="de-DE" sz="1200" dirty="0" err="1" smtClean="0"/>
              <a:t>older</a:t>
            </a:r>
            <a:r>
              <a:rPr lang="de-DE" altLang="de-DE" sz="1200" dirty="0" smtClean="0"/>
              <a:t> </a:t>
            </a:r>
            <a:r>
              <a:rPr lang="de-DE" altLang="de-DE" sz="1200" dirty="0" err="1" smtClean="0"/>
              <a:t>persons</a:t>
            </a:r>
            <a:r>
              <a:rPr lang="de-DE" altLang="de-DE" sz="1200" dirty="0" smtClean="0"/>
              <a:t>, </a:t>
            </a:r>
            <a:r>
              <a:rPr lang="de-DE" altLang="de-DE" sz="1200" dirty="0" err="1" smtClean="0"/>
              <a:t>persons</a:t>
            </a:r>
            <a:r>
              <a:rPr lang="de-DE" altLang="de-DE" sz="1200" dirty="0" smtClean="0"/>
              <a:t> </a:t>
            </a:r>
            <a:r>
              <a:rPr lang="de-DE" altLang="de-DE" sz="1200" dirty="0" err="1" smtClean="0"/>
              <a:t>with</a:t>
            </a:r>
            <a:r>
              <a:rPr lang="de-DE" altLang="de-DE" sz="1200" dirty="0" smtClean="0"/>
              <a:t> </a:t>
            </a:r>
            <a:r>
              <a:rPr lang="de-DE" altLang="de-DE" sz="1200" dirty="0" err="1" smtClean="0"/>
              <a:t>disabilities</a:t>
            </a:r>
            <a:r>
              <a:rPr lang="de-DE" altLang="de-DE" sz="1200" dirty="0" smtClean="0"/>
              <a:t>, </a:t>
            </a:r>
            <a:r>
              <a:rPr lang="de-DE" altLang="de-DE" sz="1200" dirty="0" err="1" smtClean="0"/>
              <a:t>young</a:t>
            </a:r>
            <a:r>
              <a:rPr lang="de-DE" altLang="de-DE" sz="1200" dirty="0" smtClean="0"/>
              <a:t> </a:t>
            </a:r>
            <a:r>
              <a:rPr lang="de-DE" altLang="de-DE" sz="1200" dirty="0" err="1" smtClean="0"/>
              <a:t>people</a:t>
            </a:r>
            <a:endParaRPr lang="de-DE" altLang="de-DE" sz="1200" dirty="0" smtClean="0"/>
          </a:p>
          <a:p>
            <a:pPr marL="180975" indent="-180975" defTabSz="342900">
              <a:lnSpc>
                <a:spcPct val="110000"/>
              </a:lnSpc>
              <a:spcBef>
                <a:spcPct val="10000"/>
              </a:spcBef>
              <a:spcAft>
                <a:spcPct val="10000"/>
              </a:spcAft>
              <a:buFont typeface="Wingdings" pitchFamily="2" charset="2"/>
              <a:buNone/>
              <a:defRPr/>
            </a:pPr>
            <a:endParaRPr lang="de-DE" altLang="de-DE" sz="1200" dirty="0" smtClean="0"/>
          </a:p>
          <a:p>
            <a:pPr marL="180975" indent="-180975" defTabSz="342900">
              <a:lnSpc>
                <a:spcPct val="110000"/>
              </a:lnSpc>
              <a:spcBef>
                <a:spcPct val="10000"/>
              </a:spcBef>
              <a:spcAft>
                <a:spcPct val="10000"/>
              </a:spcAft>
              <a:buFont typeface="Wingdings" pitchFamily="2" charset="2"/>
              <a:buNone/>
              <a:defRPr/>
            </a:pPr>
            <a:r>
              <a:rPr lang="de-DE" altLang="de-DE" sz="1200" dirty="0" smtClean="0"/>
              <a:t>The </a:t>
            </a:r>
            <a:r>
              <a:rPr lang="de-DE" altLang="de-DE" sz="1200" dirty="0" err="1" smtClean="0"/>
              <a:t>lower</a:t>
            </a:r>
            <a:r>
              <a:rPr lang="de-DE" altLang="de-DE" sz="1200" dirty="0" smtClean="0"/>
              <a:t> </a:t>
            </a:r>
            <a:r>
              <a:rPr lang="de-DE" altLang="de-DE" sz="1200" dirty="0" err="1" smtClean="0"/>
              <a:t>table</a:t>
            </a:r>
            <a:r>
              <a:rPr lang="de-DE" altLang="de-DE" sz="1200" dirty="0" smtClean="0"/>
              <a:t> </a:t>
            </a:r>
            <a:r>
              <a:rPr lang="de-DE" altLang="de-DE" sz="1200" dirty="0" err="1" smtClean="0"/>
              <a:t>shows</a:t>
            </a:r>
            <a:r>
              <a:rPr lang="de-DE" altLang="de-DE" sz="1200" dirty="0" smtClean="0"/>
              <a:t> a </a:t>
            </a:r>
            <a:r>
              <a:rPr lang="de-DE" altLang="de-DE" sz="1200" dirty="0" err="1" smtClean="0"/>
              <a:t>strategy</a:t>
            </a:r>
            <a:r>
              <a:rPr lang="de-DE" altLang="de-DE" sz="1200" dirty="0" smtClean="0"/>
              <a:t> </a:t>
            </a:r>
            <a:r>
              <a:rPr lang="de-DE" altLang="de-DE" sz="1200" dirty="0" err="1" smtClean="0"/>
              <a:t>for</a:t>
            </a:r>
            <a:r>
              <a:rPr lang="de-DE" altLang="de-DE" sz="1200" dirty="0" smtClean="0"/>
              <a:t> </a:t>
            </a:r>
            <a:r>
              <a:rPr lang="de-DE" altLang="de-DE" sz="1200" dirty="0" err="1" smtClean="0"/>
              <a:t>biomechanical</a:t>
            </a:r>
            <a:r>
              <a:rPr lang="de-DE" altLang="de-DE" sz="1200" dirty="0" smtClean="0"/>
              <a:t> </a:t>
            </a:r>
            <a:r>
              <a:rPr lang="de-DE" altLang="de-DE" sz="1200" dirty="0" err="1" smtClean="0"/>
              <a:t>risk</a:t>
            </a:r>
            <a:r>
              <a:rPr lang="de-DE" altLang="de-DE" sz="1200" dirty="0" smtClean="0"/>
              <a:t> </a:t>
            </a:r>
            <a:r>
              <a:rPr lang="de-DE" altLang="de-DE" sz="1200" dirty="0" err="1" smtClean="0"/>
              <a:t>assessment</a:t>
            </a:r>
            <a:r>
              <a:rPr lang="de-DE" altLang="de-DE" sz="1200" dirty="0" smtClean="0"/>
              <a:t> </a:t>
            </a:r>
            <a:r>
              <a:rPr lang="de-DE" altLang="de-DE" sz="1200" dirty="0" err="1" smtClean="0"/>
              <a:t>according</a:t>
            </a:r>
            <a:r>
              <a:rPr lang="de-DE" altLang="de-DE" sz="1200" dirty="0" smtClean="0"/>
              <a:t> </a:t>
            </a:r>
            <a:r>
              <a:rPr lang="de-DE" altLang="de-DE" sz="1200" dirty="0" err="1" smtClean="0"/>
              <a:t>to</a:t>
            </a:r>
            <a:r>
              <a:rPr lang="de-DE" altLang="de-DE" sz="1200" dirty="0" smtClean="0"/>
              <a:t> </a:t>
            </a:r>
            <a:r>
              <a:rPr lang="de-DE" altLang="de-DE" sz="1200" dirty="0" err="1" smtClean="0"/>
              <a:t>the</a:t>
            </a:r>
            <a:r>
              <a:rPr lang="de-DE" altLang="de-DE" sz="1200" dirty="0" smtClean="0"/>
              <a:t> "</a:t>
            </a:r>
            <a:r>
              <a:rPr lang="de-DE" altLang="de-DE" sz="1200" dirty="0" err="1" smtClean="0"/>
              <a:t>traffic</a:t>
            </a:r>
            <a:r>
              <a:rPr lang="de-DE" altLang="de-DE" sz="1200" dirty="0" smtClean="0"/>
              <a:t>-light" </a:t>
            </a:r>
            <a:r>
              <a:rPr lang="de-DE" altLang="de-DE" sz="1200" dirty="0" err="1" smtClean="0"/>
              <a:t>model</a:t>
            </a:r>
            <a:r>
              <a:rPr lang="de-DE" altLang="de-DE" sz="1200" dirty="0" smtClean="0"/>
              <a:t> </a:t>
            </a:r>
            <a:r>
              <a:rPr lang="de-DE" altLang="de-DE" sz="1200" dirty="0" err="1" smtClean="0"/>
              <a:t>based</a:t>
            </a:r>
            <a:r>
              <a:rPr lang="de-DE" altLang="de-DE" sz="1200" dirty="0" smtClean="0"/>
              <a:t> upon </a:t>
            </a:r>
            <a:r>
              <a:rPr lang="de-DE" altLang="de-DE" sz="1200" dirty="0" err="1" smtClean="0"/>
              <a:t>the</a:t>
            </a:r>
            <a:r>
              <a:rPr lang="de-DE" altLang="de-DE" sz="1200" dirty="0" smtClean="0"/>
              <a:t> </a:t>
            </a:r>
            <a:r>
              <a:rPr lang="de-DE" altLang="de-DE" sz="1200" dirty="0" err="1" smtClean="0"/>
              <a:t>compressive</a:t>
            </a:r>
            <a:r>
              <a:rPr lang="de-DE" altLang="de-DE" sz="1200" dirty="0" smtClean="0"/>
              <a:t> </a:t>
            </a:r>
            <a:r>
              <a:rPr lang="de-DE" altLang="de-DE" sz="1200" dirty="0" err="1" smtClean="0"/>
              <a:t>force</a:t>
            </a:r>
            <a:r>
              <a:rPr lang="de-DE" altLang="de-DE" sz="1200" dirty="0" smtClean="0"/>
              <a:t> </a:t>
            </a:r>
            <a:r>
              <a:rPr lang="de-DE" altLang="de-DE" sz="1200" dirty="0" err="1" smtClean="0"/>
              <a:t>values</a:t>
            </a:r>
            <a:r>
              <a:rPr lang="de-DE" altLang="de-DE" sz="1200" dirty="0" smtClean="0"/>
              <a:t> </a:t>
            </a:r>
            <a:r>
              <a:rPr lang="de-DE" altLang="de-DE" sz="1200" dirty="0" err="1" smtClean="0"/>
              <a:t>according</a:t>
            </a:r>
            <a:r>
              <a:rPr lang="de-DE" altLang="de-DE" sz="1200" dirty="0" smtClean="0"/>
              <a:t> </a:t>
            </a:r>
            <a:r>
              <a:rPr lang="de-DE" altLang="de-DE" sz="1200" dirty="0" err="1" smtClean="0"/>
              <a:t>to</a:t>
            </a:r>
            <a:r>
              <a:rPr lang="de-DE" altLang="de-DE" sz="1200" dirty="0" smtClean="0"/>
              <a:t> </a:t>
            </a:r>
            <a:r>
              <a:rPr lang="de-DE" altLang="de-DE" sz="1200" dirty="0" err="1" smtClean="0"/>
              <a:t>Hecktor</a:t>
            </a:r>
            <a:r>
              <a:rPr lang="de-DE" altLang="de-DE" sz="1200" dirty="0" smtClean="0"/>
              <a:t>/Schaub/Jäger</a:t>
            </a:r>
          </a:p>
          <a:p>
            <a:pPr marL="180975" indent="-180975" defTabSz="342900">
              <a:lnSpc>
                <a:spcPct val="110000"/>
              </a:lnSpc>
              <a:spcBef>
                <a:spcPct val="10000"/>
              </a:spcBef>
              <a:spcAft>
                <a:spcPct val="10000"/>
              </a:spcAft>
              <a:buFont typeface="Wingdings" pitchFamily="2" charset="2"/>
              <a:buNone/>
              <a:defRPr/>
            </a:pPr>
            <a:r>
              <a:rPr lang="de-DE" altLang="de-DE" sz="1200" dirty="0" err="1" smtClean="0"/>
              <a:t>Risk</a:t>
            </a:r>
            <a:r>
              <a:rPr lang="de-DE" altLang="de-DE" sz="1200" dirty="0" smtClean="0"/>
              <a:t> </a:t>
            </a:r>
            <a:r>
              <a:rPr lang="de-DE" altLang="de-DE" sz="1200" dirty="0" err="1" smtClean="0"/>
              <a:t>of</a:t>
            </a:r>
            <a:r>
              <a:rPr lang="de-DE" altLang="de-DE" sz="1200" dirty="0" smtClean="0"/>
              <a:t> </a:t>
            </a:r>
            <a:r>
              <a:rPr lang="de-DE" altLang="de-DE" sz="1200" dirty="0" err="1" smtClean="0"/>
              <a:t>harm</a:t>
            </a:r>
            <a:r>
              <a:rPr lang="de-DE" altLang="de-DE" sz="1200" dirty="0" smtClean="0"/>
              <a:t>:</a:t>
            </a:r>
          </a:p>
          <a:p>
            <a:pPr marL="180975" indent="-180975" defTabSz="342900">
              <a:lnSpc>
                <a:spcPct val="110000"/>
              </a:lnSpc>
              <a:spcBef>
                <a:spcPct val="10000"/>
              </a:spcBef>
              <a:spcAft>
                <a:spcPct val="10000"/>
              </a:spcAft>
              <a:buFont typeface="Wingdings"/>
              <a:buChar char="à"/>
              <a:defRPr/>
            </a:pPr>
            <a:r>
              <a:rPr lang="de-DE" altLang="de-DE" sz="1200" dirty="0" smtClean="0"/>
              <a:t>Low: </a:t>
            </a:r>
            <a:r>
              <a:rPr lang="de-DE" altLang="de-DE" sz="1200" dirty="0" err="1" smtClean="0"/>
              <a:t>green</a:t>
            </a:r>
            <a:endParaRPr lang="de-DE" altLang="de-DE" sz="1200" dirty="0" smtClean="0"/>
          </a:p>
          <a:p>
            <a:pPr marL="180975" indent="-180975" defTabSz="342900">
              <a:lnSpc>
                <a:spcPct val="110000"/>
              </a:lnSpc>
              <a:spcBef>
                <a:spcPct val="10000"/>
              </a:spcBef>
              <a:spcAft>
                <a:spcPct val="10000"/>
              </a:spcAft>
              <a:buFont typeface="Wingdings"/>
              <a:buChar char="à"/>
              <a:defRPr/>
            </a:pPr>
            <a:r>
              <a:rPr lang="de-DE" altLang="de-DE" sz="1200" dirty="0" err="1" smtClean="0">
                <a:sym typeface="Wingdings" panose="05000000000000000000" pitchFamily="2" charset="2"/>
              </a:rPr>
              <a:t>Possible</a:t>
            </a:r>
            <a:r>
              <a:rPr lang="de-DE" altLang="de-DE" sz="1200" dirty="0" smtClean="0">
                <a:sym typeface="Wingdings" panose="05000000000000000000" pitchFamily="2" charset="2"/>
              </a:rPr>
              <a:t>: </a:t>
            </a:r>
            <a:r>
              <a:rPr lang="de-DE" altLang="de-DE" sz="1200" dirty="0" err="1" smtClean="0">
                <a:sym typeface="Wingdings" panose="05000000000000000000" pitchFamily="2" charset="2"/>
              </a:rPr>
              <a:t>amber</a:t>
            </a:r>
            <a:endParaRPr lang="de-DE" altLang="de-DE" sz="1200" dirty="0" smtClean="0">
              <a:sym typeface="Wingdings" panose="05000000000000000000" pitchFamily="2" charset="2"/>
            </a:endParaRPr>
          </a:p>
          <a:p>
            <a:pPr marL="180975" indent="-180975" defTabSz="342900">
              <a:lnSpc>
                <a:spcPct val="110000"/>
              </a:lnSpc>
              <a:spcBef>
                <a:spcPct val="10000"/>
              </a:spcBef>
              <a:spcAft>
                <a:spcPct val="10000"/>
              </a:spcAft>
              <a:buFont typeface="Wingdings"/>
              <a:buChar char="à"/>
              <a:defRPr/>
            </a:pPr>
            <a:r>
              <a:rPr lang="de-DE" altLang="de-DE" sz="1200" dirty="0" smtClean="0">
                <a:sym typeface="Wingdings" panose="05000000000000000000" pitchFamily="2" charset="2"/>
              </a:rPr>
              <a:t>Probable: </a:t>
            </a:r>
            <a:r>
              <a:rPr lang="de-DE" altLang="de-DE" sz="1200" dirty="0" err="1" smtClean="0">
                <a:sym typeface="Wingdings" panose="05000000000000000000" pitchFamily="2" charset="2"/>
              </a:rPr>
              <a:t>red</a:t>
            </a:r>
            <a:endParaRPr lang="de-DE" altLang="de-DE" sz="1200" dirty="0" smtClean="0"/>
          </a:p>
          <a:p>
            <a:pPr marL="180975" indent="-180975" defTabSz="342900">
              <a:lnSpc>
                <a:spcPct val="80000"/>
              </a:lnSpc>
              <a:defRPr/>
            </a:pPr>
            <a:r>
              <a:rPr lang="de-DE" altLang="de-DE" sz="1200" dirty="0" smtClean="0"/>
              <a:t>	</a:t>
            </a:r>
          </a:p>
          <a:p>
            <a:pPr marL="180975" indent="-180975" defTabSz="342900">
              <a:lnSpc>
                <a:spcPct val="80000"/>
              </a:lnSpc>
              <a:defRPr/>
            </a:pPr>
            <a:r>
              <a:rPr lang="de-DE" altLang="de-DE" sz="1200" dirty="0" err="1" smtClean="0"/>
              <a:t>Compressive</a:t>
            </a:r>
            <a:r>
              <a:rPr lang="de-DE" altLang="de-DE" sz="1200" dirty="0" smtClean="0"/>
              <a:t> </a:t>
            </a:r>
            <a:r>
              <a:rPr lang="de-DE" altLang="de-DE" sz="1200" dirty="0" err="1" smtClean="0"/>
              <a:t>forces</a:t>
            </a:r>
            <a:r>
              <a:rPr lang="de-DE" altLang="de-DE" sz="1200" dirty="0" smtClean="0"/>
              <a:t> </a:t>
            </a:r>
            <a:r>
              <a:rPr lang="de-DE" altLang="de-DE" sz="1200" dirty="0" err="1" smtClean="0"/>
              <a:t>can</a:t>
            </a:r>
            <a:r>
              <a:rPr lang="de-DE" altLang="de-DE" sz="1200" dirty="0" smtClean="0"/>
              <a:t> </a:t>
            </a:r>
            <a:r>
              <a:rPr lang="de-DE" altLang="de-DE" sz="1200" dirty="0" err="1" smtClean="0"/>
              <a:t>be</a:t>
            </a:r>
            <a:r>
              <a:rPr lang="de-DE" altLang="de-DE" sz="1200" dirty="0" smtClean="0"/>
              <a:t> </a:t>
            </a:r>
            <a:r>
              <a:rPr lang="de-DE" altLang="de-DE" sz="1200" dirty="0" err="1" smtClean="0"/>
              <a:t>estimated</a:t>
            </a:r>
            <a:r>
              <a:rPr lang="de-DE" altLang="de-DE" sz="1200" dirty="0" smtClean="0"/>
              <a:t> </a:t>
            </a:r>
            <a:r>
              <a:rPr lang="de-DE" altLang="de-DE" sz="1200" dirty="0" err="1" smtClean="0"/>
              <a:t>as</a:t>
            </a:r>
            <a:r>
              <a:rPr lang="de-DE" altLang="de-DE" sz="1200" dirty="0" smtClean="0"/>
              <a:t> a </a:t>
            </a:r>
            <a:r>
              <a:rPr lang="de-DE" altLang="de-DE" sz="1200" dirty="0" err="1" smtClean="0"/>
              <a:t>function</a:t>
            </a:r>
            <a:r>
              <a:rPr lang="de-DE" altLang="de-DE" sz="1200" dirty="0" smtClean="0"/>
              <a:t> </a:t>
            </a:r>
            <a:r>
              <a:rPr lang="de-DE" altLang="de-DE" sz="1200" dirty="0" err="1" smtClean="0"/>
              <a:t>of</a:t>
            </a:r>
            <a:r>
              <a:rPr lang="de-DE" altLang="de-DE" sz="1200" dirty="0" smtClean="0"/>
              <a:t> </a:t>
            </a:r>
            <a:r>
              <a:rPr lang="de-DE" altLang="de-DE" sz="1200" dirty="0" err="1" smtClean="0"/>
              <a:t>the</a:t>
            </a:r>
            <a:r>
              <a:rPr lang="de-DE" altLang="de-DE" sz="1200" dirty="0" smtClean="0"/>
              <a:t> </a:t>
            </a:r>
            <a:r>
              <a:rPr lang="de-DE" altLang="de-DE" sz="1200" dirty="0" err="1" smtClean="0"/>
              <a:t>body</a:t>
            </a:r>
            <a:r>
              <a:rPr lang="de-DE" altLang="de-DE" sz="1200" dirty="0" smtClean="0"/>
              <a:t> </a:t>
            </a:r>
            <a:r>
              <a:rPr lang="de-DE" altLang="de-DE" sz="1200" dirty="0" err="1" smtClean="0"/>
              <a:t>posture</a:t>
            </a:r>
            <a:r>
              <a:rPr lang="de-DE" altLang="de-DE" sz="1200" dirty="0" smtClean="0"/>
              <a:t> </a:t>
            </a:r>
            <a:r>
              <a:rPr lang="de-DE" altLang="de-DE" sz="1200" dirty="0" err="1" smtClean="0"/>
              <a:t>and</a:t>
            </a:r>
            <a:r>
              <a:rPr lang="de-DE" altLang="de-DE" sz="1200" dirty="0" smtClean="0"/>
              <a:t> arm </a:t>
            </a:r>
            <a:r>
              <a:rPr lang="de-DE" altLang="de-DE" sz="1200" dirty="0" err="1" smtClean="0"/>
              <a:t>reach</a:t>
            </a:r>
            <a:r>
              <a:rPr lang="de-DE" altLang="de-DE" sz="1200" dirty="0" smtClean="0"/>
              <a:t> (</a:t>
            </a:r>
            <a:r>
              <a:rPr lang="de-DE" altLang="de-DE" sz="1200" dirty="0" err="1" smtClean="0"/>
              <a:t>see</a:t>
            </a:r>
            <a:r>
              <a:rPr lang="de-DE" altLang="de-DE" sz="1200" dirty="0" smtClean="0"/>
              <a:t> </a:t>
            </a:r>
            <a:r>
              <a:rPr lang="de-DE" altLang="de-DE" sz="1200" dirty="0" err="1" smtClean="0"/>
              <a:t>next</a:t>
            </a:r>
            <a:r>
              <a:rPr lang="de-DE" altLang="de-DE" sz="1200" dirty="0" smtClean="0"/>
              <a:t> </a:t>
            </a:r>
            <a:r>
              <a:rPr lang="de-DE" altLang="de-DE" sz="1200" dirty="0" err="1" smtClean="0"/>
              <a:t>slide</a:t>
            </a:r>
            <a:r>
              <a:rPr lang="de-DE" altLang="de-DE" sz="1200" dirty="0" smtClean="0"/>
              <a:t>) </a:t>
            </a:r>
            <a:r>
              <a:rPr lang="de-DE" altLang="de-DE" sz="1200" dirty="0" err="1" smtClean="0"/>
              <a:t>and</a:t>
            </a:r>
            <a:r>
              <a:rPr lang="de-DE" altLang="de-DE" sz="1200" dirty="0" smtClean="0"/>
              <a:t> </a:t>
            </a:r>
            <a:r>
              <a:rPr lang="de-DE" altLang="de-DE" sz="1200" dirty="0" err="1" smtClean="0"/>
              <a:t>assigned</a:t>
            </a:r>
            <a:r>
              <a:rPr lang="de-DE" altLang="de-DE" sz="1200" dirty="0" smtClean="0"/>
              <a:t> </a:t>
            </a:r>
            <a:r>
              <a:rPr lang="de-DE" altLang="de-DE" sz="1200" dirty="0" err="1" smtClean="0"/>
              <a:t>to</a:t>
            </a:r>
            <a:r>
              <a:rPr lang="de-DE" altLang="de-DE" sz="1200" dirty="0" smtClean="0"/>
              <a:t> </a:t>
            </a:r>
            <a:r>
              <a:rPr lang="de-DE" altLang="de-DE" sz="1200" dirty="0" err="1" smtClean="0"/>
              <a:t>the</a:t>
            </a:r>
            <a:r>
              <a:rPr lang="de-DE" altLang="de-DE" sz="1200" dirty="0" smtClean="0"/>
              <a:t> </a:t>
            </a:r>
            <a:r>
              <a:rPr lang="de-DE" altLang="de-DE" sz="1200" dirty="0" err="1" smtClean="0"/>
              <a:t>above</a:t>
            </a:r>
            <a:r>
              <a:rPr lang="de-DE" altLang="de-DE" sz="1200" dirty="0" smtClean="0"/>
              <a:t> </a:t>
            </a:r>
            <a:r>
              <a:rPr lang="de-DE" altLang="de-DE" sz="1200" dirty="0" err="1" smtClean="0"/>
              <a:t>risk</a:t>
            </a:r>
            <a:r>
              <a:rPr lang="de-DE" altLang="de-DE" sz="1200" dirty="0" smtClean="0"/>
              <a:t> </a:t>
            </a:r>
            <a:r>
              <a:rPr lang="de-DE" altLang="de-DE" sz="1200" dirty="0" err="1" smtClean="0"/>
              <a:t>ranges</a:t>
            </a:r>
            <a:r>
              <a:rPr lang="de-DE" altLang="de-DE" sz="1200" dirty="0" smtClean="0"/>
              <a:t>.</a:t>
            </a:r>
          </a:p>
          <a:p>
            <a:pPr marL="180975" indent="-180975" defTabSz="342900">
              <a:lnSpc>
                <a:spcPct val="80000"/>
              </a:lnSpc>
              <a:defRPr/>
            </a:pPr>
            <a:r>
              <a:rPr lang="de-DE" altLang="de-DE" sz="1200" dirty="0" smtClean="0"/>
              <a:t>This </a:t>
            </a:r>
            <a:r>
              <a:rPr lang="de-DE" altLang="de-DE" sz="1200" dirty="0" err="1" smtClean="0"/>
              <a:t>enables</a:t>
            </a:r>
            <a:r>
              <a:rPr lang="de-DE" altLang="de-DE" sz="1200" dirty="0" smtClean="0"/>
              <a:t> </a:t>
            </a:r>
            <a:r>
              <a:rPr lang="de-DE" altLang="de-DE" sz="1200" dirty="0" err="1" smtClean="0"/>
              <a:t>the</a:t>
            </a:r>
            <a:r>
              <a:rPr lang="de-DE" altLang="de-DE" sz="1200" dirty="0" smtClean="0"/>
              <a:t> </a:t>
            </a:r>
            <a:r>
              <a:rPr lang="de-DE" altLang="de-DE" sz="1200" dirty="0" err="1" smtClean="0"/>
              <a:t>need</a:t>
            </a:r>
            <a:r>
              <a:rPr lang="de-DE" altLang="de-DE" sz="1200" dirty="0" smtClean="0"/>
              <a:t> </a:t>
            </a:r>
            <a:r>
              <a:rPr lang="de-DE" altLang="de-DE" sz="1200" dirty="0" err="1" smtClean="0"/>
              <a:t>for</a:t>
            </a:r>
            <a:r>
              <a:rPr lang="de-DE" altLang="de-DE" sz="1200" dirty="0" smtClean="0"/>
              <a:t> </a:t>
            </a:r>
            <a:r>
              <a:rPr lang="de-DE" altLang="de-DE" sz="1200" dirty="0" err="1" smtClean="0"/>
              <a:t>action</a:t>
            </a:r>
            <a:r>
              <a:rPr lang="de-DE" altLang="de-DE" sz="1200" dirty="0" smtClean="0"/>
              <a:t> </a:t>
            </a:r>
            <a:r>
              <a:rPr lang="de-DE" altLang="de-DE" sz="1200" dirty="0" err="1" smtClean="0"/>
              <a:t>to</a:t>
            </a:r>
            <a:r>
              <a:rPr lang="de-DE" altLang="de-DE" sz="1200" dirty="0" smtClean="0"/>
              <a:t> </a:t>
            </a:r>
            <a:r>
              <a:rPr lang="de-DE" altLang="de-DE" sz="1200" dirty="0" err="1" smtClean="0"/>
              <a:t>be</a:t>
            </a:r>
            <a:r>
              <a:rPr lang="de-DE" altLang="de-DE" sz="1200" dirty="0" smtClean="0"/>
              <a:t> </a:t>
            </a:r>
            <a:r>
              <a:rPr lang="de-DE" altLang="de-DE" sz="1200" dirty="0" err="1" smtClean="0"/>
              <a:t>recognized</a:t>
            </a:r>
            <a:r>
              <a:rPr lang="de-DE" altLang="de-DE" sz="1200" dirty="0" smtClean="0"/>
              <a:t> </a:t>
            </a:r>
            <a:r>
              <a:rPr lang="de-DE" altLang="de-DE" sz="1200" dirty="0" err="1" smtClean="0"/>
              <a:t>and</a:t>
            </a:r>
            <a:r>
              <a:rPr lang="de-DE" altLang="de-DE" sz="1200" dirty="0" smtClean="0"/>
              <a:t> design </a:t>
            </a:r>
            <a:r>
              <a:rPr lang="de-DE" altLang="de-DE" sz="1200" dirty="0" err="1" smtClean="0"/>
              <a:t>measures</a:t>
            </a:r>
            <a:r>
              <a:rPr lang="de-DE" altLang="de-DE" sz="1200" dirty="0" smtClean="0"/>
              <a:t> </a:t>
            </a:r>
            <a:r>
              <a:rPr lang="de-DE" altLang="de-DE" sz="1200" dirty="0" err="1" smtClean="0"/>
              <a:t>to</a:t>
            </a:r>
            <a:r>
              <a:rPr lang="de-DE" altLang="de-DE" sz="1200" dirty="0" smtClean="0"/>
              <a:t> </a:t>
            </a:r>
            <a:r>
              <a:rPr lang="de-DE" altLang="de-DE" sz="1200" dirty="0" err="1" smtClean="0"/>
              <a:t>be</a:t>
            </a:r>
            <a:r>
              <a:rPr lang="de-DE" altLang="de-DE" sz="1200" dirty="0" smtClean="0"/>
              <a:t> </a:t>
            </a:r>
            <a:r>
              <a:rPr lang="de-DE" altLang="de-DE" sz="1200" dirty="0" err="1" smtClean="0"/>
              <a:t>reviewed</a:t>
            </a:r>
            <a:r>
              <a:rPr lang="de-DE" altLang="de-DE" sz="1200" dirty="0" smtClean="0"/>
              <a:t>.</a:t>
            </a:r>
            <a:endParaRPr lang="de-DE" dirty="0"/>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6</a:t>
            </a:fld>
            <a:endParaRPr lang="de-DE" altLang="de-DE"/>
          </a:p>
        </p:txBody>
      </p:sp>
    </p:spTree>
    <p:extLst>
      <p:ext uri="{BB962C8B-B14F-4D97-AF65-F5344CB8AC3E}">
        <p14:creationId xmlns:p14="http://schemas.microsoft.com/office/powerpoint/2010/main" val="3817520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defTabSz="342900">
              <a:lnSpc>
                <a:spcPct val="110000"/>
              </a:lnSpc>
              <a:spcBef>
                <a:spcPct val="10000"/>
              </a:spcBef>
              <a:spcAft>
                <a:spcPct val="10000"/>
              </a:spcAft>
              <a:buFont typeface="Wingdings" pitchFamily="2" charset="2"/>
              <a:buChar char="§"/>
            </a:pPr>
            <a:r>
              <a:rPr lang="de-DE" altLang="de-DE" sz="1200" dirty="0" smtClean="0">
                <a:latin typeface="Arial" pitchFamily="34" charset="0"/>
              </a:rPr>
              <a:t>Slide 3 </a:t>
            </a:r>
            <a:r>
              <a:rPr lang="de-DE" altLang="de-DE" sz="1200" dirty="0" err="1" smtClean="0">
                <a:latin typeface="Arial" pitchFamily="34" charset="0"/>
              </a:rPr>
              <a:t>shows</a:t>
            </a:r>
            <a:r>
              <a:rPr lang="de-DE" altLang="de-DE" sz="1200" dirty="0" smtClean="0">
                <a:latin typeface="Arial" pitchFamily="34" charset="0"/>
              </a:rPr>
              <a:t> an </a:t>
            </a:r>
            <a:r>
              <a:rPr lang="de-DE" altLang="de-DE" sz="1200" dirty="0" err="1" smtClean="0">
                <a:latin typeface="Arial" pitchFamily="34" charset="0"/>
              </a:rPr>
              <a:t>approximate</a:t>
            </a:r>
            <a:r>
              <a:rPr lang="de-DE" altLang="de-DE" sz="1200" dirty="0" smtClean="0">
                <a:latin typeface="Arial" pitchFamily="34" charset="0"/>
              </a:rPr>
              <a:t> </a:t>
            </a:r>
            <a:r>
              <a:rPr lang="de-DE" altLang="de-DE" sz="1200" dirty="0" err="1" smtClean="0">
                <a:latin typeface="Arial" pitchFamily="34" charset="0"/>
              </a:rPr>
              <a:t>calculation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1,100 N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holding</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10 kg </a:t>
            </a:r>
            <a:r>
              <a:rPr lang="de-DE" altLang="de-DE" sz="1200" dirty="0" err="1" smtClean="0">
                <a:latin typeface="Arial" pitchFamily="34" charset="0"/>
              </a:rPr>
              <a:t>with</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arms</a:t>
            </a:r>
            <a:r>
              <a:rPr lang="de-DE" altLang="de-DE" sz="1200" dirty="0" smtClean="0">
                <a:latin typeface="Arial" pitchFamily="34" charset="0"/>
              </a:rPr>
              <a:t> </a:t>
            </a:r>
            <a:r>
              <a:rPr lang="de-DE" altLang="de-DE" sz="1200" dirty="0" err="1" smtClean="0">
                <a:latin typeface="Arial" pitchFamily="34" charset="0"/>
              </a:rPr>
              <a:t>extended</a:t>
            </a:r>
            <a:r>
              <a:rPr lang="de-DE" altLang="de-DE" sz="1200" dirty="0" smtClean="0">
                <a:latin typeface="Arial" pitchFamily="34" charset="0"/>
              </a:rPr>
              <a:t> </a:t>
            </a:r>
            <a:r>
              <a:rPr lang="de-DE" altLang="de-DE" sz="1200" dirty="0" err="1" smtClean="0">
                <a:latin typeface="Arial" pitchFamily="34" charset="0"/>
              </a:rPr>
              <a:t>forwards</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body</a:t>
            </a:r>
            <a:r>
              <a:rPr lang="de-DE" altLang="de-DE" sz="1200" dirty="0" smtClean="0">
                <a:latin typeface="Arial" pitchFamily="34" charset="0"/>
              </a:rPr>
              <a:t> in an </a:t>
            </a:r>
            <a:r>
              <a:rPr lang="de-DE" altLang="de-DE" sz="1200" dirty="0" err="1" smtClean="0">
                <a:latin typeface="Arial" pitchFamily="34" charset="0"/>
              </a:rPr>
              <a:t>upright</a:t>
            </a:r>
            <a:r>
              <a:rPr lang="de-DE" altLang="de-DE" sz="1200" dirty="0" smtClean="0">
                <a:latin typeface="Arial" pitchFamily="34" charset="0"/>
              </a:rPr>
              <a:t> </a:t>
            </a:r>
            <a:r>
              <a:rPr lang="de-DE" altLang="de-DE" sz="1200" dirty="0" err="1" smtClean="0">
                <a:latin typeface="Arial" pitchFamily="34" charset="0"/>
              </a:rPr>
              <a:t>posture</a:t>
            </a:r>
            <a:endParaRPr lang="de-DE" altLang="de-DE" sz="1200" dirty="0" smtClean="0">
              <a:latin typeface="Arial" pitchFamily="34" charset="0"/>
            </a:endParaRPr>
          </a:p>
          <a:p>
            <a:pPr marL="180975" indent="-180975" defTabSz="342900">
              <a:lnSpc>
                <a:spcPct val="110000"/>
              </a:lnSpc>
              <a:spcBef>
                <a:spcPct val="10000"/>
              </a:spcBef>
              <a:spcAft>
                <a:spcPct val="1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diagrams</a:t>
            </a:r>
            <a:r>
              <a:rPr lang="de-DE" altLang="de-DE" sz="1200" dirty="0" smtClean="0">
                <a:latin typeface="Arial" pitchFamily="34" charset="0"/>
              </a:rPr>
              <a:t> </a:t>
            </a:r>
            <a:r>
              <a:rPr lang="de-DE" altLang="de-DE" sz="1200" dirty="0" err="1" smtClean="0">
                <a:latin typeface="Arial" pitchFamily="34" charset="0"/>
              </a:rPr>
              <a:t>show</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curves</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relationship</a:t>
            </a:r>
            <a:r>
              <a:rPr lang="de-DE" altLang="de-DE" sz="1200" dirty="0" smtClean="0">
                <a:latin typeface="Arial" pitchFamily="34" charset="0"/>
              </a:rPr>
              <a:t> </a:t>
            </a:r>
            <a:r>
              <a:rPr lang="de-DE" altLang="de-DE" sz="1200" dirty="0" err="1" smtClean="0">
                <a:latin typeface="Arial" pitchFamily="34" charset="0"/>
              </a:rPr>
              <a:t>between</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axial </a:t>
            </a:r>
            <a:r>
              <a:rPr lang="de-DE" altLang="de-DE" sz="1200" dirty="0" err="1" smtClean="0">
                <a:latin typeface="Arial" pitchFamily="34" charset="0"/>
              </a:rPr>
              <a:t>lumbar</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level</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arm </a:t>
            </a:r>
            <a:r>
              <a:rPr lang="de-DE" altLang="de-DE" sz="1200" dirty="0" err="1" smtClean="0">
                <a:latin typeface="Arial" pitchFamily="34" charset="0"/>
              </a:rPr>
              <a:t>posture</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forward</a:t>
            </a:r>
            <a:r>
              <a:rPr lang="de-DE" altLang="de-DE" sz="1200" dirty="0" smtClean="0">
                <a:latin typeface="Arial" pitchFamily="34" charset="0"/>
              </a:rPr>
              <a:t> </a:t>
            </a:r>
            <a:r>
              <a:rPr lang="de-DE" altLang="de-DE" sz="1200" dirty="0" err="1" smtClean="0">
                <a:latin typeface="Arial" pitchFamily="34" charset="0"/>
              </a:rPr>
              <a:t>inclination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trunk</a:t>
            </a:r>
            <a:r>
              <a:rPr lang="de-DE" altLang="de-DE" sz="1200" dirty="0" smtClean="0">
                <a:latin typeface="Arial" pitchFamily="34" charset="0"/>
              </a:rPr>
              <a:t/>
            </a:r>
            <a:br>
              <a:rPr lang="de-DE" altLang="de-DE" sz="1200" dirty="0" smtClean="0">
                <a:latin typeface="Arial" pitchFamily="34" charset="0"/>
              </a:rPr>
            </a:br>
            <a:r>
              <a:rPr lang="de-DE" altLang="de-DE" sz="1200" dirty="0" smtClean="0">
                <a:latin typeface="Arial" pitchFamily="34" charset="0"/>
                <a:sym typeface="Wingdings" pitchFamily="2" charset="2"/>
              </a:rPr>
              <a:t> </a:t>
            </a:r>
            <a:r>
              <a:rPr lang="de-DE" altLang="de-DE" sz="1200" dirty="0" err="1" smtClean="0">
                <a:latin typeface="Arial" pitchFamily="34" charset="0"/>
              </a:rPr>
              <a:t>Left</a:t>
            </a:r>
            <a:r>
              <a:rPr lang="de-DE" altLang="de-DE" sz="1200" dirty="0" smtClean="0">
                <a:latin typeface="Arial" pitchFamily="34" charset="0"/>
              </a:rPr>
              <a:t>-hand </a:t>
            </a:r>
            <a:r>
              <a:rPr lang="de-DE" altLang="de-DE" sz="1200" dirty="0" err="1" smtClean="0">
                <a:latin typeface="Arial" pitchFamily="34" charset="0"/>
              </a:rPr>
              <a:t>diagram</a:t>
            </a:r>
            <a:r>
              <a:rPr lang="de-DE" altLang="de-DE" sz="1200" dirty="0" smtClean="0">
                <a:latin typeface="Arial" pitchFamily="34" charset="0"/>
              </a:rPr>
              <a:t>: </a:t>
            </a:r>
            <a:r>
              <a:rPr lang="de-DE" altLang="de-DE" sz="1200" dirty="0" err="1" smtClean="0">
                <a:latin typeface="Arial" pitchFamily="34" charset="0"/>
              </a:rPr>
              <a:t>handling</a:t>
            </a:r>
            <a:r>
              <a:rPr lang="de-DE" altLang="de-DE" sz="1200" dirty="0" smtClean="0">
                <a:latin typeface="Arial" pitchFamily="34" charset="0"/>
              </a:rPr>
              <a:t> </a:t>
            </a:r>
            <a:r>
              <a:rPr lang="de-DE" altLang="de-DE" sz="1200" dirty="0" err="1" smtClean="0">
                <a:latin typeface="Arial" pitchFamily="34" charset="0"/>
              </a:rPr>
              <a:t>close</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body</a:t>
            </a:r>
            <a:r>
              <a:rPr lang="de-DE" altLang="de-DE" sz="1200" dirty="0" smtClean="0">
                <a:latin typeface="Arial" pitchFamily="34" charset="0"/>
              </a:rPr>
              <a:t/>
            </a:r>
            <a:br>
              <a:rPr lang="de-DE" altLang="de-DE" sz="1200" dirty="0" smtClean="0">
                <a:latin typeface="Arial" pitchFamily="34" charset="0"/>
              </a:rPr>
            </a:br>
            <a:r>
              <a:rPr lang="de-DE" altLang="de-DE" sz="1200" dirty="0" smtClean="0">
                <a:latin typeface="Arial" pitchFamily="34" charset="0"/>
                <a:sym typeface="Wingdings" pitchFamily="2" charset="2"/>
              </a:rPr>
              <a:t></a:t>
            </a:r>
            <a:r>
              <a:rPr lang="de-DE" altLang="de-DE" sz="1200" dirty="0" smtClean="0">
                <a:latin typeface="Arial" pitchFamily="34" charset="0"/>
              </a:rPr>
              <a:t> </a:t>
            </a:r>
            <a:r>
              <a:rPr lang="de-DE" altLang="de-DE" sz="1200" dirty="0" err="1" smtClean="0">
                <a:latin typeface="Arial" pitchFamily="34" charset="0"/>
              </a:rPr>
              <a:t>Middle</a:t>
            </a:r>
            <a:r>
              <a:rPr lang="de-DE" altLang="de-DE" sz="1200" dirty="0" smtClean="0">
                <a:latin typeface="Arial" pitchFamily="34" charset="0"/>
              </a:rPr>
              <a:t> </a:t>
            </a:r>
            <a:r>
              <a:rPr lang="de-DE" altLang="de-DE" sz="1200" dirty="0" err="1" smtClean="0">
                <a:latin typeface="Arial" pitchFamily="34" charset="0"/>
              </a:rPr>
              <a:t>diagram</a:t>
            </a:r>
            <a:r>
              <a:rPr lang="de-DE" altLang="de-DE" sz="1200" dirty="0" smtClean="0">
                <a:latin typeface="Arial" pitchFamily="34" charset="0"/>
              </a:rPr>
              <a:t>: medium </a:t>
            </a:r>
            <a:r>
              <a:rPr lang="de-DE" altLang="de-DE" sz="1200" dirty="0" err="1" smtClean="0">
                <a:latin typeface="Arial" pitchFamily="34" charset="0"/>
              </a:rPr>
              <a:t>lever</a:t>
            </a:r>
            <a:r>
              <a:rPr lang="de-DE" altLang="de-DE" sz="1200" dirty="0" smtClean="0">
                <a:latin typeface="Arial" pitchFamily="34" charset="0"/>
              </a:rPr>
              <a:t> arm</a:t>
            </a:r>
            <a:br>
              <a:rPr lang="de-DE" altLang="de-DE" sz="1200" dirty="0" smtClean="0">
                <a:latin typeface="Arial" pitchFamily="34" charset="0"/>
              </a:rPr>
            </a:br>
            <a:r>
              <a:rPr lang="de-DE" altLang="de-DE" sz="1200" dirty="0" smtClean="0">
                <a:latin typeface="Arial" pitchFamily="34" charset="0"/>
                <a:sym typeface="Wingdings" pitchFamily="2" charset="2"/>
              </a:rPr>
              <a:t> </a:t>
            </a:r>
            <a:r>
              <a:rPr lang="de-DE" altLang="de-DE" sz="1200" dirty="0" err="1" smtClean="0">
                <a:latin typeface="Arial" pitchFamily="34" charset="0"/>
              </a:rPr>
              <a:t>Right</a:t>
            </a:r>
            <a:r>
              <a:rPr lang="de-DE" altLang="de-DE" sz="1200" dirty="0" smtClean="0">
                <a:latin typeface="Arial" pitchFamily="34" charset="0"/>
              </a:rPr>
              <a:t>-hand </a:t>
            </a:r>
            <a:r>
              <a:rPr lang="de-DE" altLang="de-DE" sz="1200" dirty="0" err="1" smtClean="0">
                <a:latin typeface="Arial" pitchFamily="34" charset="0"/>
              </a:rPr>
              <a:t>diagram</a:t>
            </a:r>
            <a:r>
              <a:rPr lang="de-DE" altLang="de-DE" sz="1200" dirty="0" smtClean="0">
                <a:latin typeface="Arial" pitchFamily="34" charset="0"/>
              </a:rPr>
              <a:t>: </a:t>
            </a:r>
            <a:r>
              <a:rPr lang="de-DE" altLang="de-DE" sz="1200" dirty="0" err="1" smtClean="0">
                <a:latin typeface="Arial" pitchFamily="34" charset="0"/>
              </a:rPr>
              <a:t>arms</a:t>
            </a:r>
            <a:r>
              <a:rPr lang="de-DE" altLang="de-DE" sz="1200" dirty="0" smtClean="0">
                <a:latin typeface="Arial" pitchFamily="34" charset="0"/>
              </a:rPr>
              <a:t> </a:t>
            </a:r>
            <a:r>
              <a:rPr lang="de-DE" altLang="de-DE" sz="1200" dirty="0" err="1" smtClean="0">
                <a:latin typeface="Arial" pitchFamily="34" charset="0"/>
              </a:rPr>
              <a:t>extended</a:t>
            </a:r>
            <a:r>
              <a:rPr lang="de-DE" altLang="de-DE" sz="1200" dirty="0" smtClean="0">
                <a:latin typeface="Arial" pitchFamily="34" charset="0"/>
              </a:rPr>
              <a:t> </a:t>
            </a:r>
            <a:r>
              <a:rPr lang="de-DE" altLang="de-DE" sz="1200" dirty="0" err="1" smtClean="0">
                <a:latin typeface="Arial" pitchFamily="34" charset="0"/>
              </a:rPr>
              <a:t>forward</a:t>
            </a:r>
            <a:endParaRPr lang="de-DE" altLang="de-DE" sz="1200" dirty="0" smtClean="0">
              <a:latin typeface="Arial" pitchFamily="34" charset="0"/>
            </a:endParaRPr>
          </a:p>
          <a:p>
            <a:pPr marL="180975" indent="-180975" defTabSz="342900">
              <a:lnSpc>
                <a:spcPct val="110000"/>
              </a:lnSpc>
              <a:spcBef>
                <a:spcPct val="10000"/>
              </a:spcBef>
              <a:spcAft>
                <a:spcPct val="1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right</a:t>
            </a:r>
            <a:r>
              <a:rPr lang="de-DE" altLang="de-DE" sz="1200" dirty="0" smtClean="0">
                <a:latin typeface="Arial" pitchFamily="34" charset="0"/>
              </a:rPr>
              <a:t>-hand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curves</a:t>
            </a:r>
            <a:r>
              <a:rPr lang="de-DE" altLang="de-DE" sz="1200" dirty="0" smtClean="0">
                <a:latin typeface="Arial" pitchFamily="34" charset="0"/>
              </a:rPr>
              <a:t> </a:t>
            </a:r>
            <a:r>
              <a:rPr lang="de-DE" altLang="de-DE" sz="1200" dirty="0" err="1" smtClean="0">
                <a:latin typeface="Arial" pitchFamily="34" charset="0"/>
              </a:rPr>
              <a:t>show</a:t>
            </a:r>
            <a:r>
              <a:rPr lang="de-DE" altLang="de-DE" sz="1200" dirty="0" smtClean="0">
                <a:latin typeface="Arial" pitchFamily="34" charset="0"/>
              </a:rPr>
              <a:t> </a:t>
            </a:r>
            <a:r>
              <a:rPr lang="de-DE" altLang="de-DE" sz="1200" dirty="0" err="1" smtClean="0">
                <a:latin typeface="Arial" pitchFamily="34" charset="0"/>
              </a:rPr>
              <a:t>values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approximately</a:t>
            </a:r>
            <a:r>
              <a:rPr lang="de-DE" altLang="de-DE" sz="1200" dirty="0" smtClean="0">
                <a:latin typeface="Arial" pitchFamily="34" charset="0"/>
              </a:rPr>
              <a:t> 2,000 N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above</a:t>
            </a:r>
            <a:r>
              <a:rPr lang="de-DE" altLang="de-DE" sz="1200" dirty="0" smtClean="0">
                <a:latin typeface="Arial" pitchFamily="34" charset="0"/>
              </a:rPr>
              <a:t> stress </a:t>
            </a:r>
            <a:r>
              <a:rPr lang="de-DE" altLang="de-DE" sz="1200" dirty="0" err="1" smtClean="0">
                <a:latin typeface="Arial" pitchFamily="34" charset="0"/>
              </a:rPr>
              <a:t>case</a:t>
            </a:r>
            <a:r>
              <a:rPr lang="de-DE" altLang="de-DE" sz="1200" dirty="0" smtClean="0">
                <a:latin typeface="Arial" pitchFamily="34" charset="0"/>
              </a:rPr>
              <a:t>, </a:t>
            </a:r>
            <a:r>
              <a:rPr lang="de-DE" altLang="de-DE" sz="1200" dirty="0" err="1" smtClean="0">
                <a:latin typeface="Arial" pitchFamily="34" charset="0"/>
              </a:rPr>
              <a:t>since</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calculation</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based</a:t>
            </a:r>
            <a:r>
              <a:rPr lang="de-DE" altLang="de-DE" sz="1200" dirty="0" smtClean="0">
                <a:latin typeface="Arial" pitchFamily="34" charset="0"/>
              </a:rPr>
              <a:t> upon a </a:t>
            </a:r>
            <a:r>
              <a:rPr lang="de-DE" altLang="de-DE" sz="1200" dirty="0" err="1" smtClean="0">
                <a:latin typeface="Arial" pitchFamily="34" charset="0"/>
              </a:rPr>
              <a:t>two</a:t>
            </a:r>
            <a:r>
              <a:rPr lang="de-DE" altLang="de-DE" sz="1200" dirty="0" smtClean="0">
                <a:latin typeface="Arial" pitchFamily="34" charset="0"/>
              </a:rPr>
              <a:t>-dimensional </a:t>
            </a:r>
            <a:r>
              <a:rPr lang="de-DE" altLang="de-DE" sz="1200" dirty="0" err="1" smtClean="0">
                <a:latin typeface="Arial" pitchFamily="34" charset="0"/>
              </a:rPr>
              <a:t>biomechanical</a:t>
            </a:r>
            <a:r>
              <a:rPr lang="de-DE" altLang="de-DE" sz="1200" dirty="0" smtClean="0">
                <a:latin typeface="Arial" pitchFamily="34" charset="0"/>
              </a:rPr>
              <a:t> </a:t>
            </a:r>
            <a:r>
              <a:rPr lang="de-DE" altLang="de-DE" sz="1200" dirty="0" err="1" smtClean="0">
                <a:latin typeface="Arial" pitchFamily="34" charset="0"/>
              </a:rPr>
              <a:t>model</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t>
            </a:r>
            <a:r>
              <a:rPr lang="de-DE" altLang="de-DE" sz="1200" dirty="0" err="1" smtClean="0">
                <a:latin typeface="Arial" pitchFamily="34" charset="0"/>
              </a:rPr>
              <a:t>consideration</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partial </a:t>
            </a:r>
            <a:r>
              <a:rPr lang="de-DE" altLang="de-DE" sz="1200" dirty="0" err="1" smtClean="0">
                <a:latin typeface="Arial" pitchFamily="34" charset="0"/>
              </a:rPr>
              <a:t>moments</a:t>
            </a:r>
            <a:endParaRPr lang="de-DE" altLang="de-DE" sz="1200" dirty="0" smtClean="0">
              <a:latin typeface="Arial" pitchFamily="34" charset="0"/>
            </a:endParaRPr>
          </a:p>
          <a:p>
            <a:pPr marL="180975" indent="-180975" defTabSz="342900">
              <a:lnSpc>
                <a:spcPct val="110000"/>
              </a:lnSpc>
              <a:spcBef>
                <a:spcPct val="10000"/>
              </a:spcBef>
              <a:spcAft>
                <a:spcPct val="1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seen</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rise</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t>
            </a:r>
            <a:r>
              <a:rPr lang="de-DE" altLang="de-DE" sz="1200" dirty="0" err="1" smtClean="0">
                <a:latin typeface="Arial" pitchFamily="34" charset="0"/>
              </a:rPr>
              <a:t>increasing</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weight</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 </a:t>
            </a:r>
            <a:r>
              <a:rPr lang="de-DE" altLang="de-DE" sz="1200" dirty="0" err="1" smtClean="0">
                <a:latin typeface="Arial" pitchFamily="34" charset="0"/>
              </a:rPr>
              <a:t>greater</a:t>
            </a:r>
            <a:r>
              <a:rPr lang="de-DE" altLang="de-DE" sz="1200" dirty="0" smtClean="0">
                <a:latin typeface="Arial" pitchFamily="34" charset="0"/>
              </a:rPr>
              <a:t> </a:t>
            </a:r>
            <a:r>
              <a:rPr lang="de-DE" altLang="de-DE" sz="1200" dirty="0" err="1" smtClean="0">
                <a:latin typeface="Arial" pitchFamily="34" charset="0"/>
              </a:rPr>
              <a:t>lever</a:t>
            </a:r>
            <a:r>
              <a:rPr lang="de-DE" altLang="de-DE" sz="1200" dirty="0" smtClean="0">
                <a:latin typeface="Arial" pitchFamily="34" charset="0"/>
              </a:rPr>
              <a:t> arm. </a:t>
            </a:r>
            <a:r>
              <a:rPr lang="en-GB" altLang="de-DE" sz="1200" dirty="0" smtClean="0">
                <a:latin typeface="Arial" pitchFamily="34" charset="0"/>
              </a:rPr>
              <a:t>The influence of the trunk inclination is at its greatest at approximately 60°. At 90° the force decreases again, since the load is closer to the spine. This is true only purely mathematically, however: a risk to the spine still exists at 90°, since distribution of pressure upon the vertebral bodies and upon the intervertebral disc is uneven (see Slide 2, top-left image).</a:t>
            </a:r>
            <a:endParaRPr lang="de-DE" altLang="de-DE" sz="1200" dirty="0" smtClean="0">
              <a:latin typeface="Arial" pitchFamily="34" charset="0"/>
            </a:endParaRPr>
          </a:p>
          <a:p>
            <a:pPr marL="180975" marR="0" indent="-180975" algn="l" defTabSz="342900" rtl="0" eaLnBrk="0" fontAlgn="base" latinLnBrk="0" hangingPunct="0">
              <a:lnSpc>
                <a:spcPct val="110000"/>
              </a:lnSpc>
              <a:spcBef>
                <a:spcPct val="10000"/>
              </a:spcBef>
              <a:spcAft>
                <a:spcPct val="10000"/>
              </a:spcAft>
              <a:buClrTx/>
              <a:buSzTx/>
              <a:buFont typeface="Wingdings" pitchFamily="2" charset="2"/>
              <a:buChar char="§"/>
              <a:tabLst/>
              <a:defRPr/>
            </a:pPr>
            <a:r>
              <a:rPr lang="de-DE" altLang="de-DE" sz="1200" dirty="0" smtClean="0">
                <a:latin typeface="Arial" pitchFamily="34" charset="0"/>
              </a:rPr>
              <a:t>The </a:t>
            </a:r>
            <a:r>
              <a:rPr lang="de-DE" altLang="de-DE" sz="1200" dirty="0" err="1" smtClean="0">
                <a:latin typeface="Arial" pitchFamily="34" charset="0"/>
              </a:rPr>
              <a:t>further</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away</a:t>
            </a:r>
            <a:r>
              <a:rPr lang="de-DE" altLang="de-DE" sz="1200" dirty="0" smtClean="0">
                <a:latin typeface="Arial" pitchFamily="34" charset="0"/>
              </a:rPr>
              <a:t> </a:t>
            </a:r>
            <a:r>
              <a:rPr lang="de-DE" altLang="de-DE" sz="1200" dirty="0" err="1" smtClean="0">
                <a:latin typeface="Arial" pitchFamily="34" charset="0"/>
              </a:rPr>
              <a:t>from</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body</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sooner</a:t>
            </a:r>
            <a:r>
              <a:rPr lang="de-DE" altLang="de-DE" sz="1200" dirty="0" smtClean="0">
                <a:latin typeface="Arial" pitchFamily="34" charset="0"/>
              </a:rPr>
              <a:t> a </a:t>
            </a:r>
            <a:r>
              <a:rPr lang="de-DE" altLang="de-DE" sz="1200" dirty="0" err="1" smtClean="0">
                <a:latin typeface="Arial" pitchFamily="34" charset="0"/>
              </a:rPr>
              <a:t>maximum</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reached</a:t>
            </a:r>
            <a:r>
              <a:rPr lang="de-DE" altLang="de-DE" sz="1200" dirty="0" smtClean="0">
                <a:latin typeface="Arial" pitchFamily="34" charset="0"/>
              </a:rPr>
              <a:t>	</a:t>
            </a:r>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7</a:t>
            </a:fld>
            <a:endParaRPr lang="de-DE" altLang="de-DE"/>
          </a:p>
        </p:txBody>
      </p:sp>
    </p:spTree>
    <p:extLst>
      <p:ext uri="{BB962C8B-B14F-4D97-AF65-F5344CB8AC3E}">
        <p14:creationId xmlns:p14="http://schemas.microsoft.com/office/powerpoint/2010/main" val="3638754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lnSpc>
                <a:spcPct val="115000"/>
              </a:lnSpc>
              <a:spcBef>
                <a:spcPct val="5000"/>
              </a:spcBef>
              <a:spcAft>
                <a:spcPct val="20000"/>
              </a:spcAft>
              <a:buFont typeface="Wingdings" pitchFamily="2" charset="2"/>
              <a:buChar char="§"/>
            </a:pPr>
            <a:r>
              <a:rPr lang="de-DE" altLang="de-DE" sz="1200" dirty="0" smtClean="0">
                <a:latin typeface="Arial" pitchFamily="34" charset="0"/>
              </a:rPr>
              <a:t>Shows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influence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lift</a:t>
            </a:r>
            <a:r>
              <a:rPr lang="de-DE" altLang="de-DE" sz="1200" dirty="0" smtClean="0">
                <a:latin typeface="Arial" pitchFamily="34" charset="0"/>
              </a:rPr>
              <a:t> </a:t>
            </a:r>
            <a:r>
              <a:rPr lang="de-DE" altLang="de-DE" sz="1200" dirty="0" err="1" smtClean="0">
                <a:latin typeface="Arial" pitchFamily="34" charset="0"/>
              </a:rPr>
              <a:t>distance</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duration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task</a:t>
            </a:r>
            <a:r>
              <a:rPr lang="de-DE" altLang="de-DE" sz="1200" dirty="0" smtClean="0">
                <a:latin typeface="Arial" pitchFamily="34" charset="0"/>
              </a:rPr>
              <a:t>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level</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endParaRPr lang="de-DE" altLang="de-DE" sz="1200" dirty="0" smtClean="0">
              <a:latin typeface="Arial" pitchFamily="34" charset="0"/>
            </a:endParaRPr>
          </a:p>
          <a:p>
            <a:pPr marL="180975" indent="-180975">
              <a:lnSpc>
                <a:spcPct val="115000"/>
              </a:lnSpc>
              <a:spcBef>
                <a:spcPct val="5000"/>
              </a:spcBef>
              <a:spcAft>
                <a:spcPct val="20000"/>
              </a:spcAft>
              <a:buFont typeface="Wingdings" pitchFamily="2" charset="2"/>
              <a:buChar char="§"/>
            </a:pPr>
            <a:r>
              <a:rPr lang="de-DE" altLang="de-DE" sz="1200" dirty="0" smtClean="0">
                <a:latin typeface="Arial" pitchFamily="34" charset="0"/>
              </a:rPr>
              <a:t>In </a:t>
            </a:r>
            <a:r>
              <a:rPr lang="de-DE" altLang="de-DE" sz="1200" dirty="0" err="1" smtClean="0">
                <a:latin typeface="Arial" pitchFamily="34" charset="0"/>
              </a:rPr>
              <a:t>static</a:t>
            </a:r>
            <a:r>
              <a:rPr lang="de-DE" altLang="de-DE" sz="1200" dirty="0" smtClean="0">
                <a:latin typeface="Arial" pitchFamily="34" charset="0"/>
              </a:rPr>
              <a:t> </a:t>
            </a:r>
            <a:r>
              <a:rPr lang="de-DE" altLang="de-DE" sz="1200" dirty="0" err="1" smtClean="0">
                <a:latin typeface="Arial" pitchFamily="34" charset="0"/>
              </a:rPr>
              <a:t>analysis</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level</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dependent</a:t>
            </a:r>
            <a:r>
              <a:rPr lang="de-DE" altLang="de-DE" sz="1200" dirty="0" smtClean="0">
                <a:latin typeface="Arial" pitchFamily="34" charset="0"/>
              </a:rPr>
              <a:t> </a:t>
            </a:r>
            <a:r>
              <a:rPr lang="de-DE" altLang="de-DE" sz="1200" dirty="0" err="1" smtClean="0">
                <a:latin typeface="Arial" pitchFamily="34" charset="0"/>
              </a:rPr>
              <a:t>primarily</a:t>
            </a:r>
            <a:r>
              <a:rPr lang="de-DE" altLang="de-DE" sz="1200" dirty="0" smtClean="0">
                <a:latin typeface="Arial" pitchFamily="34" charset="0"/>
              </a:rPr>
              <a:t>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lift</a:t>
            </a:r>
            <a:r>
              <a:rPr lang="de-DE" altLang="de-DE" sz="1200" dirty="0" smtClean="0">
                <a:latin typeface="Arial" pitchFamily="34" charset="0"/>
              </a:rPr>
              <a:t> </a:t>
            </a:r>
            <a:r>
              <a:rPr lang="de-DE" altLang="de-DE" sz="1200" dirty="0" err="1" smtClean="0">
                <a:latin typeface="Arial" pitchFamily="34" charset="0"/>
              </a:rPr>
              <a:t>distance</a:t>
            </a:r>
            <a:r>
              <a:rPr lang="de-DE" altLang="de-DE" sz="1200" dirty="0" smtClean="0">
                <a:latin typeface="Arial" pitchFamily="34" charset="0"/>
              </a:rPr>
              <a:t>: </a:t>
            </a:r>
            <a:r>
              <a:rPr lang="de-DE" altLang="de-DE" sz="1200" dirty="0" err="1" smtClean="0">
                <a:latin typeface="Arial" pitchFamily="34" charset="0"/>
              </a:rPr>
              <a:t>specifically</a:t>
            </a:r>
            <a:r>
              <a:rPr lang="de-DE" altLang="de-DE" sz="1200" dirty="0" smtClean="0">
                <a:latin typeface="Arial" pitchFamily="34" charset="0"/>
              </a:rPr>
              <a:t>, </a:t>
            </a:r>
            <a:r>
              <a:rPr lang="de-DE" altLang="de-DE" sz="1200" dirty="0" err="1" smtClean="0">
                <a:latin typeface="Arial" pitchFamily="34" charset="0"/>
              </a:rPr>
              <a:t>low</a:t>
            </a:r>
            <a:r>
              <a:rPr lang="de-DE" altLang="de-DE" sz="1200" dirty="0" smtClean="0">
                <a:latin typeface="Arial" pitchFamily="34" charset="0"/>
              </a:rPr>
              <a:t> </a:t>
            </a:r>
            <a:r>
              <a:rPr lang="de-DE" altLang="de-DE" sz="1200" dirty="0" err="1" smtClean="0">
                <a:latin typeface="Arial" pitchFamily="34" charset="0"/>
              </a:rPr>
              <a:t>lift</a:t>
            </a:r>
            <a:r>
              <a:rPr lang="de-DE" altLang="de-DE" sz="1200" dirty="0" smtClean="0">
                <a:latin typeface="Arial" pitchFamily="34" charset="0"/>
              </a:rPr>
              <a:t> </a:t>
            </a:r>
            <a:r>
              <a:rPr lang="de-DE" altLang="de-DE" sz="1200" dirty="0" err="1" smtClean="0">
                <a:latin typeface="Arial" pitchFamily="34" charset="0"/>
              </a:rPr>
              <a:t>distances</a:t>
            </a:r>
            <a:r>
              <a:rPr lang="de-DE" altLang="de-DE" sz="1200" dirty="0" smtClean="0">
                <a:latin typeface="Arial" pitchFamily="34" charset="0"/>
              </a:rPr>
              <a:t> </a:t>
            </a:r>
            <a:r>
              <a:rPr lang="de-DE" altLang="de-DE" sz="1200" dirty="0" err="1" smtClean="0">
                <a:latin typeface="Arial" pitchFamily="34" charset="0"/>
              </a:rPr>
              <a:t>generate</a:t>
            </a:r>
            <a:r>
              <a:rPr lang="de-DE" altLang="de-DE" sz="1200" dirty="0" smtClean="0">
                <a:latin typeface="Arial" pitchFamily="34" charset="0"/>
              </a:rPr>
              <a:t> </a:t>
            </a:r>
            <a:r>
              <a:rPr lang="de-DE" altLang="de-DE" sz="1200" dirty="0" err="1" smtClean="0">
                <a:latin typeface="Arial" pitchFamily="34" charset="0"/>
              </a:rPr>
              <a:t>lower</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than</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overcoming</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greater</a:t>
            </a:r>
            <a:r>
              <a:rPr lang="de-DE" altLang="de-DE" sz="1200" dirty="0" smtClean="0">
                <a:latin typeface="Arial" pitchFamily="34" charset="0"/>
              </a:rPr>
              <a:t> </a:t>
            </a:r>
            <a:r>
              <a:rPr lang="de-DE" altLang="de-DE" sz="1200" dirty="0" err="1" smtClean="0">
                <a:latin typeface="Arial" pitchFamily="34" charset="0"/>
              </a:rPr>
              <a:t>distances</a:t>
            </a:r>
            <a:r>
              <a:rPr lang="de-DE" altLang="de-DE" sz="1200" dirty="0" smtClean="0">
                <a:latin typeface="Arial" pitchFamily="34" charset="0"/>
              </a:rPr>
              <a:t>. This </a:t>
            </a:r>
            <a:r>
              <a:rPr lang="de-DE" altLang="de-DE" sz="1200" dirty="0" err="1" smtClean="0">
                <a:latin typeface="Arial" pitchFamily="34" charset="0"/>
              </a:rPr>
              <a:t>is</a:t>
            </a:r>
            <a:r>
              <a:rPr lang="de-DE" altLang="de-DE" sz="1200" dirty="0" smtClean="0">
                <a:latin typeface="Arial" pitchFamily="34" charset="0"/>
              </a:rPr>
              <a:t> due in </a:t>
            </a:r>
            <a:r>
              <a:rPr lang="de-DE" altLang="de-DE" sz="1200" dirty="0" err="1" smtClean="0">
                <a:latin typeface="Arial" pitchFamily="34" charset="0"/>
              </a:rPr>
              <a:t>particular</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greater</a:t>
            </a:r>
            <a:r>
              <a:rPr lang="de-DE" altLang="de-DE" sz="1200" dirty="0" smtClean="0">
                <a:latin typeface="Arial" pitchFamily="34" charset="0"/>
              </a:rPr>
              <a:t> </a:t>
            </a:r>
            <a:r>
              <a:rPr lang="de-DE" altLang="de-DE" sz="1200" dirty="0" err="1" smtClean="0">
                <a:latin typeface="Arial" pitchFamily="34" charset="0"/>
              </a:rPr>
              <a:t>change</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trunk</a:t>
            </a:r>
            <a:r>
              <a:rPr lang="de-DE" altLang="de-DE" sz="1200" dirty="0" smtClean="0">
                <a:latin typeface="Arial" pitchFamily="34" charset="0"/>
              </a:rPr>
              <a:t> </a:t>
            </a:r>
            <a:r>
              <a:rPr lang="de-DE" altLang="de-DE" sz="1200" dirty="0" err="1" smtClean="0">
                <a:latin typeface="Arial" pitchFamily="34" charset="0"/>
              </a:rPr>
              <a:t>inclination</a:t>
            </a:r>
            <a:r>
              <a:rPr lang="de-DE" altLang="de-DE" sz="1200" dirty="0" smtClean="0">
                <a:latin typeface="Arial" pitchFamily="34" charset="0"/>
              </a:rPr>
              <a:t> (</a:t>
            </a:r>
            <a:r>
              <a:rPr lang="de-DE" altLang="de-DE" sz="1200" dirty="0" err="1" smtClean="0">
                <a:latin typeface="Arial" pitchFamily="34" charset="0"/>
              </a:rPr>
              <a:t>lower</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10 cm </a:t>
            </a:r>
            <a:r>
              <a:rPr lang="de-DE" altLang="de-DE" sz="1200" dirty="0" err="1" smtClean="0">
                <a:latin typeface="Arial" pitchFamily="34" charset="0"/>
              </a:rPr>
              <a:t>to</a:t>
            </a:r>
            <a:r>
              <a:rPr lang="de-DE" altLang="de-DE" sz="1200" dirty="0" smtClean="0">
                <a:latin typeface="Arial" pitchFamily="34" charset="0"/>
              </a:rPr>
              <a:t> 50 cm </a:t>
            </a:r>
            <a:r>
              <a:rPr lang="de-DE" altLang="de-DE" sz="1200" dirty="0" err="1" smtClean="0">
                <a:latin typeface="Arial" pitchFamily="34" charset="0"/>
              </a:rPr>
              <a:t>than</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10 cm </a:t>
            </a:r>
            <a:r>
              <a:rPr lang="de-DE" altLang="de-DE" sz="1200" dirty="0" err="1" smtClean="0">
                <a:latin typeface="Arial" pitchFamily="34" charset="0"/>
              </a:rPr>
              <a:t>to</a:t>
            </a:r>
            <a:r>
              <a:rPr lang="de-DE" altLang="de-DE" sz="1200" dirty="0" smtClean="0">
                <a:latin typeface="Arial" pitchFamily="34" charset="0"/>
              </a:rPr>
              <a:t> 140 cm)</a:t>
            </a:r>
          </a:p>
          <a:p>
            <a:pPr marL="180975" indent="-180975">
              <a:lnSpc>
                <a:spcPct val="115000"/>
              </a:lnSpc>
              <a:spcBef>
                <a:spcPct val="5000"/>
              </a:spcBef>
              <a:spcAft>
                <a:spcPct val="2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curves</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static</a:t>
            </a:r>
            <a:r>
              <a:rPr lang="de-DE" altLang="de-DE" sz="1200" dirty="0" smtClean="0">
                <a:latin typeface="Arial" pitchFamily="34" charset="0"/>
              </a:rPr>
              <a:t> </a:t>
            </a:r>
            <a:r>
              <a:rPr lang="de-DE" altLang="de-DE" sz="1200" dirty="0" err="1" smtClean="0">
                <a:latin typeface="Arial" pitchFamily="34" charset="0"/>
              </a:rPr>
              <a:t>analysis</a:t>
            </a:r>
            <a:r>
              <a:rPr lang="de-DE" altLang="de-DE" sz="1200" dirty="0" smtClean="0">
                <a:latin typeface="Arial" pitchFamily="34" charset="0"/>
              </a:rPr>
              <a:t> </a:t>
            </a:r>
            <a:r>
              <a:rPr lang="de-DE" altLang="de-DE" sz="1200" dirty="0" err="1" smtClean="0">
                <a:latin typeface="Arial" pitchFamily="34" charset="0"/>
              </a:rPr>
              <a:t>apply</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lifting</a:t>
            </a:r>
            <a:r>
              <a:rPr lang="de-DE" altLang="de-DE" sz="1200" dirty="0" smtClean="0">
                <a:latin typeface="Arial" pitchFamily="34" charset="0"/>
              </a:rPr>
              <a:t> </a:t>
            </a:r>
            <a:r>
              <a:rPr lang="de-DE" altLang="de-DE" sz="1200" dirty="0" err="1" smtClean="0">
                <a:latin typeface="Arial" pitchFamily="34" charset="0"/>
              </a:rPr>
              <a:t>processes</a:t>
            </a:r>
            <a:r>
              <a:rPr lang="de-DE" altLang="de-DE" sz="1200" dirty="0" smtClean="0">
                <a:latin typeface="Arial" pitchFamily="34" charset="0"/>
              </a:rPr>
              <a:t> </a:t>
            </a:r>
            <a:r>
              <a:rPr lang="de-DE" altLang="de-DE" sz="1200" dirty="0" err="1" smtClean="0">
                <a:latin typeface="Arial" pitchFamily="34" charset="0"/>
              </a:rPr>
              <a:t>that</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executed</a:t>
            </a:r>
            <a:r>
              <a:rPr lang="de-DE" altLang="de-DE" sz="1200" dirty="0" smtClean="0">
                <a:latin typeface="Arial" pitchFamily="34" charset="0"/>
              </a:rPr>
              <a:t> </a:t>
            </a:r>
            <a:r>
              <a:rPr lang="de-DE" altLang="de-DE" sz="1200" dirty="0" err="1" smtClean="0">
                <a:latin typeface="Arial" pitchFamily="34" charset="0"/>
              </a:rPr>
              <a:t>extremely</a:t>
            </a:r>
            <a:r>
              <a:rPr lang="de-DE" altLang="de-DE" sz="1200" dirty="0" smtClean="0">
                <a:latin typeface="Arial" pitchFamily="34" charset="0"/>
              </a:rPr>
              <a:t> </a:t>
            </a:r>
            <a:r>
              <a:rPr lang="de-DE" altLang="de-DE" sz="1200" dirty="0" err="1" smtClean="0">
                <a:latin typeface="Arial" pitchFamily="34" charset="0"/>
              </a:rPr>
              <a:t>slowly</a:t>
            </a:r>
            <a:r>
              <a:rPr lang="de-DE" altLang="de-DE" sz="1200" dirty="0" smtClean="0">
                <a:latin typeface="Arial" pitchFamily="34" charset="0"/>
              </a:rPr>
              <a:t>, i.e. </a:t>
            </a:r>
            <a:r>
              <a:rPr lang="de-DE" altLang="de-DE" sz="1200" dirty="0" err="1" smtClean="0">
                <a:latin typeface="Arial" pitchFamily="34" charset="0"/>
              </a:rPr>
              <a:t>over</a:t>
            </a:r>
            <a:r>
              <a:rPr lang="de-DE" altLang="de-DE" sz="1200" dirty="0" smtClean="0">
                <a:latin typeface="Arial" pitchFamily="34" charset="0"/>
              </a:rPr>
              <a:t> </a:t>
            </a:r>
            <a:r>
              <a:rPr lang="de-DE" altLang="de-DE" sz="1200" dirty="0" err="1" smtClean="0">
                <a:latin typeface="Arial" pitchFamily="34" charset="0"/>
              </a:rPr>
              <a:t>substantially</a:t>
            </a:r>
            <a:r>
              <a:rPr lang="de-DE" altLang="de-DE" sz="1200" dirty="0" smtClean="0">
                <a:latin typeface="Arial" pitchFamily="34" charset="0"/>
              </a:rPr>
              <a:t> </a:t>
            </a:r>
            <a:r>
              <a:rPr lang="de-DE" altLang="de-DE" sz="1200" dirty="0" err="1" smtClean="0">
                <a:latin typeface="Arial" pitchFamily="34" charset="0"/>
              </a:rPr>
              <a:t>more</a:t>
            </a:r>
            <a:r>
              <a:rPr lang="de-DE" altLang="de-DE" sz="1200" dirty="0" smtClean="0">
                <a:latin typeface="Arial" pitchFamily="34" charset="0"/>
              </a:rPr>
              <a:t> </a:t>
            </a:r>
            <a:r>
              <a:rPr lang="de-DE" altLang="de-DE" sz="1200" dirty="0" err="1" smtClean="0">
                <a:latin typeface="Arial" pitchFamily="34" charset="0"/>
              </a:rPr>
              <a:t>than</a:t>
            </a:r>
            <a:r>
              <a:rPr lang="de-DE" altLang="de-DE" sz="1200" dirty="0" smtClean="0">
                <a:latin typeface="Arial" pitchFamily="34" charset="0"/>
              </a:rPr>
              <a:t> 2 </a:t>
            </a:r>
            <a:r>
              <a:rPr lang="de-DE" altLang="de-DE" sz="1200" dirty="0" err="1" smtClean="0">
                <a:latin typeface="Arial" pitchFamily="34" charset="0"/>
              </a:rPr>
              <a:t>seconds</a:t>
            </a:r>
            <a:r>
              <a:rPr lang="de-DE" altLang="de-DE" sz="1200" dirty="0" smtClean="0">
                <a:latin typeface="Arial" pitchFamily="34" charset="0"/>
              </a:rPr>
              <a:t/>
            </a:r>
            <a:br>
              <a:rPr lang="de-DE" altLang="de-DE" sz="1200" dirty="0" smtClean="0">
                <a:latin typeface="Arial" pitchFamily="34" charset="0"/>
              </a:rPr>
            </a:br>
            <a:r>
              <a:rPr lang="de-DE" altLang="de-DE" sz="1200" dirty="0" smtClean="0">
                <a:latin typeface="Arial" pitchFamily="34" charset="0"/>
                <a:sym typeface="Wingdings" pitchFamily="2" charset="2"/>
              </a:rPr>
              <a:t> </a:t>
            </a:r>
            <a:r>
              <a:rPr lang="de-DE" altLang="de-DE" sz="1200" dirty="0" err="1" smtClean="0">
                <a:latin typeface="Arial" pitchFamily="34" charset="0"/>
              </a:rPr>
              <a:t>Disregarding</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effect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mass</a:t>
            </a:r>
            <a:r>
              <a:rPr lang="de-DE" altLang="de-DE" sz="1200" dirty="0" smtClean="0">
                <a:latin typeface="Arial" pitchFamily="34" charset="0"/>
              </a:rPr>
              <a:t> </a:t>
            </a:r>
            <a:r>
              <a:rPr lang="de-DE" altLang="de-DE" sz="1200" dirty="0" err="1" smtClean="0">
                <a:latin typeface="Arial" pitchFamily="34" charset="0"/>
              </a:rPr>
              <a:t>inertia</a:t>
            </a:r>
            <a:endParaRPr lang="de-DE" altLang="de-DE" sz="1200" dirty="0" smtClean="0">
              <a:latin typeface="Arial" pitchFamily="34" charset="0"/>
            </a:endParaRPr>
          </a:p>
          <a:p>
            <a:pPr marL="180975" indent="-180975">
              <a:lnSpc>
                <a:spcPct val="115000"/>
              </a:lnSpc>
              <a:spcBef>
                <a:spcPct val="5000"/>
              </a:spcBef>
              <a:spcAft>
                <a:spcPct val="20000"/>
              </a:spcAft>
              <a:buFont typeface="Wingdings" pitchFamily="2" charset="2"/>
              <a:buChar char="§"/>
            </a:pPr>
            <a:r>
              <a:rPr lang="de-DE" altLang="de-DE" sz="1200" b="1" dirty="0" err="1" smtClean="0">
                <a:latin typeface="Arial" pitchFamily="34" charset="0"/>
              </a:rPr>
              <a:t>Static</a:t>
            </a:r>
            <a:r>
              <a:rPr lang="de-DE" altLang="de-DE" sz="1200" b="1" dirty="0" smtClean="0">
                <a:latin typeface="Arial" pitchFamily="34" charset="0"/>
              </a:rPr>
              <a:t> </a:t>
            </a:r>
            <a:r>
              <a:rPr lang="de-DE" altLang="de-DE" sz="1200" b="1" dirty="0" err="1" smtClean="0">
                <a:latin typeface="Arial" pitchFamily="34" charset="0"/>
              </a:rPr>
              <a:t>analysis</a:t>
            </a:r>
            <a:r>
              <a:rPr lang="de-DE" altLang="de-DE" sz="1200" dirty="0" smtClean="0">
                <a:latin typeface="Arial" pitchFamily="34" charset="0"/>
              </a:rPr>
              <a:t> (</a:t>
            </a:r>
            <a:r>
              <a:rPr lang="de-DE" altLang="de-DE" sz="1200" dirty="0" err="1" smtClean="0">
                <a:latin typeface="Arial" pitchFamily="34" charset="0"/>
              </a:rPr>
              <a:t>broken</a:t>
            </a:r>
            <a:r>
              <a:rPr lang="de-DE" altLang="de-DE" sz="1200" dirty="0" smtClean="0">
                <a:latin typeface="Arial" pitchFamily="34" charset="0"/>
              </a:rPr>
              <a:t> </a:t>
            </a:r>
            <a:r>
              <a:rPr lang="de-DE" altLang="de-DE" sz="1200" dirty="0" err="1" smtClean="0">
                <a:latin typeface="Arial" pitchFamily="34" charset="0"/>
              </a:rPr>
              <a:t>line</a:t>
            </a:r>
            <a:r>
              <a:rPr lang="de-DE" altLang="de-DE" sz="1200" dirty="0" smtClean="0">
                <a:latin typeface="Arial" pitchFamily="34" charset="0"/>
              </a:rPr>
              <a:t>): at </a:t>
            </a:r>
            <a:r>
              <a:rPr lang="de-DE" altLang="de-DE" sz="1200" dirty="0" err="1" smtClean="0">
                <a:latin typeface="Arial" pitchFamily="34" charset="0"/>
              </a:rPr>
              <a:t>the</a:t>
            </a:r>
            <a:r>
              <a:rPr lang="de-DE" altLang="de-DE" sz="1200" dirty="0" smtClean="0">
                <a:latin typeface="Arial" pitchFamily="34" charset="0"/>
              </a:rPr>
              <a:t> same </a:t>
            </a:r>
            <a:r>
              <a:rPr lang="de-DE" altLang="de-DE" sz="1200" dirty="0" err="1" smtClean="0">
                <a:latin typeface="Arial" pitchFamily="34" charset="0"/>
              </a:rPr>
              <a:t>load</a:t>
            </a:r>
            <a:r>
              <a:rPr lang="de-DE" altLang="de-DE" sz="1200" dirty="0" smtClean="0">
                <a:latin typeface="Arial" pitchFamily="34" charset="0"/>
              </a:rPr>
              <a:t> but </a:t>
            </a:r>
            <a:r>
              <a:rPr lang="de-DE" altLang="de-DE" sz="1200" dirty="0" err="1" smtClean="0">
                <a:latin typeface="Arial" pitchFamily="34" charset="0"/>
              </a:rPr>
              <a:t>with</a:t>
            </a:r>
            <a:r>
              <a:rPr lang="de-DE" altLang="de-DE" sz="1200" dirty="0" smtClean="0">
                <a:latin typeface="Arial" pitchFamily="34" charset="0"/>
              </a:rPr>
              <a:t> a different </a:t>
            </a:r>
            <a:r>
              <a:rPr lang="de-DE" altLang="de-DE" sz="1200" dirty="0" err="1" smtClean="0">
                <a:latin typeface="Arial" pitchFamily="34" charset="0"/>
              </a:rPr>
              <a:t>duration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execution</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resulting</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curves</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approximately</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same </a:t>
            </a:r>
          </a:p>
          <a:p>
            <a:pPr marL="180975" indent="-180975">
              <a:lnSpc>
                <a:spcPct val="115000"/>
              </a:lnSpc>
              <a:spcBef>
                <a:spcPct val="5000"/>
              </a:spcBef>
              <a:spcAft>
                <a:spcPct val="20000"/>
              </a:spcAft>
              <a:buFont typeface="Wingdings" pitchFamily="2" charset="2"/>
              <a:buChar char="§"/>
            </a:pPr>
            <a:r>
              <a:rPr lang="de-DE" altLang="de-DE" sz="1200" dirty="0" err="1" smtClean="0">
                <a:latin typeface="Arial" pitchFamily="34" charset="0"/>
              </a:rPr>
              <a:t>Corresponding</a:t>
            </a:r>
            <a:r>
              <a:rPr lang="de-DE" altLang="de-DE" sz="1200" dirty="0" smtClean="0">
                <a:latin typeface="Arial" pitchFamily="34" charset="0"/>
              </a:rPr>
              <a:t> </a:t>
            </a:r>
            <a:r>
              <a:rPr lang="de-DE" altLang="de-DE" sz="1200" dirty="0" err="1" smtClean="0">
                <a:latin typeface="Arial" pitchFamily="34" charset="0"/>
              </a:rPr>
              <a:t>curves</a:t>
            </a:r>
            <a:r>
              <a:rPr lang="de-DE" altLang="de-DE" sz="1200" dirty="0" smtClean="0">
                <a:latin typeface="Arial" pitchFamily="34" charset="0"/>
              </a:rPr>
              <a:t> in </a:t>
            </a:r>
            <a:r>
              <a:rPr lang="de-DE" altLang="de-DE" sz="1200" dirty="0" err="1" smtClean="0">
                <a:latin typeface="Arial" pitchFamily="34" charset="0"/>
              </a:rPr>
              <a:t>adjacent</a:t>
            </a:r>
            <a:r>
              <a:rPr lang="de-DE" altLang="de-DE" sz="1200" dirty="0" smtClean="0">
                <a:latin typeface="Arial" pitchFamily="34" charset="0"/>
              </a:rPr>
              <a:t> </a:t>
            </a:r>
            <a:r>
              <a:rPr lang="de-DE" altLang="de-DE" sz="1200" dirty="0" err="1" smtClean="0">
                <a:latin typeface="Arial" pitchFamily="34" charset="0"/>
              </a:rPr>
              <a:t>diagrams</a:t>
            </a:r>
            <a:r>
              <a:rPr lang="de-DE" altLang="de-DE" sz="1200" dirty="0" smtClean="0">
                <a:latin typeface="Arial" pitchFamily="34" charset="0"/>
              </a:rPr>
              <a:t> </a:t>
            </a:r>
            <a:r>
              <a:rPr lang="de-DE" altLang="de-DE" sz="1200" dirty="0" err="1" smtClean="0">
                <a:latin typeface="Arial" pitchFamily="34" charset="0"/>
              </a:rPr>
              <a:t>assume</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same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values</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curves</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however</a:t>
            </a:r>
            <a:r>
              <a:rPr lang="de-DE" altLang="de-DE" sz="1200" dirty="0" smtClean="0">
                <a:latin typeface="Arial" pitchFamily="34" charset="0"/>
              </a:rPr>
              <a:t> </a:t>
            </a:r>
            <a:r>
              <a:rPr lang="de-DE" altLang="de-DE" sz="1200" dirty="0" err="1" smtClean="0">
                <a:latin typeface="Arial" pitchFamily="34" charset="0"/>
              </a:rPr>
              <a:t>compressed</a:t>
            </a:r>
            <a:r>
              <a:rPr lang="de-DE" altLang="de-DE" sz="1200" dirty="0" smtClean="0">
                <a:latin typeface="Arial" pitchFamily="34" charset="0"/>
              </a:rPr>
              <a:t> </a:t>
            </a:r>
            <a:r>
              <a:rPr lang="de-DE" altLang="de-DE" sz="1200" dirty="0" err="1" smtClean="0">
                <a:latin typeface="Arial" pitchFamily="34" charset="0"/>
              </a:rPr>
              <a:t>horizontally</a:t>
            </a:r>
            <a:r>
              <a:rPr lang="de-DE" altLang="de-DE" sz="1200" dirty="0" smtClean="0">
                <a:latin typeface="Arial" pitchFamily="34" charset="0"/>
              </a:rPr>
              <a:t> </a:t>
            </a:r>
            <a:r>
              <a:rPr lang="de-DE" altLang="de-DE" sz="1200" dirty="0" err="1" smtClean="0">
                <a:latin typeface="Arial" pitchFamily="34" charset="0"/>
              </a:rPr>
              <a:t>owing</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shorter</a:t>
            </a:r>
            <a:r>
              <a:rPr lang="de-DE" altLang="de-DE" sz="1200" dirty="0" smtClean="0">
                <a:latin typeface="Arial" pitchFamily="34" charset="0"/>
              </a:rPr>
              <a:t> time </a:t>
            </a:r>
            <a:r>
              <a:rPr lang="de-DE" altLang="de-DE" sz="1200" dirty="0" err="1" smtClean="0">
                <a:latin typeface="Arial" pitchFamily="34" charset="0"/>
              </a:rPr>
              <a:t>axis</a:t>
            </a:r>
            <a:endParaRPr lang="de-DE" altLang="de-DE" sz="1200" dirty="0" smtClean="0">
              <a:latin typeface="Arial" pitchFamily="34" charset="0"/>
            </a:endParaRPr>
          </a:p>
          <a:p>
            <a:pPr marL="180975" indent="-180975">
              <a:lnSpc>
                <a:spcPct val="115000"/>
              </a:lnSpc>
              <a:spcBef>
                <a:spcPct val="5000"/>
              </a:spcBef>
              <a:spcAft>
                <a:spcPct val="2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dynamic</a:t>
            </a:r>
            <a:r>
              <a:rPr lang="de-DE" altLang="de-DE" sz="1200" dirty="0" smtClean="0">
                <a:latin typeface="Arial" pitchFamily="34" charset="0"/>
              </a:rPr>
              <a:t> </a:t>
            </a:r>
            <a:r>
              <a:rPr lang="de-DE" altLang="de-DE" sz="1200" dirty="0" err="1" smtClean="0">
                <a:latin typeface="Arial" pitchFamily="34" charset="0"/>
              </a:rPr>
              <a:t>analysis</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therefore</a:t>
            </a:r>
            <a:r>
              <a:rPr lang="de-DE" altLang="de-DE" sz="1200" dirty="0" smtClean="0">
                <a:latin typeface="Arial" pitchFamily="34" charset="0"/>
              </a:rPr>
              <a:t> </a:t>
            </a:r>
            <a:r>
              <a:rPr lang="de-DE" altLang="de-DE" sz="1200" dirty="0" err="1" smtClean="0">
                <a:latin typeface="Arial" pitchFamily="34" charset="0"/>
              </a:rPr>
              <a:t>displayed</a:t>
            </a:r>
            <a:r>
              <a:rPr lang="de-DE" altLang="de-DE" sz="1200" dirty="0" smtClean="0">
                <a:latin typeface="Arial" pitchFamily="34" charset="0"/>
              </a:rPr>
              <a:t> </a:t>
            </a:r>
            <a:r>
              <a:rPr lang="de-DE" altLang="de-DE" sz="1200" dirty="0" err="1" smtClean="0">
                <a:latin typeface="Arial" pitchFamily="34" charset="0"/>
              </a:rPr>
              <a:t>over</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static</a:t>
            </a:r>
            <a:r>
              <a:rPr lang="de-DE" altLang="de-DE" sz="1200" dirty="0" smtClean="0">
                <a:latin typeface="Arial" pitchFamily="34" charset="0"/>
              </a:rPr>
              <a:t> </a:t>
            </a:r>
            <a:r>
              <a:rPr lang="de-DE" altLang="de-DE" sz="1200" dirty="0" err="1" smtClean="0">
                <a:latin typeface="Arial" pitchFamily="34" charset="0"/>
              </a:rPr>
              <a:t>analysis</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latter</a:t>
            </a:r>
            <a:r>
              <a:rPr lang="de-DE" altLang="de-DE" sz="1200" dirty="0" smtClean="0">
                <a:latin typeface="Arial" pitchFamily="34" charset="0"/>
              </a:rPr>
              <a:t> </a:t>
            </a:r>
            <a:r>
              <a:rPr lang="de-DE" altLang="de-DE" sz="1200" dirty="0" err="1" smtClean="0">
                <a:latin typeface="Arial" pitchFamily="34" charset="0"/>
              </a:rPr>
              <a:t>shows</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characteristic</a:t>
            </a:r>
            <a:r>
              <a:rPr lang="de-DE" altLang="de-DE" sz="1200" dirty="0" smtClean="0">
                <a:latin typeface="Arial" pitchFamily="34" charset="0"/>
              </a:rPr>
              <a:t> </a:t>
            </a:r>
            <a:r>
              <a:rPr lang="de-DE" altLang="de-DE" sz="1200" dirty="0" err="1" smtClean="0">
                <a:latin typeface="Arial" pitchFamily="34" charset="0"/>
              </a:rPr>
              <a:t>without</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effect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mass</a:t>
            </a:r>
            <a:r>
              <a:rPr lang="de-DE" altLang="de-DE" sz="1200" dirty="0" smtClean="0">
                <a:latin typeface="Arial" pitchFamily="34" charset="0"/>
              </a:rPr>
              <a:t> </a:t>
            </a:r>
            <a:r>
              <a:rPr lang="de-DE" altLang="de-DE" sz="1200" dirty="0" err="1" smtClean="0">
                <a:latin typeface="Arial" pitchFamily="34" charset="0"/>
              </a:rPr>
              <a:t>inertia</a:t>
            </a:r>
            <a:endParaRPr lang="de-DE" altLang="de-DE" sz="1200" dirty="0" smtClean="0">
              <a:latin typeface="Arial" pitchFamily="34" charset="0"/>
            </a:endParaRPr>
          </a:p>
          <a:p>
            <a:pPr marL="180975" indent="-180975">
              <a:lnSpc>
                <a:spcPct val="115000"/>
              </a:lnSpc>
              <a:spcBef>
                <a:spcPct val="5000"/>
              </a:spcBef>
              <a:spcAft>
                <a:spcPct val="20000"/>
              </a:spcAft>
              <a:buFont typeface="Wingdings" pitchFamily="2" charset="2"/>
              <a:buChar char="§"/>
            </a:pPr>
            <a:r>
              <a:rPr lang="de-DE" altLang="de-DE" sz="1200" b="1" dirty="0" smtClean="0">
                <a:latin typeface="Arial" pitchFamily="34" charset="0"/>
              </a:rPr>
              <a:t>Dynamic </a:t>
            </a:r>
            <a:r>
              <a:rPr lang="de-DE" altLang="de-DE" sz="1200" b="1" dirty="0" err="1" smtClean="0">
                <a:latin typeface="Arial" pitchFamily="34" charset="0"/>
              </a:rPr>
              <a:t>analysis</a:t>
            </a:r>
            <a:r>
              <a:rPr lang="de-DE" altLang="de-DE" sz="1200" dirty="0" smtClean="0">
                <a:latin typeface="Arial" pitchFamily="34" charset="0"/>
              </a:rPr>
              <a:t> (</a:t>
            </a:r>
            <a:r>
              <a:rPr lang="de-DE" altLang="de-DE" sz="1200" dirty="0" err="1" smtClean="0">
                <a:latin typeface="Arial" pitchFamily="34" charset="0"/>
              </a:rPr>
              <a:t>unbroken</a:t>
            </a:r>
            <a:r>
              <a:rPr lang="de-DE" altLang="de-DE" sz="1200" dirty="0" smtClean="0">
                <a:latin typeface="Arial" pitchFamily="34" charset="0"/>
              </a:rPr>
              <a:t> </a:t>
            </a:r>
            <a:r>
              <a:rPr lang="de-DE" altLang="de-DE" sz="1200" dirty="0" err="1" smtClean="0">
                <a:latin typeface="Arial" pitchFamily="34" charset="0"/>
              </a:rPr>
              <a:t>line</a:t>
            </a:r>
            <a:r>
              <a:rPr lang="de-DE" altLang="de-DE" sz="1200" dirty="0" smtClean="0">
                <a:latin typeface="Arial" pitchFamily="34" charset="0"/>
              </a:rPr>
              <a:t>): </a:t>
            </a:r>
            <a:r>
              <a:rPr lang="de-DE" altLang="de-DE" sz="1200" dirty="0" err="1" smtClean="0">
                <a:latin typeface="Arial" pitchFamily="34" charset="0"/>
              </a:rPr>
              <a:t>effect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mass</a:t>
            </a:r>
            <a:r>
              <a:rPr lang="de-DE" altLang="de-DE" sz="1200" dirty="0" smtClean="0">
                <a:latin typeface="Arial" pitchFamily="34" charset="0"/>
              </a:rPr>
              <a:t> </a:t>
            </a:r>
            <a:r>
              <a:rPr lang="de-DE" altLang="de-DE" sz="1200" dirty="0" err="1" smtClean="0">
                <a:latin typeface="Arial" pitchFamily="34" charset="0"/>
              </a:rPr>
              <a:t>inertia</a:t>
            </a:r>
            <a:r>
              <a:rPr lang="de-DE" altLang="de-DE" sz="1200" dirty="0" smtClean="0">
                <a:latin typeface="Arial" pitchFamily="34" charset="0"/>
              </a:rPr>
              <a:t> </a:t>
            </a:r>
            <a:r>
              <a:rPr lang="de-DE" altLang="de-DE" sz="1200" dirty="0" err="1" smtClean="0">
                <a:latin typeface="Arial" pitchFamily="34" charset="0"/>
              </a:rPr>
              <a:t>considered</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compressive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forces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rise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strongly</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when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the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duration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of</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execution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is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shortened</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pressure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force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peaks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which</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may</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be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very</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harmful</a:t>
            </a:r>
            <a:endParaRPr lang="de-DE" altLang="de-DE" sz="1200" dirty="0" smtClean="0">
              <a:latin typeface="Arial" pitchFamily="34" charset="0"/>
              <a:sym typeface="Wingdings" pitchFamily="2" charset="2"/>
            </a:endParaRPr>
          </a:p>
          <a:p>
            <a:pPr marL="180975" indent="-180975">
              <a:lnSpc>
                <a:spcPct val="115000"/>
              </a:lnSpc>
              <a:spcBef>
                <a:spcPct val="5000"/>
              </a:spcBef>
              <a:spcAft>
                <a:spcPct val="20000"/>
              </a:spcAft>
              <a:buFont typeface="Wingdings" pitchFamily="2" charset="2"/>
              <a:buChar char="§"/>
            </a:pPr>
            <a:r>
              <a:rPr lang="de-DE" altLang="de-DE" sz="1200" dirty="0" smtClean="0">
                <a:latin typeface="Arial" pitchFamily="34" charset="0"/>
              </a:rPr>
              <a:t>The </a:t>
            </a:r>
            <a:r>
              <a:rPr lang="de-DE" altLang="de-DE" sz="1200" dirty="0" err="1" smtClean="0">
                <a:latin typeface="Arial" pitchFamily="34" charset="0"/>
              </a:rPr>
              <a:t>level</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stress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particularly</a:t>
            </a:r>
            <a:r>
              <a:rPr lang="de-DE" altLang="de-DE" sz="1200" dirty="0" smtClean="0">
                <a:latin typeface="Arial" pitchFamily="34" charset="0"/>
              </a:rPr>
              <a:t> </a:t>
            </a:r>
            <a:r>
              <a:rPr lang="de-DE" altLang="de-DE" sz="1200" dirty="0" err="1" smtClean="0">
                <a:latin typeface="Arial" pitchFamily="34" charset="0"/>
              </a:rPr>
              <a:t>dependent</a:t>
            </a:r>
            <a:r>
              <a:rPr lang="de-DE" altLang="de-DE" sz="1200" dirty="0" smtClean="0">
                <a:latin typeface="Arial" pitchFamily="34" charset="0"/>
              </a:rPr>
              <a:t>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lift</a:t>
            </a:r>
            <a:r>
              <a:rPr lang="de-DE" altLang="de-DE" sz="1200" dirty="0" smtClean="0">
                <a:latin typeface="Arial" pitchFamily="34" charset="0"/>
              </a:rPr>
              <a:t> </a:t>
            </a:r>
            <a:r>
              <a:rPr lang="de-DE" altLang="de-DE" sz="1200" dirty="0" err="1" smtClean="0">
                <a:latin typeface="Arial" pitchFamily="34" charset="0"/>
              </a:rPr>
              <a:t>distance</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speed</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execution</a:t>
            </a:r>
            <a:endParaRPr lang="de-DE" altLang="de-DE" sz="1200" dirty="0" smtClean="0">
              <a:latin typeface="Arial" pitchFamily="34" charset="0"/>
            </a:endParaRPr>
          </a:p>
          <a:p>
            <a:pPr marL="180975" indent="-180975">
              <a:lnSpc>
                <a:spcPct val="115000"/>
              </a:lnSpc>
              <a:spcBef>
                <a:spcPct val="5000"/>
              </a:spcBef>
              <a:spcAft>
                <a:spcPct val="20000"/>
              </a:spcAft>
              <a:buFont typeface="Wingdings" pitchFamily="2" charset="2"/>
              <a:buChar char="§"/>
            </a:pPr>
            <a:endParaRPr lang="de-DE" altLang="de-DE" sz="1200" dirty="0" smtClean="0">
              <a:latin typeface="Arial" pitchFamily="34" charset="0"/>
              <a:sym typeface="Wingdings" pitchFamily="2" charset="2"/>
            </a:endParaRPr>
          </a:p>
          <a:p>
            <a:pPr marL="180975" indent="-180975">
              <a:lnSpc>
                <a:spcPct val="115000"/>
              </a:lnSpc>
              <a:spcBef>
                <a:spcPct val="5000"/>
              </a:spcBef>
              <a:spcAft>
                <a:spcPct val="20000"/>
              </a:spcAft>
              <a:buFont typeface="Wingdings" pitchFamily="2" charset="2"/>
              <a:buChar char="§"/>
            </a:pPr>
            <a:r>
              <a:rPr lang="de-DE" altLang="de-DE" sz="1200" dirty="0" err="1" smtClean="0">
                <a:latin typeface="Arial" pitchFamily="34" charset="0"/>
                <a:sym typeface="Wingdings" pitchFamily="2" charset="2"/>
              </a:rPr>
              <a:t>Right</a:t>
            </a:r>
            <a:r>
              <a:rPr lang="de-DE" altLang="de-DE" sz="1200" dirty="0" smtClean="0">
                <a:latin typeface="Arial" pitchFamily="34" charset="0"/>
                <a:sym typeface="Wingdings" pitchFamily="2" charset="2"/>
              </a:rPr>
              <a:t>-hand </a:t>
            </a:r>
            <a:r>
              <a:rPr lang="de-DE" altLang="de-DE" sz="1200" dirty="0" err="1" smtClean="0">
                <a:latin typeface="Arial" pitchFamily="34" charset="0"/>
                <a:sym typeface="Wingdings" pitchFamily="2" charset="2"/>
              </a:rPr>
              <a:t>diagram</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when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the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mass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inertia</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and</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shorter</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durations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of</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execution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take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effect</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the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compressive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force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peaks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are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increasingly</a:t>
            </a:r>
            <a:r>
              <a:rPr lang="de-DE" altLang="de-DE" sz="1200" dirty="0" smtClean="0">
                <a:latin typeface="Arial" pitchFamily="34" charset="0"/>
                <a:sym typeface="Wingdings" pitchFamily="2" charset="2"/>
              </a:rPr>
              <a:t> strong</a:t>
            </a:r>
          </a:p>
          <a:p>
            <a:pPr marL="180975" indent="-180975">
              <a:lnSpc>
                <a:spcPct val="115000"/>
              </a:lnSpc>
              <a:spcBef>
                <a:spcPct val="5000"/>
              </a:spcBef>
              <a:spcAft>
                <a:spcPct val="20000"/>
              </a:spcAft>
              <a:buFont typeface="Wingdings" pitchFamily="2" charset="2"/>
              <a:buChar char="§"/>
            </a:pPr>
            <a:r>
              <a:rPr lang="de-DE" altLang="de-DE" sz="1200" dirty="0" err="1" smtClean="0">
                <a:latin typeface="Arial" pitchFamily="34" charset="0"/>
                <a:sym typeface="Wingdings" pitchFamily="2" charset="2"/>
              </a:rPr>
              <a:t>Consequently</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slow</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execution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without</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external</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dictation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of</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the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pace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of</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work</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is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better</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than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sudden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jerky</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execution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workers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should</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determine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their</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own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pace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of</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execution</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independent</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of</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machine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pace</a:t>
            </a:r>
            <a:r>
              <a:rPr lang="de-DE" altLang="de-DE" sz="1200" dirty="0" smtClean="0">
                <a:latin typeface="Arial" pitchFamily="34" charset="0"/>
                <a:sym typeface="Wingdings" pitchFamily="2" charset="2"/>
              </a:rPr>
              <a:t>)</a:t>
            </a:r>
            <a:endParaRPr lang="de-DE" altLang="de-DE" sz="1200" dirty="0" smtClean="0">
              <a:latin typeface="Arial" pitchFamily="34" charset="0"/>
            </a:endParaRPr>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8</a:t>
            </a:fld>
            <a:endParaRPr lang="de-DE" altLang="de-DE"/>
          </a:p>
        </p:txBody>
      </p:sp>
    </p:spTree>
    <p:extLst>
      <p:ext uri="{BB962C8B-B14F-4D97-AF65-F5344CB8AC3E}">
        <p14:creationId xmlns:p14="http://schemas.microsoft.com/office/powerpoint/2010/main" val="1557113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20000"/>
              </a:lnSpc>
              <a:spcAft>
                <a:spcPct val="30000"/>
              </a:spcAft>
              <a:buFont typeface="Wingdings" pitchFamily="2" charset="2"/>
              <a:buNone/>
            </a:pPr>
            <a:r>
              <a:rPr lang="de-DE" altLang="de-DE" sz="1200" dirty="0" smtClean="0">
                <a:latin typeface="Arial" pitchFamily="34" charset="0"/>
              </a:rPr>
              <a:t>As a </a:t>
            </a:r>
            <a:r>
              <a:rPr lang="de-DE" altLang="de-DE" sz="1200" dirty="0" err="1" smtClean="0">
                <a:latin typeface="Arial" pitchFamily="34" charset="0"/>
              </a:rPr>
              <a:t>general</a:t>
            </a:r>
            <a:r>
              <a:rPr lang="de-DE" altLang="de-DE" sz="1200" dirty="0" smtClean="0">
                <a:latin typeface="Arial" pitchFamily="34" charset="0"/>
              </a:rPr>
              <a:t> </a:t>
            </a:r>
            <a:r>
              <a:rPr lang="de-DE" altLang="de-DE" sz="1200" dirty="0" err="1" smtClean="0">
                <a:latin typeface="Arial" pitchFamily="34" charset="0"/>
              </a:rPr>
              <a:t>rule</a:t>
            </a:r>
            <a:r>
              <a:rPr lang="de-DE" altLang="de-DE" sz="1200" dirty="0" smtClean="0">
                <a:latin typeface="Arial" pitchFamily="34" charset="0"/>
              </a:rPr>
              <a:t>:</a:t>
            </a:r>
          </a:p>
          <a:p>
            <a:pPr>
              <a:lnSpc>
                <a:spcPct val="120000"/>
              </a:lnSpc>
              <a:spcAft>
                <a:spcPct val="30000"/>
              </a:spcAft>
              <a:buFont typeface="Wingdings" pitchFamily="2" charset="2"/>
              <a:buNone/>
            </a:pP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operations</a:t>
            </a:r>
            <a:r>
              <a:rPr lang="de-DE" altLang="de-DE" sz="1200" dirty="0" smtClean="0">
                <a:latin typeface="Arial" pitchFamily="34" charset="0"/>
              </a:rPr>
              <a:t> </a:t>
            </a:r>
            <a:r>
              <a:rPr lang="de-DE" altLang="de-DE" sz="1200" dirty="0" err="1" smtClean="0">
                <a:latin typeface="Arial" pitchFamily="34" charset="0"/>
              </a:rPr>
              <a:t>stated</a:t>
            </a:r>
            <a:r>
              <a:rPr lang="de-DE" altLang="de-DE" sz="1200" dirty="0" smtClean="0">
                <a:latin typeface="Arial" pitchFamily="34" charset="0"/>
              </a:rPr>
              <a:t>, </a:t>
            </a:r>
            <a:r>
              <a:rPr lang="de-DE" altLang="de-DE" sz="1200" dirty="0" err="1" smtClean="0">
                <a:latin typeface="Arial" pitchFamily="34" charset="0"/>
              </a:rPr>
              <a:t>lifting</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least </a:t>
            </a:r>
            <a:r>
              <a:rPr lang="de-DE" altLang="de-DE" sz="1200" dirty="0" err="1" smtClean="0">
                <a:latin typeface="Arial" pitchFamily="34" charset="0"/>
              </a:rPr>
              <a:t>favourable</a:t>
            </a:r>
            <a:r>
              <a:rPr lang="de-DE" altLang="de-DE" sz="1200" dirty="0" smtClean="0">
                <a:latin typeface="Arial" pitchFamily="34" charset="0"/>
              </a:rPr>
              <a:t>, </a:t>
            </a:r>
            <a:r>
              <a:rPr lang="de-DE" altLang="de-DE" sz="1200" dirty="0" err="1" smtClean="0">
                <a:latin typeface="Arial" pitchFamily="34" charset="0"/>
              </a:rPr>
              <a:t>since</a:t>
            </a:r>
            <a:r>
              <a:rPr lang="de-DE" altLang="de-DE" sz="1200" dirty="0" smtClean="0">
                <a:latin typeface="Arial" pitchFamily="34" charset="0"/>
              </a:rPr>
              <a:t> </a:t>
            </a:r>
            <a:r>
              <a:rPr lang="de-DE" altLang="de-DE" sz="1200" dirty="0" err="1" smtClean="0">
                <a:latin typeface="Arial" pitchFamily="34" charset="0"/>
              </a:rPr>
              <a:t>it</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associated</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 strong </a:t>
            </a:r>
            <a:r>
              <a:rPr lang="de-DE" altLang="de-DE" sz="1200" dirty="0" err="1" smtClean="0">
                <a:latin typeface="Arial" pitchFamily="34" charset="0"/>
              </a:rPr>
              <a:t>inclination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trunk</a:t>
            </a:r>
            <a:r>
              <a:rPr lang="de-DE" altLang="de-DE" sz="1200" dirty="0" smtClean="0">
                <a:latin typeface="Arial" pitchFamily="34" charset="0"/>
              </a:rPr>
              <a:t>.</a:t>
            </a:r>
          </a:p>
          <a:p>
            <a:pPr>
              <a:lnSpc>
                <a:spcPct val="120000"/>
              </a:lnSpc>
              <a:spcAft>
                <a:spcPct val="30000"/>
              </a:spcAft>
              <a:buFont typeface="Wingdings" pitchFamily="2" charset="2"/>
              <a:buNone/>
            </a:pPr>
            <a:r>
              <a:rPr lang="de-DE" altLang="de-DE" sz="1200" dirty="0" err="1" smtClean="0">
                <a:latin typeface="Arial" pitchFamily="34" charset="0"/>
              </a:rPr>
              <a:t>One-handed</a:t>
            </a:r>
            <a:r>
              <a:rPr lang="de-DE" altLang="de-DE" sz="1200" dirty="0" smtClean="0">
                <a:latin typeface="Arial" pitchFamily="34" charset="0"/>
              </a:rPr>
              <a:t> </a:t>
            </a:r>
            <a:r>
              <a:rPr lang="de-DE" altLang="de-DE" sz="1200" dirty="0" err="1" smtClean="0">
                <a:latin typeface="Arial" pitchFamily="34" charset="0"/>
              </a:rPr>
              <a:t>manipulation</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less</a:t>
            </a:r>
            <a:r>
              <a:rPr lang="de-DE" altLang="de-DE" sz="1200" dirty="0" smtClean="0">
                <a:latin typeface="Arial" pitchFamily="34" charset="0"/>
              </a:rPr>
              <a:t> </a:t>
            </a:r>
            <a:r>
              <a:rPr lang="de-DE" altLang="de-DE" sz="1200" dirty="0" err="1" smtClean="0">
                <a:latin typeface="Arial" pitchFamily="34" charset="0"/>
              </a:rPr>
              <a:t>favourable</a:t>
            </a:r>
            <a:r>
              <a:rPr lang="de-DE" altLang="de-DE" sz="1200" dirty="0" smtClean="0">
                <a:latin typeface="Arial" pitchFamily="34" charset="0"/>
              </a:rPr>
              <a:t> </a:t>
            </a:r>
            <a:r>
              <a:rPr lang="de-DE" altLang="de-DE" sz="1200" dirty="0" err="1" smtClean="0">
                <a:latin typeface="Arial" pitchFamily="34" charset="0"/>
              </a:rPr>
              <a:t>than</a:t>
            </a:r>
            <a:r>
              <a:rPr lang="de-DE" altLang="de-DE" sz="1200" dirty="0" smtClean="0">
                <a:latin typeface="Arial" pitchFamily="34" charset="0"/>
              </a:rPr>
              <a:t> </a:t>
            </a:r>
            <a:r>
              <a:rPr lang="de-DE" altLang="de-DE" sz="1200" dirty="0" err="1" smtClean="0">
                <a:latin typeface="Arial" pitchFamily="34" charset="0"/>
              </a:rPr>
              <a:t>two-handed</a:t>
            </a:r>
            <a:r>
              <a:rPr lang="de-DE" altLang="de-DE" sz="1200" dirty="0" smtClean="0">
                <a:latin typeface="Arial" pitchFamily="34" charset="0"/>
              </a:rPr>
              <a:t> </a:t>
            </a:r>
            <a:r>
              <a:rPr lang="de-DE" altLang="de-DE" sz="1200" dirty="0" err="1" smtClean="0">
                <a:latin typeface="Arial" pitchFamily="34" charset="0"/>
              </a:rPr>
              <a:t>manipulation</a:t>
            </a:r>
            <a:r>
              <a:rPr lang="de-DE" altLang="de-DE" sz="1200" dirty="0" smtClean="0">
                <a:latin typeface="Arial" pitchFamily="34" charset="0"/>
              </a:rPr>
              <a:t>, </a:t>
            </a:r>
            <a:r>
              <a:rPr lang="de-DE" altLang="de-DE" sz="1200" dirty="0" err="1" smtClean="0">
                <a:latin typeface="Arial" pitchFamily="34" charset="0"/>
              </a:rPr>
              <a:t>since</a:t>
            </a:r>
            <a:r>
              <a:rPr lang="de-DE" altLang="de-DE" sz="1200" dirty="0" smtClean="0">
                <a:latin typeface="Arial" pitchFamily="34" charset="0"/>
              </a:rPr>
              <a:t> </a:t>
            </a:r>
            <a:r>
              <a:rPr lang="de-DE" altLang="de-DE" sz="1200" dirty="0" err="1" smtClean="0">
                <a:latin typeface="Arial" pitchFamily="34" charset="0"/>
              </a:rPr>
              <a:t>it</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associated</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lateral </a:t>
            </a:r>
            <a:r>
              <a:rPr lang="de-DE" altLang="de-DE" sz="1200" dirty="0" err="1" smtClean="0">
                <a:latin typeface="Arial" pitchFamily="34" charset="0"/>
              </a:rPr>
              <a:t>inclination</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additional </a:t>
            </a:r>
            <a:r>
              <a:rPr lang="de-DE" altLang="de-DE" sz="1200" dirty="0" err="1" smtClean="0">
                <a:latin typeface="Arial" pitchFamily="34" charset="0"/>
              </a:rPr>
              <a:t>unbalanced</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stress upon </a:t>
            </a:r>
            <a:r>
              <a:rPr lang="de-DE" altLang="de-DE" sz="1200" dirty="0" err="1" smtClean="0">
                <a:latin typeface="Arial" pitchFamily="34" charset="0"/>
              </a:rPr>
              <a:t>the</a:t>
            </a:r>
            <a:r>
              <a:rPr lang="de-DE" altLang="de-DE" sz="1200" dirty="0" smtClean="0">
                <a:latin typeface="Arial" pitchFamily="34" charset="0"/>
              </a:rPr>
              <a:t> intervertebral </a:t>
            </a:r>
            <a:r>
              <a:rPr lang="de-DE" altLang="de-DE" sz="1200" dirty="0" err="1" smtClean="0">
                <a:latin typeface="Arial" pitchFamily="34" charset="0"/>
              </a:rPr>
              <a:t>discs</a:t>
            </a:r>
            <a:r>
              <a:rPr lang="de-DE" altLang="de-DE" sz="1200" dirty="0" smtClean="0">
                <a:latin typeface="Arial" pitchFamily="34" charset="0"/>
              </a:rPr>
              <a:t>.</a:t>
            </a:r>
          </a:p>
          <a:p>
            <a:pPr>
              <a:lnSpc>
                <a:spcPct val="120000"/>
              </a:lnSpc>
              <a:spcAft>
                <a:spcPct val="30000"/>
              </a:spcAft>
              <a:buFont typeface="Wingdings" pitchFamily="2" charset="2"/>
              <a:buNone/>
            </a:pPr>
            <a:r>
              <a:rPr lang="de-DE" altLang="de-DE" sz="1200" dirty="0" smtClean="0">
                <a:latin typeface="Arial" pitchFamily="34" charset="0"/>
              </a:rPr>
              <a:t>Handling </a:t>
            </a:r>
            <a:r>
              <a:rPr lang="de-DE" altLang="de-DE" sz="1200" dirty="0" err="1" smtClean="0">
                <a:latin typeface="Arial" pitchFamily="34" charset="0"/>
              </a:rPr>
              <a:t>of</a:t>
            </a:r>
            <a:r>
              <a:rPr lang="de-DE" altLang="de-DE" sz="1200" dirty="0" smtClean="0">
                <a:latin typeface="Arial" pitchFamily="34" charset="0"/>
              </a:rPr>
              <a:t> a </a:t>
            </a:r>
            <a:r>
              <a:rPr lang="de-DE" altLang="de-DE" sz="1200" dirty="0" err="1" smtClean="0">
                <a:latin typeface="Arial" pitchFamily="34" charset="0"/>
              </a:rPr>
              <a:t>load</a:t>
            </a:r>
            <a:r>
              <a:rPr lang="de-DE" altLang="de-DE" sz="1200" dirty="0" smtClean="0">
                <a:latin typeface="Arial" pitchFamily="34" charset="0"/>
              </a:rPr>
              <a:t> on </a:t>
            </a:r>
            <a:r>
              <a:rPr lang="de-DE" altLang="de-DE" sz="1200" dirty="0" err="1" smtClean="0">
                <a:latin typeface="Arial" pitchFamily="34" charset="0"/>
              </a:rPr>
              <a:t>the</a:t>
            </a:r>
            <a:r>
              <a:rPr lang="de-DE" altLang="de-DE" sz="1200" dirty="0" smtClean="0">
                <a:latin typeface="Arial" pitchFamily="34" charset="0"/>
              </a:rPr>
              <a:t> same </a:t>
            </a:r>
            <a:r>
              <a:rPr lang="de-DE" altLang="de-DE" sz="1200" dirty="0" err="1" smtClean="0">
                <a:latin typeface="Arial" pitchFamily="34" charset="0"/>
              </a:rPr>
              <a:t>level</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most</a:t>
            </a:r>
            <a:r>
              <a:rPr lang="de-DE" altLang="de-DE" sz="1200" dirty="0" smtClean="0">
                <a:latin typeface="Arial" pitchFamily="34" charset="0"/>
              </a:rPr>
              <a:t> </a:t>
            </a:r>
            <a:r>
              <a:rPr lang="de-DE" altLang="de-DE" sz="1200" dirty="0" err="1" smtClean="0">
                <a:latin typeface="Arial" pitchFamily="34" charset="0"/>
              </a:rPr>
              <a:t>favourable</a:t>
            </a:r>
            <a:r>
              <a:rPr lang="de-DE" altLang="de-DE" sz="1200" dirty="0" smtClean="0">
                <a:latin typeface="Arial" pitchFamily="34" charset="0"/>
              </a:rPr>
              <a:t> </a:t>
            </a:r>
            <a:r>
              <a:rPr lang="de-DE" altLang="de-DE" sz="1200" dirty="0" err="1" smtClean="0">
                <a:latin typeface="Arial" pitchFamily="34" charset="0"/>
              </a:rPr>
              <a:t>operation</a:t>
            </a:r>
            <a:r>
              <a:rPr lang="de-DE" altLang="de-DE" sz="1200" dirty="0" smtClean="0">
                <a:latin typeface="Arial" pitchFamily="34" charset="0"/>
              </a:rPr>
              <a:t>, </a:t>
            </a:r>
            <a:r>
              <a:rPr lang="de-DE" altLang="de-DE" sz="1200" dirty="0" err="1" smtClean="0">
                <a:latin typeface="Arial" pitchFamily="34" charset="0"/>
              </a:rPr>
              <a:t>since</a:t>
            </a:r>
            <a:r>
              <a:rPr lang="de-DE" altLang="de-DE" sz="1200" dirty="0" smtClean="0">
                <a:latin typeface="Arial" pitchFamily="34" charset="0"/>
              </a:rPr>
              <a:t> </a:t>
            </a:r>
            <a:r>
              <a:rPr lang="de-DE" altLang="de-DE" sz="1200" dirty="0" err="1" smtClean="0">
                <a:latin typeface="Arial" pitchFamily="34" charset="0"/>
              </a:rPr>
              <a:t>it</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performed</a:t>
            </a:r>
            <a:r>
              <a:rPr lang="de-DE" altLang="de-DE" sz="1200" dirty="0" smtClean="0">
                <a:latin typeface="Arial" pitchFamily="34" charset="0"/>
              </a:rPr>
              <a:t> in an </a:t>
            </a:r>
            <a:r>
              <a:rPr lang="de-DE" altLang="de-DE" sz="1200" dirty="0" err="1" smtClean="0">
                <a:latin typeface="Arial" pitchFamily="34" charset="0"/>
              </a:rPr>
              <a:t>upright</a:t>
            </a:r>
            <a:r>
              <a:rPr lang="de-DE" altLang="de-DE" sz="1200" dirty="0" smtClean="0">
                <a:latin typeface="Arial" pitchFamily="34" charset="0"/>
              </a:rPr>
              <a:t> </a:t>
            </a:r>
            <a:r>
              <a:rPr lang="de-DE" altLang="de-DE" sz="1200" dirty="0" err="1" smtClean="0">
                <a:latin typeface="Arial" pitchFamily="34" charset="0"/>
              </a:rPr>
              <a:t>posture</a:t>
            </a:r>
            <a:r>
              <a:rPr lang="de-DE" altLang="de-DE" sz="1200" dirty="0" smtClean="0">
                <a:latin typeface="Arial" pitchFamily="34" charset="0"/>
              </a:rPr>
              <a:t>.</a:t>
            </a:r>
            <a:r>
              <a:rPr lang="de-DE" altLang="de-DE" sz="1200" b="1" i="1" dirty="0" smtClean="0">
                <a:latin typeface="Arial" pitchFamily="34" charset="0"/>
              </a:rPr>
              <a:t> </a:t>
            </a:r>
          </a:p>
          <a:p>
            <a:pPr>
              <a:lnSpc>
                <a:spcPct val="120000"/>
              </a:lnSpc>
              <a:spcAft>
                <a:spcPct val="30000"/>
              </a:spcAft>
              <a:buFont typeface="Wingdings" pitchFamily="2" charset="2"/>
              <a:buNone/>
            </a:pPr>
            <a:endParaRPr lang="de-DE" altLang="de-DE" sz="1200" b="1" i="1" dirty="0" smtClean="0">
              <a:latin typeface="Arial" pitchFamily="34" charset="0"/>
            </a:endParaRPr>
          </a:p>
          <a:p>
            <a:pPr>
              <a:lnSpc>
                <a:spcPct val="120000"/>
              </a:lnSpc>
              <a:spcAft>
                <a:spcPct val="30000"/>
              </a:spcAft>
              <a:buFont typeface="Wingdings" pitchFamily="2" charset="2"/>
              <a:buNone/>
            </a:pPr>
            <a:r>
              <a:rPr lang="de-DE" altLang="de-DE" sz="1200" dirty="0" err="1" smtClean="0">
                <a:latin typeface="Arial" pitchFamily="34" charset="0"/>
              </a:rPr>
              <a:t>When</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estimated</a:t>
            </a:r>
            <a:r>
              <a:rPr lang="de-DE" altLang="de-DE" sz="1200" dirty="0" smtClean="0">
                <a:latin typeface="Arial" pitchFamily="34" charset="0"/>
              </a:rPr>
              <a:t> </a:t>
            </a:r>
            <a:r>
              <a:rPr lang="de-DE" altLang="de-DE" sz="1200" dirty="0" err="1" smtClean="0">
                <a:latin typeface="Arial" pitchFamily="34" charset="0"/>
              </a:rPr>
              <a:t>according</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formulae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Mainz-Dortmunder dose </a:t>
            </a:r>
            <a:r>
              <a:rPr lang="de-DE" altLang="de-DE" sz="1200" dirty="0" err="1" smtClean="0">
                <a:latin typeface="Arial" pitchFamily="34" charset="0"/>
              </a:rPr>
              <a:t>model</a:t>
            </a:r>
            <a:r>
              <a:rPr lang="de-DE" altLang="de-DE" sz="1200" dirty="0" smtClean="0">
                <a:latin typeface="Arial" pitchFamily="34" charset="0"/>
              </a:rPr>
              <a:t> </a:t>
            </a:r>
            <a:r>
              <a:rPr lang="de-DE" altLang="de-DE" sz="1200" dirty="0" err="1" smtClean="0">
                <a:latin typeface="Arial" pitchFamily="34" charset="0"/>
              </a:rPr>
              <a:t>however</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sequence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stress </a:t>
            </a:r>
            <a:r>
              <a:rPr lang="de-DE" altLang="de-DE" sz="1200" dirty="0" err="1" smtClean="0">
                <a:latin typeface="Arial" pitchFamily="34" charset="0"/>
              </a:rPr>
              <a:t>increase</a:t>
            </a:r>
            <a:r>
              <a:rPr lang="de-DE" altLang="de-DE" sz="1200" dirty="0" smtClean="0">
                <a:latin typeface="Arial" pitchFamily="34" charset="0"/>
              </a:rPr>
              <a:t> (</a:t>
            </a:r>
            <a:r>
              <a:rPr lang="de-DE" altLang="de-DE" sz="1200" dirty="0" err="1" smtClean="0">
                <a:latin typeface="Arial" pitchFamily="34" charset="0"/>
              </a:rPr>
              <a:t>rise</a:t>
            </a:r>
            <a:r>
              <a:rPr lang="de-DE" altLang="de-DE" sz="1200" dirty="0" smtClean="0">
                <a:latin typeface="Arial" pitchFamily="34" charset="0"/>
              </a:rPr>
              <a:t> in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differs</a:t>
            </a:r>
            <a:r>
              <a:rPr lang="de-DE" altLang="de-DE" sz="1200" dirty="0" smtClean="0">
                <a:latin typeface="Arial" pitchFamily="34" charset="0"/>
              </a:rPr>
              <a:t> </a:t>
            </a:r>
            <a:r>
              <a:rPr lang="de-DE" altLang="de-DE" sz="1200" dirty="0" err="1" smtClean="0">
                <a:latin typeface="Arial" pitchFamily="34" charset="0"/>
              </a:rPr>
              <a:t>when</a:t>
            </a:r>
            <a:r>
              <a:rPr lang="de-DE" altLang="de-DE" sz="1200" dirty="0" smtClean="0">
                <a:latin typeface="Arial" pitchFamily="34" charset="0"/>
              </a:rPr>
              <a:t> a </a:t>
            </a:r>
            <a:r>
              <a:rPr lang="de-DE" altLang="de-DE" sz="1200" dirty="0" err="1" smtClean="0">
                <a:latin typeface="Arial" pitchFamily="34" charset="0"/>
              </a:rPr>
              <a:t>more</a:t>
            </a:r>
            <a:r>
              <a:rPr lang="de-DE" altLang="de-DE" sz="1200" dirty="0" smtClean="0">
                <a:latin typeface="Arial" pitchFamily="34" charset="0"/>
              </a:rPr>
              <a:t> </a:t>
            </a:r>
            <a:r>
              <a:rPr lang="de-DE" altLang="de-DE" sz="1200" dirty="0" err="1" smtClean="0">
                <a:latin typeface="Arial" pitchFamily="34" charset="0"/>
              </a:rPr>
              <a:t>nuanced</a:t>
            </a:r>
            <a:r>
              <a:rPr lang="de-DE" altLang="de-DE" sz="1200" dirty="0" smtClean="0">
                <a:latin typeface="Arial" pitchFamily="34" charset="0"/>
              </a:rPr>
              <a:t> </a:t>
            </a:r>
            <a:r>
              <a:rPr lang="de-DE" altLang="de-DE" sz="1200" dirty="0" err="1" smtClean="0">
                <a:latin typeface="Arial" pitchFamily="34" charset="0"/>
              </a:rPr>
              <a:t>analysis</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applied</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resulting</a:t>
            </a:r>
            <a:r>
              <a:rPr lang="de-DE" altLang="de-DE" sz="1200" dirty="0" smtClean="0">
                <a:latin typeface="Arial" pitchFamily="34" charset="0"/>
              </a:rPr>
              <a:t> </a:t>
            </a:r>
            <a:r>
              <a:rPr lang="de-DE" altLang="de-DE" sz="1200" dirty="0" err="1" smtClean="0">
                <a:latin typeface="Arial" pitchFamily="34" charset="0"/>
              </a:rPr>
              <a:t>lever</a:t>
            </a:r>
            <a:r>
              <a:rPr lang="de-DE" altLang="de-DE" sz="1200" dirty="0" smtClean="0">
                <a:latin typeface="Arial" pitchFamily="34" charset="0"/>
              </a:rPr>
              <a:t> </a:t>
            </a:r>
            <a:r>
              <a:rPr lang="de-DE" altLang="de-DE" sz="1200" dirty="0" err="1" smtClean="0">
                <a:latin typeface="Arial" pitchFamily="34" charset="0"/>
              </a:rPr>
              <a:t>arms</a:t>
            </a:r>
            <a:r>
              <a:rPr lang="de-DE" altLang="de-DE" sz="1200" dirty="0" smtClean="0">
                <a:latin typeface="Arial" pitchFamily="34" charset="0"/>
              </a:rPr>
              <a:t>, arm </a:t>
            </a:r>
            <a:r>
              <a:rPr lang="de-DE" altLang="de-DE" sz="1200" dirty="0" err="1" smtClean="0">
                <a:latin typeface="Arial" pitchFamily="34" charset="0"/>
              </a:rPr>
              <a:t>positions</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trunk</a:t>
            </a:r>
            <a:r>
              <a:rPr lang="de-DE" altLang="de-DE" sz="1200" dirty="0" smtClean="0">
                <a:latin typeface="Arial" pitchFamily="34" charset="0"/>
              </a:rPr>
              <a:t> </a:t>
            </a:r>
            <a:r>
              <a:rPr lang="de-DE" altLang="de-DE" sz="1200" dirty="0" err="1" smtClean="0">
                <a:latin typeface="Arial" pitchFamily="34" charset="0"/>
              </a:rPr>
              <a:t>inclinations</a:t>
            </a:r>
            <a:r>
              <a:rPr lang="de-DE" altLang="de-DE" sz="1200" dirty="0" smtClean="0">
                <a:latin typeface="Arial" pitchFamily="34" charset="0"/>
              </a:rPr>
              <a:t>.</a:t>
            </a:r>
          </a:p>
          <a:p>
            <a:pPr>
              <a:lnSpc>
                <a:spcPct val="120000"/>
              </a:lnSpc>
              <a:spcAft>
                <a:spcPct val="30000"/>
              </a:spcAft>
              <a:buFont typeface="Wingdings" pitchFamily="2" charset="2"/>
              <a:buNone/>
            </a:pPr>
            <a:endParaRPr lang="de-DE" altLang="de-DE" sz="1200" dirty="0" smtClean="0">
              <a:latin typeface="Arial" pitchFamily="34" charset="0"/>
            </a:endParaRPr>
          </a:p>
          <a:p>
            <a:pPr>
              <a:lnSpc>
                <a:spcPct val="120000"/>
              </a:lnSpc>
              <a:spcAft>
                <a:spcPct val="30000"/>
              </a:spcAft>
              <a:buFont typeface="Wingdings" pitchFamily="2" charset="2"/>
              <a:buNone/>
            </a:pPr>
            <a:r>
              <a:rPr lang="de-DE" altLang="de-DE" sz="1200" dirty="0" err="1" smtClean="0">
                <a:latin typeface="Arial" pitchFamily="34" charset="0"/>
              </a:rPr>
              <a:t>With</a:t>
            </a:r>
            <a:r>
              <a:rPr lang="de-DE" altLang="de-DE" sz="1200" dirty="0" smtClean="0">
                <a:latin typeface="Arial" pitchFamily="34" charset="0"/>
              </a:rPr>
              <a:t> </a:t>
            </a:r>
            <a:r>
              <a:rPr lang="de-DE" altLang="de-DE" sz="1200" dirty="0" err="1" smtClean="0">
                <a:latin typeface="Arial" pitchFamily="34" charset="0"/>
              </a:rPr>
              <a:t>increasing</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weight</a:t>
            </a:r>
            <a:r>
              <a:rPr lang="de-DE" altLang="de-DE" sz="1200" dirty="0" smtClean="0">
                <a:latin typeface="Arial" pitchFamily="34" charset="0"/>
              </a:rPr>
              <a:t>, </a:t>
            </a:r>
            <a:r>
              <a:rPr lang="de-DE" altLang="de-DE" sz="1200" dirty="0" err="1" smtClean="0">
                <a:latin typeface="Arial" pitchFamily="34" charset="0"/>
              </a:rPr>
              <a:t>one-handed</a:t>
            </a:r>
            <a:r>
              <a:rPr lang="de-DE" altLang="de-DE" sz="1200" dirty="0" smtClean="0">
                <a:latin typeface="Arial" pitchFamily="34" charset="0"/>
              </a:rPr>
              <a:t> </a:t>
            </a:r>
            <a:r>
              <a:rPr lang="de-DE" altLang="de-DE" sz="1200" dirty="0" err="1" smtClean="0">
                <a:latin typeface="Arial" pitchFamily="34" charset="0"/>
              </a:rPr>
              <a:t>load</a:t>
            </a:r>
            <a:r>
              <a:rPr lang="de-DE" altLang="de-DE" sz="1200" dirty="0" smtClean="0">
                <a:latin typeface="Arial" pitchFamily="34" charset="0"/>
              </a:rPr>
              <a:t> </a:t>
            </a:r>
            <a:r>
              <a:rPr lang="de-DE" altLang="de-DE" sz="1200" dirty="0" err="1" smtClean="0">
                <a:latin typeface="Arial" pitchFamily="34" charset="0"/>
              </a:rPr>
              <a:t>handling</a:t>
            </a:r>
            <a:r>
              <a:rPr lang="de-DE" altLang="de-DE" sz="1200" dirty="0" smtClean="0">
                <a:latin typeface="Arial" pitchFamily="34" charset="0"/>
              </a:rPr>
              <a:t> 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level</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then</a:t>
            </a:r>
            <a:r>
              <a:rPr lang="de-DE" altLang="de-DE" sz="1200" dirty="0" smtClean="0">
                <a:latin typeface="Arial" pitchFamily="34" charset="0"/>
              </a:rPr>
              <a:t> </a:t>
            </a:r>
            <a:r>
              <a:rPr lang="de-DE" altLang="de-DE" sz="1200" dirty="0" err="1" smtClean="0">
                <a:latin typeface="Arial" pitchFamily="34" charset="0"/>
              </a:rPr>
              <a:t>seen</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less</a:t>
            </a:r>
            <a:r>
              <a:rPr lang="de-DE" altLang="de-DE" sz="1200" dirty="0" smtClean="0">
                <a:latin typeface="Arial" pitchFamily="34" charset="0"/>
              </a:rPr>
              <a:t> </a:t>
            </a:r>
            <a:r>
              <a:rPr lang="de-DE" altLang="de-DE" sz="1200" dirty="0" err="1" smtClean="0">
                <a:latin typeface="Arial" pitchFamily="34" charset="0"/>
              </a:rPr>
              <a:t>favourable</a:t>
            </a:r>
            <a:r>
              <a:rPr lang="de-DE" altLang="de-DE" sz="1200" dirty="0" smtClean="0">
                <a:latin typeface="Arial" pitchFamily="34" charset="0"/>
              </a:rPr>
              <a:t> </a:t>
            </a:r>
            <a:r>
              <a:rPr lang="de-DE" altLang="de-DE" sz="1200" dirty="0" err="1" smtClean="0">
                <a:latin typeface="Arial" pitchFamily="34" charset="0"/>
              </a:rPr>
              <a:t>than</a:t>
            </a:r>
            <a:r>
              <a:rPr lang="de-DE" altLang="de-DE" sz="1200" dirty="0" smtClean="0">
                <a:latin typeface="Arial" pitchFamily="34" charset="0"/>
              </a:rPr>
              <a:t> </a:t>
            </a:r>
            <a:r>
              <a:rPr lang="de-DE" altLang="de-DE" sz="1200" dirty="0" err="1" smtClean="0">
                <a:latin typeface="Arial" pitchFamily="34" charset="0"/>
              </a:rPr>
              <a:t>lifting</a:t>
            </a:r>
            <a:r>
              <a:rPr lang="de-DE" altLang="de-DE" sz="1200" dirty="0" smtClean="0">
                <a:latin typeface="Arial" pitchFamily="34" charset="0"/>
              </a:rPr>
              <a:t>, i.e.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compressive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greater</a:t>
            </a:r>
            <a:r>
              <a:rPr lang="de-DE" altLang="de-DE" sz="1200" dirty="0" smtClean="0">
                <a:latin typeface="Arial" pitchFamily="34" charset="0"/>
              </a:rPr>
              <a:t> </a:t>
            </a:r>
            <a:r>
              <a:rPr lang="de-DE" altLang="de-DE" sz="1200" dirty="0" err="1" smtClean="0">
                <a:latin typeface="Arial" pitchFamily="34" charset="0"/>
              </a:rPr>
              <a:t>than</a:t>
            </a:r>
            <a:r>
              <a:rPr lang="de-DE" altLang="de-DE" sz="1200" dirty="0" smtClean="0">
                <a:latin typeface="Arial" pitchFamily="34" charset="0"/>
              </a:rPr>
              <a:t> </a:t>
            </a:r>
            <a:r>
              <a:rPr lang="de-DE" altLang="de-DE" sz="1200" dirty="0" err="1" smtClean="0">
                <a:latin typeface="Arial" pitchFamily="34" charset="0"/>
              </a:rPr>
              <a:t>during</a:t>
            </a:r>
            <a:r>
              <a:rPr lang="de-DE" altLang="de-DE" sz="1200" dirty="0" smtClean="0">
                <a:latin typeface="Arial" pitchFamily="34" charset="0"/>
              </a:rPr>
              <a:t> </a:t>
            </a:r>
            <a:r>
              <a:rPr lang="de-DE" altLang="de-DE" sz="1200" dirty="0" err="1" smtClean="0">
                <a:latin typeface="Arial" pitchFamily="34" charset="0"/>
              </a:rPr>
              <a:t>lifting</a:t>
            </a:r>
            <a:r>
              <a:rPr lang="de-DE" altLang="de-DE" sz="1200" dirty="0" smtClean="0">
                <a:latin typeface="Arial" pitchFamily="34" charset="0"/>
              </a:rPr>
              <a:t>, </a:t>
            </a:r>
            <a:r>
              <a:rPr lang="de-DE" altLang="de-DE" sz="1200" dirty="0" err="1" smtClean="0">
                <a:latin typeface="Arial" pitchFamily="34" charset="0"/>
              </a:rPr>
              <a:t>owing</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unfavourable</a:t>
            </a:r>
            <a:r>
              <a:rPr lang="de-DE" altLang="de-DE" sz="1200" dirty="0" smtClean="0">
                <a:latin typeface="Arial" pitchFamily="34" charset="0"/>
              </a:rPr>
              <a:t> arm </a:t>
            </a:r>
            <a:r>
              <a:rPr lang="de-DE" altLang="de-DE" sz="1200" dirty="0" err="1" smtClean="0">
                <a:latin typeface="Arial" pitchFamily="34" charset="0"/>
              </a:rPr>
              <a:t>position</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associated</a:t>
            </a:r>
            <a:r>
              <a:rPr lang="de-DE" altLang="de-DE" sz="1200" dirty="0" smtClean="0">
                <a:latin typeface="Arial" pitchFamily="34" charset="0"/>
              </a:rPr>
              <a:t> </a:t>
            </a:r>
            <a:r>
              <a:rPr lang="de-DE" altLang="de-DE" sz="1200" dirty="0" err="1" smtClean="0">
                <a:latin typeface="Arial" pitchFamily="34" charset="0"/>
              </a:rPr>
              <a:t>lever</a:t>
            </a:r>
            <a:r>
              <a:rPr lang="de-DE" altLang="de-DE" sz="1200" dirty="0" smtClean="0">
                <a:latin typeface="Arial" pitchFamily="34" charset="0"/>
              </a:rPr>
              <a:t> arm </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the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differences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are</a:t>
            </a:r>
            <a:r>
              <a:rPr lang="de-DE" altLang="de-DE" sz="1200" dirty="0" smtClean="0">
                <a:latin typeface="Arial" pitchFamily="34" charset="0"/>
                <a:sym typeface="Wingdings" pitchFamily="2" charset="2"/>
              </a:rPr>
              <a:t> not </a:t>
            </a:r>
            <a:r>
              <a:rPr lang="de-DE" altLang="de-DE" sz="1200" dirty="0" err="1" smtClean="0">
                <a:latin typeface="Arial" pitchFamily="34" charset="0"/>
                <a:sym typeface="Wingdings" pitchFamily="2" charset="2"/>
              </a:rPr>
              <a:t>particularly</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great</a:t>
            </a:r>
            <a:r>
              <a:rPr lang="de-DE" altLang="de-DE" sz="1200" dirty="0" smtClean="0">
                <a:latin typeface="Arial" pitchFamily="34" charset="0"/>
                <a:sym typeface="Wingdings" pitchFamily="2" charset="2"/>
              </a:rPr>
              <a:t>, but in </a:t>
            </a:r>
            <a:r>
              <a:rPr lang="de-DE" altLang="de-DE" sz="1200" dirty="0" err="1" smtClean="0">
                <a:latin typeface="Arial" pitchFamily="34" charset="0"/>
                <a:sym typeface="Wingdings" pitchFamily="2" charset="2"/>
              </a:rPr>
              <a:t>purely</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mathematical</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terms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nevertheless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present</a:t>
            </a:r>
            <a:r>
              <a:rPr lang="de-DE" altLang="de-DE" sz="1200" dirty="0" smtClean="0">
                <a:latin typeface="Arial" pitchFamily="34" charset="0"/>
                <a:sym typeface="Wingdings" pitchFamily="2" charset="2"/>
              </a:rPr>
              <a:t>.</a:t>
            </a:r>
          </a:p>
          <a:p>
            <a:pPr>
              <a:lnSpc>
                <a:spcPct val="120000"/>
              </a:lnSpc>
              <a:spcAft>
                <a:spcPct val="30000"/>
              </a:spcAft>
              <a:buFont typeface="Wingdings" pitchFamily="2" charset="2"/>
              <a:buNone/>
            </a:pPr>
            <a:endParaRPr lang="de-DE" altLang="de-DE" sz="1200" dirty="0" smtClean="0">
              <a:latin typeface="Arial" pitchFamily="34" charset="0"/>
              <a:sym typeface="Wingdings" pitchFamily="2" charset="2"/>
            </a:endParaRPr>
          </a:p>
          <a:p>
            <a:pPr>
              <a:lnSpc>
                <a:spcPct val="120000"/>
              </a:lnSpc>
              <a:spcAft>
                <a:spcPct val="30000"/>
              </a:spcAft>
              <a:buFont typeface="Wingdings" pitchFamily="2" charset="2"/>
              <a:buNone/>
            </a:pPr>
            <a:r>
              <a:rPr lang="de-DE" altLang="de-DE" sz="1200" dirty="0" smtClean="0">
                <a:latin typeface="Arial" pitchFamily="34" charset="0"/>
                <a:sym typeface="Wingdings" pitchFamily="2" charset="2"/>
              </a:rPr>
              <a:t>See also: Deutsche Wirbelsäulenstudie:</a:t>
            </a:r>
          </a:p>
          <a:p>
            <a:pPr>
              <a:lnSpc>
                <a:spcPct val="120000"/>
              </a:lnSpc>
              <a:spcAft>
                <a:spcPct val="30000"/>
              </a:spcAft>
              <a:buFont typeface="Wingdings" pitchFamily="2" charset="2"/>
              <a:buNone/>
            </a:pPr>
            <a:r>
              <a:rPr lang="de-DE" altLang="de-DE" sz="1200" dirty="0" err="1" smtClean="0">
                <a:latin typeface="Arial" pitchFamily="34" charset="0"/>
              </a:rPr>
              <a:t>Epidemiological</a:t>
            </a:r>
            <a:r>
              <a:rPr lang="de-DE" altLang="de-DE" sz="1200" dirty="0" smtClean="0">
                <a:latin typeface="Arial" pitchFamily="34" charset="0"/>
              </a:rPr>
              <a:t> </a:t>
            </a:r>
            <a:r>
              <a:rPr lang="de-DE" altLang="de-DE" sz="1200" dirty="0" err="1" smtClean="0">
                <a:latin typeface="Arial" pitchFamily="34" charset="0"/>
              </a:rPr>
              <a:t>study</a:t>
            </a:r>
            <a:r>
              <a:rPr lang="de-DE" altLang="de-DE" sz="1200" dirty="0" smtClean="0">
                <a:latin typeface="Arial" pitchFamily="34" charset="0"/>
              </a:rPr>
              <a:t>, </a:t>
            </a:r>
            <a:r>
              <a:rPr lang="de-DE" altLang="de-DE" sz="1200" dirty="0" err="1" smtClean="0">
                <a:latin typeface="Arial" pitchFamily="34" charset="0"/>
              </a:rPr>
              <a:t>realistic</a:t>
            </a:r>
            <a:r>
              <a:rPr lang="de-DE" altLang="de-DE" sz="1200" dirty="0" smtClean="0">
                <a:latin typeface="Arial" pitchFamily="34" charset="0"/>
              </a:rPr>
              <a:t> </a:t>
            </a:r>
            <a:r>
              <a:rPr lang="de-DE" altLang="de-DE" sz="1200" dirty="0" err="1" smtClean="0">
                <a:latin typeface="Arial" pitchFamily="34" charset="0"/>
              </a:rPr>
              <a:t>evaluation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occupational</a:t>
            </a:r>
            <a:r>
              <a:rPr lang="de-DE" altLang="de-DE" sz="1200" dirty="0" smtClean="0">
                <a:latin typeface="Arial" pitchFamily="34" charset="0"/>
              </a:rPr>
              <a:t> </a:t>
            </a:r>
            <a:r>
              <a:rPr lang="de-DE" altLang="de-DE" sz="1200" dirty="0" err="1" smtClean="0">
                <a:latin typeface="Arial" pitchFamily="34" charset="0"/>
              </a:rPr>
              <a:t>stresses</a:t>
            </a:r>
            <a:r>
              <a:rPr lang="de-DE" altLang="de-DE" sz="1200" dirty="0" smtClean="0">
                <a:latin typeface="Arial" pitchFamily="34" charset="0"/>
              </a:rPr>
              <a:t>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spine</a:t>
            </a:r>
            <a:r>
              <a:rPr lang="de-DE" altLang="de-DE" sz="1200" dirty="0" smtClean="0">
                <a:latin typeface="Arial" pitchFamily="34" charset="0"/>
              </a:rPr>
              <a:t> </a:t>
            </a:r>
            <a:r>
              <a:rPr lang="de-DE" altLang="de-DE" sz="1200" dirty="0" err="1" smtClean="0">
                <a:latin typeface="Arial" pitchFamily="34" charset="0"/>
              </a:rPr>
              <a:t>during</a:t>
            </a:r>
            <a:r>
              <a:rPr lang="de-DE" altLang="de-DE" sz="1200" dirty="0" smtClean="0">
                <a:latin typeface="Arial" pitchFamily="34" charset="0"/>
              </a:rPr>
              <a:t> </a:t>
            </a:r>
            <a:r>
              <a:rPr lang="de-DE" altLang="de-DE" sz="1200" dirty="0" err="1" smtClean="0">
                <a:latin typeface="Arial" pitchFamily="34" charset="0"/>
              </a:rPr>
              <a:t>case</a:t>
            </a:r>
            <a:r>
              <a:rPr lang="de-DE" altLang="de-DE" sz="1200" dirty="0" smtClean="0">
                <a:latin typeface="Arial" pitchFamily="34" charset="0"/>
              </a:rPr>
              <a:t> </a:t>
            </a:r>
            <a:r>
              <a:rPr lang="de-DE" altLang="de-DE" sz="1200" dirty="0" err="1" smtClean="0">
                <a:latin typeface="Arial" pitchFamily="34" charset="0"/>
              </a:rPr>
              <a:t>management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reported</a:t>
            </a:r>
            <a:r>
              <a:rPr lang="de-DE" altLang="de-DE" sz="1200" dirty="0" smtClean="0">
                <a:latin typeface="Arial" pitchFamily="34" charset="0"/>
              </a:rPr>
              <a:t> </a:t>
            </a:r>
            <a:r>
              <a:rPr lang="de-DE" altLang="de-DE" sz="1200" dirty="0" err="1" smtClean="0">
                <a:latin typeface="Arial" pitchFamily="34" charset="0"/>
              </a:rPr>
              <a:t>cases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occupational</a:t>
            </a:r>
            <a:r>
              <a:rPr lang="de-DE" altLang="de-DE" sz="1200" dirty="0" smtClean="0">
                <a:latin typeface="Arial" pitchFamily="34" charset="0"/>
              </a:rPr>
              <a:t> </a:t>
            </a:r>
            <a:r>
              <a:rPr lang="de-DE" altLang="de-DE" sz="1200" dirty="0" err="1" smtClean="0">
                <a:latin typeface="Arial" pitchFamily="34" charset="0"/>
              </a:rPr>
              <a:t>disease</a:t>
            </a:r>
            <a:r>
              <a:rPr lang="de-DE" altLang="de-DE" sz="1200" dirty="0" smtClean="0">
                <a:latin typeface="Arial" pitchFamily="34" charset="0"/>
              </a:rPr>
              <a:t> (</a:t>
            </a:r>
            <a:r>
              <a:rPr lang="de-DE" altLang="de-DE" sz="1200" dirty="0" err="1" smtClean="0">
                <a:latin typeface="Arial" pitchFamily="34" charset="0"/>
              </a:rPr>
              <a:t>occupational</a:t>
            </a:r>
            <a:r>
              <a:rPr lang="de-DE" altLang="de-DE" sz="1200" dirty="0" smtClean="0">
                <a:latin typeface="Arial" pitchFamily="34" charset="0"/>
              </a:rPr>
              <a:t> </a:t>
            </a:r>
            <a:r>
              <a:rPr lang="de-DE" altLang="de-DE" sz="1200" dirty="0" err="1" smtClean="0">
                <a:latin typeface="Arial" pitchFamily="34" charset="0"/>
              </a:rPr>
              <a:t>disease</a:t>
            </a:r>
            <a:r>
              <a:rPr lang="de-DE" altLang="de-DE" sz="1200" dirty="0" smtClean="0">
                <a:latin typeface="Arial" pitchFamily="34" charset="0"/>
              </a:rPr>
              <a:t> </a:t>
            </a:r>
            <a:r>
              <a:rPr lang="de-DE" altLang="de-DE" sz="1200" dirty="0" err="1" smtClean="0">
                <a:latin typeface="Arial" pitchFamily="34" charset="0"/>
              </a:rPr>
              <a:t>No</a:t>
            </a:r>
            <a:r>
              <a:rPr lang="de-DE" altLang="de-DE" sz="1200" dirty="0" smtClean="0">
                <a:latin typeface="Arial" pitchFamily="34" charset="0"/>
              </a:rPr>
              <a:t> BK 2108)</a:t>
            </a:r>
            <a:endParaRPr lang="de-DE" altLang="de-DE" sz="1200" b="1" i="1" dirty="0" smtClean="0">
              <a:latin typeface="Arial" pitchFamily="34" charset="0"/>
            </a:endParaRPr>
          </a:p>
        </p:txBody>
      </p:sp>
      <p:sp>
        <p:nvSpPr>
          <p:cNvPr id="4" name="Foliennummernplatzhalter 3"/>
          <p:cNvSpPr>
            <a:spLocks noGrp="1"/>
          </p:cNvSpPr>
          <p:nvPr>
            <p:ph type="sldNum" sz="quarter" idx="10"/>
          </p:nvPr>
        </p:nvSpPr>
        <p:spPr/>
        <p:txBody>
          <a:bodyPr/>
          <a:lstStyle/>
          <a:p>
            <a:fld id="{053987C5-3F05-4016-AD04-FAB2B1F263E1}" type="slidenum">
              <a:rPr lang="de-DE" altLang="de-DE" smtClean="0"/>
              <a:pPr/>
              <a:t>9</a:t>
            </a:fld>
            <a:endParaRPr lang="de-DE" altLang="de-DE"/>
          </a:p>
        </p:txBody>
      </p:sp>
    </p:spTree>
    <p:extLst>
      <p:ext uri="{BB962C8B-B14F-4D97-AF65-F5344CB8AC3E}">
        <p14:creationId xmlns:p14="http://schemas.microsoft.com/office/powerpoint/2010/main" val="1388409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4" name="Picture 42" descr="Titel-Kopf"/>
          <p:cNvPicPr>
            <a:picLocks noChangeAspect="1" noChangeArrowheads="1"/>
          </p:cNvPicPr>
          <p:nvPr userDrawn="1"/>
        </p:nvPicPr>
        <p:blipFill>
          <a:blip r:embed="rId2">
            <a:extLst>
              <a:ext uri="{28A0092B-C50C-407E-A947-70E740481C1C}">
                <a14:useLocalDpi xmlns:a14="http://schemas.microsoft.com/office/drawing/2010/main" val="0"/>
              </a:ext>
            </a:extLst>
          </a:blip>
          <a:srcRect t="60844"/>
          <a:stretch>
            <a:fillRect/>
          </a:stretch>
        </p:blipFill>
        <p:spPr bwMode="auto">
          <a:xfrm>
            <a:off x="3175" y="1096963"/>
            <a:ext cx="914082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b="21677"/>
          <a:stretch>
            <a:fillRect/>
          </a:stretch>
        </p:blipFill>
        <p:spPr bwMode="auto">
          <a:xfrm>
            <a:off x="0" y="0"/>
            <a:ext cx="9139238"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descr="M:\kan\kan-geschaeftsstelle\Oeffentlichkeitsarbeit\Homepage\Projektordner_Redesign\SimpleThings_relaunch\Internetdesign\Wortmarken\KAN-Praxis\Module\KAN-Praxis-Module.jpg"/>
          <p:cNvPicPr>
            <a:picLocks noChangeAspect="1" noChangeArrowheads="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30813" y="333375"/>
            <a:ext cx="2941637"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1" name="Rectangle 15"/>
          <p:cNvSpPr>
            <a:spLocks noGrp="1" noChangeArrowheads="1"/>
          </p:cNvSpPr>
          <p:nvPr>
            <p:ph type="ctrTitle"/>
          </p:nvPr>
        </p:nvSpPr>
        <p:spPr>
          <a:xfrm>
            <a:off x="1979613" y="2189163"/>
            <a:ext cx="6102350" cy="2679700"/>
          </a:xfrm>
        </p:spPr>
        <p:txBody>
          <a:bodyPr bIns="0"/>
          <a:lstStyle>
            <a:lvl1pPr>
              <a:lnSpc>
                <a:spcPct val="90000"/>
              </a:lnSpc>
              <a:defRPr sz="4000"/>
            </a:lvl1pPr>
          </a:lstStyle>
          <a:p>
            <a:pPr lvl="0"/>
            <a:r>
              <a:rPr lang="de-DE" altLang="de-DE" noProof="0" smtClean="0"/>
              <a:t>Hier steht ein Titel</a:t>
            </a:r>
          </a:p>
        </p:txBody>
      </p:sp>
      <p:sp>
        <p:nvSpPr>
          <p:cNvPr id="50192" name="Rectangle 16"/>
          <p:cNvSpPr>
            <a:spLocks noGrp="1" noChangeArrowheads="1"/>
          </p:cNvSpPr>
          <p:nvPr>
            <p:ph type="subTitle" idx="1"/>
          </p:nvPr>
        </p:nvSpPr>
        <p:spPr>
          <a:xfrm>
            <a:off x="1979613" y="5083175"/>
            <a:ext cx="6102350"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Veranstaltung</a:t>
            </a:r>
          </a:p>
          <a:p>
            <a:pPr lvl="0"/>
            <a:r>
              <a:rPr lang="de-DE" altLang="de-DE" noProof="0" smtClean="0"/>
              <a:t>Autor	</a:t>
            </a:r>
          </a:p>
          <a:p>
            <a:pPr lvl="0"/>
            <a:r>
              <a:rPr lang="de-DE" altLang="de-DE" noProof="0" smtClean="0"/>
              <a:t>Ort, Datum</a:t>
            </a:r>
          </a:p>
        </p:txBody>
      </p:sp>
    </p:spTree>
    <p:extLst>
      <p:ext uri="{BB962C8B-B14F-4D97-AF65-F5344CB8AC3E}">
        <p14:creationId xmlns:p14="http://schemas.microsoft.com/office/powerpoint/2010/main" val="1072895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dt" sz="half" idx="10"/>
          </p:nvPr>
        </p:nvSpPr>
        <p:spPr>
          <a:ln/>
        </p:spPr>
        <p:txBody>
          <a:bodyPr/>
          <a:lstStyle>
            <a:lvl1pPr>
              <a:defRPr/>
            </a:lvl1pPr>
          </a:lstStyle>
          <a:p>
            <a:pPr>
              <a:defRPr/>
            </a:pPr>
            <a:fld id="{A7B8AB26-166C-4FFF-A3A7-AB194617F3B5}"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7</a:t>
            </a:r>
            <a:endParaRPr lang="de-DE" altLang="de-DE" dirty="0"/>
          </a:p>
        </p:txBody>
      </p:sp>
      <p:sp>
        <p:nvSpPr>
          <p:cNvPr id="6" name="Rectangle 13"/>
          <p:cNvSpPr>
            <a:spLocks noGrp="1" noChangeArrowheads="1"/>
          </p:cNvSpPr>
          <p:nvPr>
            <p:ph type="sldNum" sz="quarter" idx="12"/>
          </p:nvPr>
        </p:nvSpPr>
        <p:spPr>
          <a:ln/>
        </p:spPr>
        <p:txBody>
          <a:bodyPr/>
          <a:lstStyle>
            <a:lvl1pPr>
              <a:defRPr/>
            </a:lvl1pPr>
          </a:lstStyle>
          <a:p>
            <a:r>
              <a:rPr lang="de-DE" altLang="de-DE" dirty="0" smtClean="0"/>
              <a:t> </a:t>
            </a:r>
            <a:fld id="{95CFDB37-4CF3-4ECF-8CA2-55F55664BF25}" type="slidenum">
              <a:rPr lang="de-DE" altLang="de-DE"/>
              <a:pPr/>
              <a:t>‹Nr.›</a:t>
            </a:fld>
            <a:endParaRPr lang="de-DE" altLang="de-DE" dirty="0"/>
          </a:p>
        </p:txBody>
      </p:sp>
    </p:spTree>
    <p:extLst>
      <p:ext uri="{BB962C8B-B14F-4D97-AF65-F5344CB8AC3E}">
        <p14:creationId xmlns:p14="http://schemas.microsoft.com/office/powerpoint/2010/main" val="682253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88125" y="765175"/>
            <a:ext cx="2016125" cy="561657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539750" y="765175"/>
            <a:ext cx="5895975" cy="561657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dt" sz="half" idx="10"/>
          </p:nvPr>
        </p:nvSpPr>
        <p:spPr>
          <a:ln/>
        </p:spPr>
        <p:txBody>
          <a:bodyPr/>
          <a:lstStyle>
            <a:lvl1pPr>
              <a:defRPr/>
            </a:lvl1pPr>
          </a:lstStyle>
          <a:p>
            <a:pPr>
              <a:defRPr/>
            </a:pPr>
            <a:fld id="{B0321E4B-4B61-40F9-99F4-AACC88C32198}"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7</a:t>
            </a:r>
            <a:endParaRPr lang="de-DE" altLang="de-DE" dirty="0"/>
          </a:p>
        </p:txBody>
      </p:sp>
      <p:sp>
        <p:nvSpPr>
          <p:cNvPr id="6" name="Rectangle 13"/>
          <p:cNvSpPr>
            <a:spLocks noGrp="1" noChangeArrowheads="1"/>
          </p:cNvSpPr>
          <p:nvPr>
            <p:ph type="sldNum" sz="quarter" idx="12"/>
          </p:nvPr>
        </p:nvSpPr>
        <p:spPr>
          <a:ln/>
        </p:spPr>
        <p:txBody>
          <a:bodyPr/>
          <a:lstStyle>
            <a:lvl1pPr>
              <a:defRPr/>
            </a:lvl1pPr>
          </a:lstStyle>
          <a:p>
            <a:r>
              <a:rPr lang="de-DE" altLang="de-DE" dirty="0" smtClean="0"/>
              <a:t> </a:t>
            </a:r>
            <a:fld id="{45468668-C121-4E25-ABB3-0BDA722861EA}" type="slidenum">
              <a:rPr lang="de-DE" altLang="de-DE"/>
              <a:pPr/>
              <a:t>‹Nr.›</a:t>
            </a:fld>
            <a:endParaRPr lang="de-DE" altLang="de-DE" dirty="0"/>
          </a:p>
        </p:txBody>
      </p:sp>
    </p:spTree>
    <p:extLst>
      <p:ext uri="{BB962C8B-B14F-4D97-AF65-F5344CB8AC3E}">
        <p14:creationId xmlns:p14="http://schemas.microsoft.com/office/powerpoint/2010/main" val="30020971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a:xfrm>
            <a:off x="5943600" y="6376988"/>
            <a:ext cx="1295400" cy="228600"/>
          </a:xfrm>
          <a:prstGeom prst="rect">
            <a:avLst/>
          </a:prstGeom>
        </p:spPr>
        <p:txBody>
          <a:bodyPr/>
          <a:lstStyle>
            <a:lvl1pPr>
              <a:defRPr/>
            </a:lvl1pPr>
          </a:lstStyle>
          <a:p>
            <a:endParaRPr lang="de-DE"/>
          </a:p>
        </p:txBody>
      </p:sp>
      <p:sp>
        <p:nvSpPr>
          <p:cNvPr id="6" name="Foliennummernplatzhalter 5"/>
          <p:cNvSpPr>
            <a:spLocks noGrp="1"/>
          </p:cNvSpPr>
          <p:nvPr>
            <p:ph type="sldNum" sz="quarter" idx="12"/>
          </p:nvPr>
        </p:nvSpPr>
        <p:spPr/>
        <p:txBody>
          <a:bodyPr/>
          <a:lstStyle>
            <a:lvl1pPr>
              <a:defRPr/>
            </a:lvl1pPr>
          </a:lstStyle>
          <a:p>
            <a:fld id="{CD52178C-1073-4DA3-AA72-9FACEF93E237}" type="slidenum">
              <a:rPr lang="de-DE"/>
              <a:pPr/>
              <a:t>‹Nr.›</a:t>
            </a:fld>
            <a:r>
              <a:rPr lang="de-DE"/>
              <a:t> von 4</a:t>
            </a:r>
          </a:p>
        </p:txBody>
      </p:sp>
      <p:sp>
        <p:nvSpPr>
          <p:cNvPr id="7" name="Fußzeilenplatzhalter 4"/>
          <p:cNvSpPr txBox="1">
            <a:spLocks/>
          </p:cNvSpPr>
          <p:nvPr userDrawn="1"/>
        </p:nvSpPr>
        <p:spPr bwMode="auto">
          <a:xfrm>
            <a:off x="187896" y="6605588"/>
            <a:ext cx="4927600" cy="2286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e-DE"/>
            </a:defPPr>
            <a:lvl1pPr algn="l" rtl="0" eaLnBrk="1" fontAlgn="base" hangingPunct="1">
              <a:spcBef>
                <a:spcPct val="0"/>
              </a:spcBef>
              <a:spcAft>
                <a:spcPct val="0"/>
              </a:spcAft>
              <a:defRPr sz="1300" b="0" kern="1200">
                <a:solidFill>
                  <a:schemeClr val="tx2"/>
                </a:solidFill>
                <a:latin typeface="Arial" charset="0"/>
                <a:ea typeface="+mn-ea"/>
                <a:cs typeface="+mn-cs"/>
              </a:defRPr>
            </a:lvl1pPr>
            <a:lvl2pPr marL="457200" algn="ctr" rtl="0" eaLnBrk="0" fontAlgn="base" hangingPunct="0">
              <a:spcBef>
                <a:spcPct val="0"/>
              </a:spcBef>
              <a:spcAft>
                <a:spcPct val="0"/>
              </a:spcAft>
              <a:defRPr sz="2400" kern="1200">
                <a:solidFill>
                  <a:schemeClr val="tx1"/>
                </a:solidFill>
                <a:latin typeface="Arial" charset="0"/>
                <a:ea typeface="+mn-ea"/>
                <a:cs typeface="+mn-cs"/>
              </a:defRPr>
            </a:lvl2pPr>
            <a:lvl3pPr marL="914400" algn="ctr" rtl="0" eaLnBrk="0" fontAlgn="base" hangingPunct="0">
              <a:spcBef>
                <a:spcPct val="0"/>
              </a:spcBef>
              <a:spcAft>
                <a:spcPct val="0"/>
              </a:spcAft>
              <a:defRPr sz="2400" kern="1200">
                <a:solidFill>
                  <a:schemeClr val="tx1"/>
                </a:solidFill>
                <a:latin typeface="Arial" charset="0"/>
                <a:ea typeface="+mn-ea"/>
                <a:cs typeface="+mn-cs"/>
              </a:defRPr>
            </a:lvl3pPr>
            <a:lvl4pPr marL="1371600" algn="ctr" rtl="0" eaLnBrk="0" fontAlgn="base" hangingPunct="0">
              <a:spcBef>
                <a:spcPct val="0"/>
              </a:spcBef>
              <a:spcAft>
                <a:spcPct val="0"/>
              </a:spcAft>
              <a:defRPr sz="2400" kern="1200">
                <a:solidFill>
                  <a:schemeClr val="tx1"/>
                </a:solidFill>
                <a:latin typeface="Arial" charset="0"/>
                <a:ea typeface="+mn-ea"/>
                <a:cs typeface="+mn-cs"/>
              </a:defRPr>
            </a:lvl4pPr>
            <a:lvl5pPr marL="1828800" algn="ct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r>
              <a:rPr lang="de-DE" smtClean="0"/>
              <a:t>Modul 2-7 - Gussputzerarbeitsplatz</a:t>
            </a:r>
            <a:endParaRPr lang="de-DE" dirty="0"/>
          </a:p>
        </p:txBody>
      </p:sp>
    </p:spTree>
    <p:extLst>
      <p:ext uri="{BB962C8B-B14F-4D97-AF65-F5344CB8AC3E}">
        <p14:creationId xmlns:p14="http://schemas.microsoft.com/office/powerpoint/2010/main" val="249980390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5943600" y="6376988"/>
            <a:ext cx="1295400" cy="228600"/>
          </a:xfrm>
          <a:prstGeom prst="rect">
            <a:avLst/>
          </a:prstGeom>
        </p:spPr>
        <p:txBody>
          <a:bodyPr/>
          <a:lstStyle>
            <a:lvl1pPr>
              <a:defRPr/>
            </a:lvl1pPr>
          </a:lstStyle>
          <a:p>
            <a:endParaRPr lang="de-DE"/>
          </a:p>
        </p:txBody>
      </p:sp>
      <p:sp>
        <p:nvSpPr>
          <p:cNvPr id="5" name="Fußzeilenplatzhalter 4"/>
          <p:cNvSpPr>
            <a:spLocks noGrp="1"/>
          </p:cNvSpPr>
          <p:nvPr>
            <p:ph type="ftr" sz="quarter" idx="11"/>
          </p:nvPr>
        </p:nvSpPr>
        <p:spPr/>
        <p:txBody>
          <a:bodyPr/>
          <a:lstStyle>
            <a:lvl1pPr>
              <a:defRPr/>
            </a:lvl1pPr>
          </a:lstStyle>
          <a:p>
            <a:r>
              <a:rPr lang="de-DE" dirty="0" smtClean="0"/>
              <a:t>Modul 2-7 - </a:t>
            </a:r>
            <a:r>
              <a:rPr lang="de-DE" dirty="0" err="1" smtClean="0"/>
              <a:t>Gussputzerarbeitsplatz</a:t>
            </a:r>
            <a:endParaRPr lang="de-DE" dirty="0"/>
          </a:p>
        </p:txBody>
      </p:sp>
      <p:sp>
        <p:nvSpPr>
          <p:cNvPr id="6" name="Foliennummernplatzhalter 5"/>
          <p:cNvSpPr>
            <a:spLocks noGrp="1"/>
          </p:cNvSpPr>
          <p:nvPr>
            <p:ph type="sldNum" sz="quarter" idx="12"/>
          </p:nvPr>
        </p:nvSpPr>
        <p:spPr/>
        <p:txBody>
          <a:bodyPr/>
          <a:lstStyle>
            <a:lvl1pPr>
              <a:defRPr/>
            </a:lvl1pPr>
          </a:lstStyle>
          <a:p>
            <a:fld id="{DF35DB74-E1B0-48B1-BA86-8CC9AC2C8C41}" type="slidenum">
              <a:rPr lang="de-DE"/>
              <a:pPr/>
              <a:t>‹Nr.›</a:t>
            </a:fld>
            <a:r>
              <a:rPr lang="de-DE"/>
              <a:t> von 4</a:t>
            </a:r>
          </a:p>
        </p:txBody>
      </p:sp>
    </p:spTree>
    <p:extLst>
      <p:ext uri="{BB962C8B-B14F-4D97-AF65-F5344CB8AC3E}">
        <p14:creationId xmlns:p14="http://schemas.microsoft.com/office/powerpoint/2010/main" val="248643647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Datumsplatzhalter 3"/>
          <p:cNvSpPr>
            <a:spLocks noGrp="1"/>
          </p:cNvSpPr>
          <p:nvPr>
            <p:ph type="dt" sz="half" idx="10"/>
          </p:nvPr>
        </p:nvSpPr>
        <p:spPr>
          <a:xfrm>
            <a:off x="5943600" y="6376988"/>
            <a:ext cx="1295400" cy="228600"/>
          </a:xfrm>
          <a:prstGeom prst="rect">
            <a:avLst/>
          </a:prstGeom>
        </p:spPr>
        <p:txBody>
          <a:bodyPr/>
          <a:lstStyle>
            <a:lvl1pPr>
              <a:defRPr/>
            </a:lvl1pPr>
          </a:lstStyle>
          <a:p>
            <a:endParaRPr lang="de-DE"/>
          </a:p>
        </p:txBody>
      </p:sp>
      <p:sp>
        <p:nvSpPr>
          <p:cNvPr id="6" name="Foliennummernplatzhalter 5"/>
          <p:cNvSpPr>
            <a:spLocks noGrp="1"/>
          </p:cNvSpPr>
          <p:nvPr>
            <p:ph type="sldNum" sz="quarter" idx="12"/>
          </p:nvPr>
        </p:nvSpPr>
        <p:spPr/>
        <p:txBody>
          <a:bodyPr/>
          <a:lstStyle>
            <a:lvl1pPr>
              <a:defRPr/>
            </a:lvl1pPr>
          </a:lstStyle>
          <a:p>
            <a:fld id="{7C1CB769-ACDC-42D7-9595-5F04524F47B1}" type="slidenum">
              <a:rPr lang="de-DE"/>
              <a:pPr/>
              <a:t>‹Nr.›</a:t>
            </a:fld>
            <a:r>
              <a:rPr lang="de-DE"/>
              <a:t> von 4</a:t>
            </a:r>
          </a:p>
        </p:txBody>
      </p:sp>
      <p:sp>
        <p:nvSpPr>
          <p:cNvPr id="7" name="Fußzeilenplatzhalter 4"/>
          <p:cNvSpPr>
            <a:spLocks noGrp="1"/>
          </p:cNvSpPr>
          <p:nvPr>
            <p:ph type="ftr" sz="quarter" idx="11"/>
          </p:nvPr>
        </p:nvSpPr>
        <p:spPr>
          <a:xfrm>
            <a:off x="35496" y="6629400"/>
            <a:ext cx="4927600" cy="228600"/>
          </a:xfrm>
        </p:spPr>
        <p:txBody>
          <a:bodyPr/>
          <a:lstStyle>
            <a:lvl1pPr>
              <a:defRPr/>
            </a:lvl1pPr>
          </a:lstStyle>
          <a:p>
            <a:r>
              <a:rPr lang="de-DE" dirty="0" smtClean="0"/>
              <a:t>Modul 2-7 - </a:t>
            </a:r>
            <a:r>
              <a:rPr lang="de-DE" dirty="0" err="1" smtClean="0"/>
              <a:t>Gussputzerarbeitsplatz</a:t>
            </a:r>
            <a:endParaRPr lang="de-DE" dirty="0"/>
          </a:p>
        </p:txBody>
      </p:sp>
    </p:spTree>
    <p:extLst>
      <p:ext uri="{BB962C8B-B14F-4D97-AF65-F5344CB8AC3E}">
        <p14:creationId xmlns:p14="http://schemas.microsoft.com/office/powerpoint/2010/main" val="104447594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719138" y="2125663"/>
            <a:ext cx="3865562" cy="403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737100" y="2125663"/>
            <a:ext cx="3867150" cy="403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a:xfrm>
            <a:off x="5943600" y="6376988"/>
            <a:ext cx="1295400" cy="228600"/>
          </a:xfrm>
          <a:prstGeom prst="rect">
            <a:avLst/>
          </a:prstGeom>
        </p:spPr>
        <p:txBody>
          <a:bodyPr/>
          <a:lstStyle>
            <a:lvl1pPr>
              <a:defRPr/>
            </a:lvl1pPr>
          </a:lstStyle>
          <a:p>
            <a:endParaRPr lang="de-DE"/>
          </a:p>
        </p:txBody>
      </p:sp>
      <p:sp>
        <p:nvSpPr>
          <p:cNvPr id="7" name="Foliennummernplatzhalter 6"/>
          <p:cNvSpPr>
            <a:spLocks noGrp="1"/>
          </p:cNvSpPr>
          <p:nvPr>
            <p:ph type="sldNum" sz="quarter" idx="12"/>
          </p:nvPr>
        </p:nvSpPr>
        <p:spPr/>
        <p:txBody>
          <a:bodyPr/>
          <a:lstStyle>
            <a:lvl1pPr>
              <a:defRPr/>
            </a:lvl1pPr>
          </a:lstStyle>
          <a:p>
            <a:fld id="{D656B7FF-23DA-4F21-BD45-80979593AFE7}" type="slidenum">
              <a:rPr lang="de-DE"/>
              <a:pPr/>
              <a:t>‹Nr.›</a:t>
            </a:fld>
            <a:r>
              <a:rPr lang="de-DE"/>
              <a:t> von 4</a:t>
            </a:r>
          </a:p>
        </p:txBody>
      </p:sp>
      <p:sp>
        <p:nvSpPr>
          <p:cNvPr id="8" name="Fußzeilenplatzhalter 4"/>
          <p:cNvSpPr>
            <a:spLocks noGrp="1"/>
          </p:cNvSpPr>
          <p:nvPr>
            <p:ph type="ftr" sz="quarter" idx="11"/>
          </p:nvPr>
        </p:nvSpPr>
        <p:spPr>
          <a:xfrm>
            <a:off x="35496" y="6629400"/>
            <a:ext cx="4927600" cy="228600"/>
          </a:xfrm>
        </p:spPr>
        <p:txBody>
          <a:bodyPr/>
          <a:lstStyle>
            <a:lvl1pPr>
              <a:defRPr/>
            </a:lvl1pPr>
          </a:lstStyle>
          <a:p>
            <a:r>
              <a:rPr lang="de-DE" dirty="0" smtClean="0"/>
              <a:t>Modul 2-7 - </a:t>
            </a:r>
            <a:r>
              <a:rPr lang="de-DE" dirty="0" err="1" smtClean="0"/>
              <a:t>Gussputzerarbeitsplatz</a:t>
            </a:r>
            <a:endParaRPr lang="de-DE" dirty="0"/>
          </a:p>
        </p:txBody>
      </p:sp>
    </p:spTree>
    <p:extLst>
      <p:ext uri="{BB962C8B-B14F-4D97-AF65-F5344CB8AC3E}">
        <p14:creationId xmlns:p14="http://schemas.microsoft.com/office/powerpoint/2010/main" val="355061608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a:xfrm>
            <a:off x="5943600" y="6376988"/>
            <a:ext cx="1295400" cy="228600"/>
          </a:xfrm>
          <a:prstGeom prst="rect">
            <a:avLst/>
          </a:prstGeom>
        </p:spPr>
        <p:txBody>
          <a:bodyPr/>
          <a:lstStyle>
            <a:lvl1pPr>
              <a:defRPr/>
            </a:lvl1pPr>
          </a:lstStyle>
          <a:p>
            <a:endParaRPr lang="de-DE"/>
          </a:p>
        </p:txBody>
      </p:sp>
      <p:sp>
        <p:nvSpPr>
          <p:cNvPr id="9" name="Foliennummernplatzhalter 8"/>
          <p:cNvSpPr>
            <a:spLocks noGrp="1"/>
          </p:cNvSpPr>
          <p:nvPr>
            <p:ph type="sldNum" sz="quarter" idx="12"/>
          </p:nvPr>
        </p:nvSpPr>
        <p:spPr/>
        <p:txBody>
          <a:bodyPr/>
          <a:lstStyle>
            <a:lvl1pPr>
              <a:defRPr/>
            </a:lvl1pPr>
          </a:lstStyle>
          <a:p>
            <a:fld id="{B8D36C0C-97F3-4918-BD38-E4C1B88F8029}" type="slidenum">
              <a:rPr lang="de-DE"/>
              <a:pPr/>
              <a:t>‹Nr.›</a:t>
            </a:fld>
            <a:r>
              <a:rPr lang="de-DE"/>
              <a:t> von 4</a:t>
            </a:r>
          </a:p>
        </p:txBody>
      </p:sp>
      <p:sp>
        <p:nvSpPr>
          <p:cNvPr id="10" name="Fußzeilenplatzhalter 4"/>
          <p:cNvSpPr>
            <a:spLocks noGrp="1"/>
          </p:cNvSpPr>
          <p:nvPr>
            <p:ph type="ftr" sz="quarter" idx="11"/>
          </p:nvPr>
        </p:nvSpPr>
        <p:spPr>
          <a:xfrm>
            <a:off x="35496" y="6629400"/>
            <a:ext cx="4927600" cy="228600"/>
          </a:xfrm>
        </p:spPr>
        <p:txBody>
          <a:bodyPr/>
          <a:lstStyle>
            <a:lvl1pPr>
              <a:defRPr/>
            </a:lvl1pPr>
          </a:lstStyle>
          <a:p>
            <a:r>
              <a:rPr lang="de-DE" dirty="0" smtClean="0"/>
              <a:t>Modul 2-7 - </a:t>
            </a:r>
            <a:r>
              <a:rPr lang="de-DE" dirty="0" err="1" smtClean="0"/>
              <a:t>Gussputzerarbeitsplatz</a:t>
            </a:r>
            <a:endParaRPr lang="de-DE" dirty="0"/>
          </a:p>
        </p:txBody>
      </p:sp>
    </p:spTree>
    <p:extLst>
      <p:ext uri="{BB962C8B-B14F-4D97-AF65-F5344CB8AC3E}">
        <p14:creationId xmlns:p14="http://schemas.microsoft.com/office/powerpoint/2010/main" val="3625813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a:xfrm>
            <a:off x="5943600" y="6376988"/>
            <a:ext cx="1295400" cy="228600"/>
          </a:xfrm>
          <a:prstGeom prst="rect">
            <a:avLst/>
          </a:prstGeom>
        </p:spPr>
        <p:txBody>
          <a:bodyPr/>
          <a:lstStyle>
            <a:lvl1pPr>
              <a:defRPr/>
            </a:lvl1pPr>
          </a:lstStyle>
          <a:p>
            <a:endParaRPr lang="de-DE"/>
          </a:p>
        </p:txBody>
      </p:sp>
      <p:sp>
        <p:nvSpPr>
          <p:cNvPr id="5" name="Foliennummernplatzhalter 4"/>
          <p:cNvSpPr>
            <a:spLocks noGrp="1"/>
          </p:cNvSpPr>
          <p:nvPr>
            <p:ph type="sldNum" sz="quarter" idx="12"/>
          </p:nvPr>
        </p:nvSpPr>
        <p:spPr/>
        <p:txBody>
          <a:bodyPr/>
          <a:lstStyle>
            <a:lvl1pPr>
              <a:defRPr/>
            </a:lvl1pPr>
          </a:lstStyle>
          <a:p>
            <a:fld id="{F95BDF3D-1D87-422F-BFC0-FDAD57E40FC3}" type="slidenum">
              <a:rPr lang="de-DE"/>
              <a:pPr/>
              <a:t>‹Nr.›</a:t>
            </a:fld>
            <a:r>
              <a:rPr lang="de-DE"/>
              <a:t> von 4</a:t>
            </a:r>
          </a:p>
        </p:txBody>
      </p:sp>
      <p:sp>
        <p:nvSpPr>
          <p:cNvPr id="6" name="Fußzeilenplatzhalter 4"/>
          <p:cNvSpPr>
            <a:spLocks noGrp="1"/>
          </p:cNvSpPr>
          <p:nvPr>
            <p:ph type="ftr" sz="quarter" idx="11"/>
          </p:nvPr>
        </p:nvSpPr>
        <p:spPr>
          <a:xfrm>
            <a:off x="35496" y="6629400"/>
            <a:ext cx="4927600" cy="228600"/>
          </a:xfrm>
        </p:spPr>
        <p:txBody>
          <a:bodyPr/>
          <a:lstStyle>
            <a:lvl1pPr>
              <a:defRPr/>
            </a:lvl1pPr>
          </a:lstStyle>
          <a:p>
            <a:r>
              <a:rPr lang="de-DE" dirty="0" smtClean="0"/>
              <a:t>Modul 2-7 - </a:t>
            </a:r>
            <a:r>
              <a:rPr lang="de-DE" dirty="0" err="1" smtClean="0"/>
              <a:t>Gussputzerarbeitsplatz</a:t>
            </a:r>
            <a:endParaRPr lang="de-DE" dirty="0"/>
          </a:p>
        </p:txBody>
      </p:sp>
    </p:spTree>
    <p:extLst>
      <p:ext uri="{BB962C8B-B14F-4D97-AF65-F5344CB8AC3E}">
        <p14:creationId xmlns:p14="http://schemas.microsoft.com/office/powerpoint/2010/main" val="311638256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lvl1pPr>
              <a:defRPr/>
            </a:lvl1pPr>
          </a:lstStyle>
          <a:p>
            <a:fld id="{836CA1E7-FD44-4294-9656-CD8500845E88}" type="slidenum">
              <a:rPr lang="de-DE"/>
              <a:pPr/>
              <a:t>‹Nr.›</a:t>
            </a:fld>
            <a:r>
              <a:rPr lang="de-DE"/>
              <a:t> von 4</a:t>
            </a:r>
          </a:p>
        </p:txBody>
      </p:sp>
      <p:sp>
        <p:nvSpPr>
          <p:cNvPr id="5" name="Fußzeilenplatzhalter 4"/>
          <p:cNvSpPr>
            <a:spLocks noGrp="1"/>
          </p:cNvSpPr>
          <p:nvPr>
            <p:ph type="ftr" sz="quarter" idx="11"/>
          </p:nvPr>
        </p:nvSpPr>
        <p:spPr>
          <a:xfrm>
            <a:off x="35496" y="6629400"/>
            <a:ext cx="4927600" cy="228600"/>
          </a:xfrm>
        </p:spPr>
        <p:txBody>
          <a:bodyPr/>
          <a:lstStyle>
            <a:lvl1pPr>
              <a:defRPr/>
            </a:lvl1pPr>
          </a:lstStyle>
          <a:p>
            <a:r>
              <a:rPr lang="de-DE" dirty="0" smtClean="0"/>
              <a:t>Modul 2-7 - </a:t>
            </a:r>
            <a:r>
              <a:rPr lang="de-DE" dirty="0" err="1" smtClean="0"/>
              <a:t>Gussputzerarbeitsplatz</a:t>
            </a:r>
            <a:endParaRPr lang="de-DE" dirty="0"/>
          </a:p>
        </p:txBody>
      </p:sp>
    </p:spTree>
    <p:extLst>
      <p:ext uri="{BB962C8B-B14F-4D97-AF65-F5344CB8AC3E}">
        <p14:creationId xmlns:p14="http://schemas.microsoft.com/office/powerpoint/2010/main" val="17875893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a:xfrm>
            <a:off x="5943600" y="6376988"/>
            <a:ext cx="1295400" cy="228600"/>
          </a:xfrm>
          <a:prstGeom prst="rect">
            <a:avLst/>
          </a:prstGeom>
        </p:spPr>
        <p:txBody>
          <a:bodyPr/>
          <a:lstStyle>
            <a:lvl1pPr>
              <a:defRPr/>
            </a:lvl1pPr>
          </a:lstStyle>
          <a:p>
            <a:endParaRPr lang="de-DE"/>
          </a:p>
        </p:txBody>
      </p:sp>
      <p:sp>
        <p:nvSpPr>
          <p:cNvPr id="7" name="Foliennummernplatzhalter 6"/>
          <p:cNvSpPr>
            <a:spLocks noGrp="1"/>
          </p:cNvSpPr>
          <p:nvPr>
            <p:ph type="sldNum" sz="quarter" idx="12"/>
          </p:nvPr>
        </p:nvSpPr>
        <p:spPr/>
        <p:txBody>
          <a:bodyPr/>
          <a:lstStyle>
            <a:lvl1pPr>
              <a:defRPr/>
            </a:lvl1pPr>
          </a:lstStyle>
          <a:p>
            <a:fld id="{BE698F3D-F9B2-4E64-92EE-AD30D05CBCE3}" type="slidenum">
              <a:rPr lang="de-DE"/>
              <a:pPr/>
              <a:t>‹Nr.›</a:t>
            </a:fld>
            <a:r>
              <a:rPr lang="de-DE"/>
              <a:t> von 4</a:t>
            </a:r>
          </a:p>
        </p:txBody>
      </p:sp>
      <p:sp>
        <p:nvSpPr>
          <p:cNvPr id="8" name="Fußzeilenplatzhalter 4"/>
          <p:cNvSpPr>
            <a:spLocks noGrp="1"/>
          </p:cNvSpPr>
          <p:nvPr>
            <p:ph type="ftr" sz="quarter" idx="11"/>
          </p:nvPr>
        </p:nvSpPr>
        <p:spPr>
          <a:xfrm>
            <a:off x="35496" y="6629400"/>
            <a:ext cx="4927600" cy="228600"/>
          </a:xfrm>
        </p:spPr>
        <p:txBody>
          <a:bodyPr/>
          <a:lstStyle>
            <a:lvl1pPr>
              <a:defRPr/>
            </a:lvl1pPr>
          </a:lstStyle>
          <a:p>
            <a:r>
              <a:rPr lang="de-DE" dirty="0" smtClean="0"/>
              <a:t>Modul 2-7 - </a:t>
            </a:r>
            <a:r>
              <a:rPr lang="de-DE" dirty="0" err="1" smtClean="0"/>
              <a:t>Gussputzerarbeitsplatz</a:t>
            </a:r>
            <a:endParaRPr lang="de-DE" dirty="0"/>
          </a:p>
        </p:txBody>
      </p:sp>
    </p:spTree>
    <p:extLst>
      <p:ext uri="{BB962C8B-B14F-4D97-AF65-F5344CB8AC3E}">
        <p14:creationId xmlns:p14="http://schemas.microsoft.com/office/powerpoint/2010/main" val="297753633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dt" sz="half" idx="10"/>
          </p:nvPr>
        </p:nvSpPr>
        <p:spPr>
          <a:ln/>
        </p:spPr>
        <p:txBody>
          <a:bodyPr/>
          <a:lstStyle>
            <a:lvl1pPr>
              <a:defRPr/>
            </a:lvl1pPr>
          </a:lstStyle>
          <a:p>
            <a:pPr>
              <a:defRPr/>
            </a:pPr>
            <a:fld id="{32789126-7982-4CDF-89EF-813FC9660DE7}"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7</a:t>
            </a:r>
            <a:endParaRPr lang="de-DE" altLang="de-DE" dirty="0"/>
          </a:p>
        </p:txBody>
      </p:sp>
      <p:sp>
        <p:nvSpPr>
          <p:cNvPr id="6" name="Rectangle 13"/>
          <p:cNvSpPr>
            <a:spLocks noGrp="1" noChangeArrowheads="1"/>
          </p:cNvSpPr>
          <p:nvPr>
            <p:ph type="sldNum" sz="quarter" idx="12"/>
          </p:nvPr>
        </p:nvSpPr>
        <p:spPr>
          <a:ln/>
        </p:spPr>
        <p:txBody>
          <a:bodyPr/>
          <a:lstStyle>
            <a:lvl1pPr>
              <a:defRPr/>
            </a:lvl1pPr>
          </a:lstStyle>
          <a:p>
            <a:r>
              <a:rPr lang="de-DE" altLang="de-DE" dirty="0" smtClean="0"/>
              <a:t> </a:t>
            </a:r>
            <a:fld id="{BEBE0612-B613-44F0-8468-71B6F4C7B377}" type="slidenum">
              <a:rPr lang="de-DE" altLang="de-DE"/>
              <a:pPr/>
              <a:t>‹Nr.›</a:t>
            </a:fld>
            <a:endParaRPr lang="de-DE" altLang="de-DE" dirty="0"/>
          </a:p>
        </p:txBody>
      </p:sp>
    </p:spTree>
    <p:extLst>
      <p:ext uri="{BB962C8B-B14F-4D97-AF65-F5344CB8AC3E}">
        <p14:creationId xmlns:p14="http://schemas.microsoft.com/office/powerpoint/2010/main" val="11329041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a:xfrm>
            <a:off x="5943600" y="6376988"/>
            <a:ext cx="1295400" cy="228600"/>
          </a:xfrm>
          <a:prstGeom prst="rect">
            <a:avLst/>
          </a:prstGeom>
        </p:spPr>
        <p:txBody>
          <a:bodyPr/>
          <a:lstStyle>
            <a:lvl1pPr>
              <a:defRPr/>
            </a:lvl1pPr>
          </a:lstStyle>
          <a:p>
            <a:endParaRPr lang="de-DE"/>
          </a:p>
        </p:txBody>
      </p:sp>
      <p:sp>
        <p:nvSpPr>
          <p:cNvPr id="7" name="Foliennummernplatzhalter 6"/>
          <p:cNvSpPr>
            <a:spLocks noGrp="1"/>
          </p:cNvSpPr>
          <p:nvPr>
            <p:ph type="sldNum" sz="quarter" idx="12"/>
          </p:nvPr>
        </p:nvSpPr>
        <p:spPr/>
        <p:txBody>
          <a:bodyPr/>
          <a:lstStyle>
            <a:lvl1pPr>
              <a:defRPr/>
            </a:lvl1pPr>
          </a:lstStyle>
          <a:p>
            <a:fld id="{61D887A6-EC3A-4AD1-AB39-64A1E8FCDFA7}" type="slidenum">
              <a:rPr lang="de-DE"/>
              <a:pPr/>
              <a:t>‹Nr.›</a:t>
            </a:fld>
            <a:r>
              <a:rPr lang="de-DE"/>
              <a:t> von 4</a:t>
            </a:r>
          </a:p>
        </p:txBody>
      </p:sp>
      <p:sp>
        <p:nvSpPr>
          <p:cNvPr id="8" name="Fußzeilenplatzhalter 4"/>
          <p:cNvSpPr>
            <a:spLocks noGrp="1"/>
          </p:cNvSpPr>
          <p:nvPr>
            <p:ph type="ftr" sz="quarter" idx="11"/>
          </p:nvPr>
        </p:nvSpPr>
        <p:spPr>
          <a:xfrm>
            <a:off x="35496" y="6629400"/>
            <a:ext cx="4927600" cy="228600"/>
          </a:xfrm>
        </p:spPr>
        <p:txBody>
          <a:bodyPr/>
          <a:lstStyle>
            <a:lvl1pPr>
              <a:defRPr/>
            </a:lvl1pPr>
          </a:lstStyle>
          <a:p>
            <a:r>
              <a:rPr lang="de-DE" dirty="0" smtClean="0"/>
              <a:t>Modul 2-7 - </a:t>
            </a:r>
            <a:r>
              <a:rPr lang="de-DE" dirty="0" err="1" smtClean="0"/>
              <a:t>Gussputzerarbeitsplatz</a:t>
            </a:r>
            <a:endParaRPr lang="de-DE" dirty="0"/>
          </a:p>
        </p:txBody>
      </p:sp>
    </p:spTree>
    <p:extLst>
      <p:ext uri="{BB962C8B-B14F-4D97-AF65-F5344CB8AC3E}">
        <p14:creationId xmlns:p14="http://schemas.microsoft.com/office/powerpoint/2010/main" val="394379151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5943600" y="6376988"/>
            <a:ext cx="1295400" cy="228600"/>
          </a:xfrm>
          <a:prstGeom prst="rect">
            <a:avLst/>
          </a:prstGeom>
        </p:spPr>
        <p:txBody>
          <a:bodyPr/>
          <a:lstStyle>
            <a:lvl1pPr>
              <a:defRPr/>
            </a:lvl1pPr>
          </a:lstStyle>
          <a:p>
            <a:endParaRPr lang="de-DE"/>
          </a:p>
        </p:txBody>
      </p:sp>
      <p:sp>
        <p:nvSpPr>
          <p:cNvPr id="6" name="Foliennummernplatzhalter 5"/>
          <p:cNvSpPr>
            <a:spLocks noGrp="1"/>
          </p:cNvSpPr>
          <p:nvPr>
            <p:ph type="sldNum" sz="quarter" idx="12"/>
          </p:nvPr>
        </p:nvSpPr>
        <p:spPr/>
        <p:txBody>
          <a:bodyPr/>
          <a:lstStyle>
            <a:lvl1pPr>
              <a:defRPr/>
            </a:lvl1pPr>
          </a:lstStyle>
          <a:p>
            <a:fld id="{4958753E-0ABE-4AC6-9174-A218FF44E7AC}" type="slidenum">
              <a:rPr lang="de-DE"/>
              <a:pPr/>
              <a:t>‹Nr.›</a:t>
            </a:fld>
            <a:r>
              <a:rPr lang="de-DE"/>
              <a:t> von 4</a:t>
            </a:r>
          </a:p>
        </p:txBody>
      </p:sp>
      <p:sp>
        <p:nvSpPr>
          <p:cNvPr id="7" name="Fußzeilenplatzhalter 4"/>
          <p:cNvSpPr>
            <a:spLocks noGrp="1"/>
          </p:cNvSpPr>
          <p:nvPr>
            <p:ph type="ftr" sz="quarter" idx="11"/>
          </p:nvPr>
        </p:nvSpPr>
        <p:spPr>
          <a:xfrm>
            <a:off x="35496" y="6629400"/>
            <a:ext cx="4927600" cy="228600"/>
          </a:xfrm>
        </p:spPr>
        <p:txBody>
          <a:bodyPr/>
          <a:lstStyle>
            <a:lvl1pPr>
              <a:defRPr/>
            </a:lvl1pPr>
          </a:lstStyle>
          <a:p>
            <a:r>
              <a:rPr lang="de-DE" dirty="0" smtClean="0"/>
              <a:t>Modul 2-7 - </a:t>
            </a:r>
            <a:r>
              <a:rPr lang="de-DE" dirty="0" err="1" smtClean="0"/>
              <a:t>Gussputzerarbeitsplatz</a:t>
            </a:r>
            <a:endParaRPr lang="de-DE" dirty="0"/>
          </a:p>
        </p:txBody>
      </p:sp>
    </p:spTree>
    <p:extLst>
      <p:ext uri="{BB962C8B-B14F-4D97-AF65-F5344CB8AC3E}">
        <p14:creationId xmlns:p14="http://schemas.microsoft.com/office/powerpoint/2010/main" val="339359785"/>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32575" y="1309688"/>
            <a:ext cx="1971675" cy="48482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717550" y="1309688"/>
            <a:ext cx="5762625" cy="48482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5943600" y="6376988"/>
            <a:ext cx="1295400" cy="228600"/>
          </a:xfrm>
          <a:prstGeom prst="rect">
            <a:avLst/>
          </a:prstGeom>
        </p:spPr>
        <p:txBody>
          <a:bodyPr/>
          <a:lstStyle>
            <a:lvl1pPr>
              <a:defRPr/>
            </a:lvl1pPr>
          </a:lstStyle>
          <a:p>
            <a:endParaRPr lang="de-DE"/>
          </a:p>
        </p:txBody>
      </p:sp>
      <p:sp>
        <p:nvSpPr>
          <p:cNvPr id="6" name="Foliennummernplatzhalter 5"/>
          <p:cNvSpPr>
            <a:spLocks noGrp="1"/>
          </p:cNvSpPr>
          <p:nvPr>
            <p:ph type="sldNum" sz="quarter" idx="12"/>
          </p:nvPr>
        </p:nvSpPr>
        <p:spPr/>
        <p:txBody>
          <a:bodyPr/>
          <a:lstStyle>
            <a:lvl1pPr>
              <a:defRPr/>
            </a:lvl1pPr>
          </a:lstStyle>
          <a:p>
            <a:fld id="{437831FE-9AB4-4F27-A4D0-997196DD52FE}" type="slidenum">
              <a:rPr lang="de-DE"/>
              <a:pPr/>
              <a:t>‹Nr.›</a:t>
            </a:fld>
            <a:r>
              <a:rPr lang="de-DE"/>
              <a:t> von 4</a:t>
            </a:r>
          </a:p>
        </p:txBody>
      </p:sp>
      <p:sp>
        <p:nvSpPr>
          <p:cNvPr id="7" name="Fußzeilenplatzhalter 4"/>
          <p:cNvSpPr>
            <a:spLocks noGrp="1"/>
          </p:cNvSpPr>
          <p:nvPr>
            <p:ph type="ftr" sz="quarter" idx="11"/>
          </p:nvPr>
        </p:nvSpPr>
        <p:spPr>
          <a:xfrm>
            <a:off x="35496" y="6629400"/>
            <a:ext cx="4927600" cy="228600"/>
          </a:xfrm>
        </p:spPr>
        <p:txBody>
          <a:bodyPr/>
          <a:lstStyle>
            <a:lvl1pPr>
              <a:defRPr/>
            </a:lvl1pPr>
          </a:lstStyle>
          <a:p>
            <a:r>
              <a:rPr lang="de-DE" dirty="0" smtClean="0"/>
              <a:t>Modul 2-7 - </a:t>
            </a:r>
            <a:r>
              <a:rPr lang="de-DE" dirty="0" err="1" smtClean="0"/>
              <a:t>Gussputzerarbeitsplatz</a:t>
            </a:r>
            <a:endParaRPr lang="de-DE" dirty="0"/>
          </a:p>
        </p:txBody>
      </p:sp>
    </p:spTree>
    <p:extLst>
      <p:ext uri="{BB962C8B-B14F-4D97-AF65-F5344CB8AC3E}">
        <p14:creationId xmlns:p14="http://schemas.microsoft.com/office/powerpoint/2010/main" val="158906227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en-GB"/>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en-GB"/>
          </a:p>
        </p:txBody>
      </p:sp>
      <p:sp>
        <p:nvSpPr>
          <p:cNvPr id="4"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CB233DEB-D01F-4161-A6DB-74FED0939BC4}"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24045053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93DAE673-0944-4A21-9243-76F42668DEDD}"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23401005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DE" smtClean="0"/>
              <a:t>Titelmasterformat durch Klicken bearbeiten</a:t>
            </a:r>
            <a:endParaRPr lang="en-GB"/>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EBE653F4-1E3A-4BF0-A1D9-BA873B25A9D8}"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6705794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sz="half" idx="1"/>
          </p:nvPr>
        </p:nvSpPr>
        <p:spPr>
          <a:xfrm>
            <a:off x="719138" y="2125663"/>
            <a:ext cx="3865562"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Inhaltsplatzhalter 3"/>
          <p:cNvSpPr>
            <a:spLocks noGrp="1"/>
          </p:cNvSpPr>
          <p:nvPr>
            <p:ph sz="half" idx="2"/>
          </p:nvPr>
        </p:nvSpPr>
        <p:spPr>
          <a:xfrm>
            <a:off x="4737100" y="2125663"/>
            <a:ext cx="386556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78D7C8AF-0145-4F27-8FF1-A6F8C31E6953}"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26419169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en-GB"/>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7"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BBDC1059-409B-4294-A94B-E4B9178E72DE}"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21065828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4E3A1A0A-DF1A-4E7A-BF93-D1D8273124DD}"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31639809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ftr" idx="10"/>
          </p:nvPr>
        </p:nvSpPr>
        <p:spPr>
          <a:xfrm>
            <a:off x="76200" y="6432550"/>
            <a:ext cx="8839200" cy="425450"/>
          </a:xfrm>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9A38FD74-EBC2-43D3-9D0D-9FC254965D34}"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323827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11"/>
          <p:cNvSpPr>
            <a:spLocks noGrp="1" noChangeArrowheads="1"/>
          </p:cNvSpPr>
          <p:nvPr>
            <p:ph type="dt" sz="half" idx="10"/>
          </p:nvPr>
        </p:nvSpPr>
        <p:spPr>
          <a:ln/>
        </p:spPr>
        <p:txBody>
          <a:bodyPr/>
          <a:lstStyle>
            <a:lvl1pPr>
              <a:defRPr/>
            </a:lvl1pPr>
          </a:lstStyle>
          <a:p>
            <a:pPr>
              <a:defRPr/>
            </a:pPr>
            <a:fld id="{C0A453B6-7DD0-4CA9-A479-3309549C0021}"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7</a:t>
            </a:r>
            <a:endParaRPr lang="de-DE" altLang="de-DE" dirty="0"/>
          </a:p>
        </p:txBody>
      </p:sp>
      <p:sp>
        <p:nvSpPr>
          <p:cNvPr id="6" name="Rectangle 13"/>
          <p:cNvSpPr>
            <a:spLocks noGrp="1" noChangeArrowheads="1"/>
          </p:cNvSpPr>
          <p:nvPr>
            <p:ph type="sldNum" sz="quarter" idx="12"/>
          </p:nvPr>
        </p:nvSpPr>
        <p:spPr>
          <a:ln/>
        </p:spPr>
        <p:txBody>
          <a:bodyPr/>
          <a:lstStyle>
            <a:lvl1pPr>
              <a:defRPr/>
            </a:lvl1pPr>
          </a:lstStyle>
          <a:p>
            <a:r>
              <a:rPr lang="de-DE" altLang="de-DE" dirty="0" smtClean="0"/>
              <a:t> </a:t>
            </a:r>
            <a:fld id="{418B0628-73D3-4679-90A7-9729AAE95E22}" type="slidenum">
              <a:rPr lang="de-DE" altLang="de-DE"/>
              <a:pPr/>
              <a:t>‹Nr.›</a:t>
            </a:fld>
            <a:endParaRPr lang="de-DE" altLang="de-DE" dirty="0"/>
          </a:p>
        </p:txBody>
      </p:sp>
    </p:spTree>
    <p:extLst>
      <p:ext uri="{BB962C8B-B14F-4D97-AF65-F5344CB8AC3E}">
        <p14:creationId xmlns:p14="http://schemas.microsoft.com/office/powerpoint/2010/main" val="17647506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en-GB"/>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DE1B2228-1227-4F20-8B8E-4E8876BA591E}"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27643229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en-GB"/>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D211BB7B-35CE-44D4-BA99-AFE09F540D42}"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6236181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48463180-9DA5-4E21-904D-B4C3239F2D81}"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1472592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32575" y="1309688"/>
            <a:ext cx="1970088" cy="5340350"/>
          </a:xfrm>
        </p:spPr>
        <p:txBody>
          <a:bodyPr vert="eaVert"/>
          <a:lstStyle/>
          <a:p>
            <a:r>
              <a:rPr lang="de-DE" smtClean="0"/>
              <a:t>Titelmasterformat durch Klicken bearbeiten</a:t>
            </a:r>
            <a:endParaRPr lang="en-GB"/>
          </a:p>
        </p:txBody>
      </p:sp>
      <p:sp>
        <p:nvSpPr>
          <p:cNvPr id="3" name="Vertikaler Textplatzhalter 2"/>
          <p:cNvSpPr>
            <a:spLocks noGrp="1"/>
          </p:cNvSpPr>
          <p:nvPr>
            <p:ph type="body" orient="vert" idx="1"/>
          </p:nvPr>
        </p:nvSpPr>
        <p:spPr>
          <a:xfrm>
            <a:off x="717550" y="1309688"/>
            <a:ext cx="5762625" cy="5340350"/>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791D3D7D-E8B6-4DF8-B050-D579996F1AA7}"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5542703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717550" y="1309688"/>
            <a:ext cx="7885113" cy="677862"/>
          </a:xfrm>
        </p:spPr>
        <p:txBody>
          <a:bodyPr/>
          <a:lstStyle/>
          <a:p>
            <a:r>
              <a:rPr lang="de-DE" smtClean="0"/>
              <a:t>Titelmasterformat durch Klicken bearbeiten</a:t>
            </a:r>
            <a:endParaRPr lang="en-GB"/>
          </a:p>
        </p:txBody>
      </p:sp>
      <p:sp>
        <p:nvSpPr>
          <p:cNvPr id="3" name="Rectangle 4"/>
          <p:cNvSpPr>
            <a:spLocks noGrp="1" noChangeArrowheads="1"/>
          </p:cNvSpPr>
          <p:nvPr>
            <p:ph type="ftr" idx="10"/>
          </p:nvPr>
        </p:nvSpPr>
        <p:spPr>
          <a:ln/>
        </p:spPr>
        <p:txBody>
          <a:bodyPr/>
          <a:lstStyle>
            <a:lvl1pPr>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DC68FBDE-4061-4149-8D74-BA1C03E8D1C3}" type="slidenum">
              <a:rPr lang="de-DE" altLang="de-DE"/>
              <a:pPr/>
              <a:t>‹Nr.›</a:t>
            </a:fld>
            <a:endParaRPr lang="de-DE" altLang="de-DE" dirty="0"/>
          </a:p>
          <a:p>
            <a:endParaRPr lang="de-DE" altLang="de-DE" dirty="0"/>
          </a:p>
        </p:txBody>
      </p:sp>
    </p:spTree>
    <p:extLst>
      <p:ext uri="{BB962C8B-B14F-4D97-AF65-F5344CB8AC3E}">
        <p14:creationId xmlns:p14="http://schemas.microsoft.com/office/powerpoint/2010/main" val="4033667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539750" y="1484313"/>
            <a:ext cx="395605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484313"/>
            <a:ext cx="395605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11"/>
          <p:cNvSpPr>
            <a:spLocks noGrp="1" noChangeArrowheads="1"/>
          </p:cNvSpPr>
          <p:nvPr>
            <p:ph type="dt" sz="half" idx="10"/>
          </p:nvPr>
        </p:nvSpPr>
        <p:spPr>
          <a:ln/>
        </p:spPr>
        <p:txBody>
          <a:bodyPr/>
          <a:lstStyle>
            <a:lvl1pPr>
              <a:defRPr/>
            </a:lvl1pPr>
          </a:lstStyle>
          <a:p>
            <a:pPr>
              <a:defRPr/>
            </a:pPr>
            <a:fld id="{0DDB0A93-FE29-4F47-BD83-7FBD79DCCB44}" type="datetime1">
              <a:rPr lang="de-DE" altLang="de-DE" smtClean="0"/>
              <a:t>12.11.2019</a:t>
            </a:fld>
            <a:endParaRPr lang="de-DE" altLang="de-DE"/>
          </a:p>
        </p:txBody>
      </p:sp>
      <p:sp>
        <p:nvSpPr>
          <p:cNvPr id="6"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7</a:t>
            </a:r>
            <a:endParaRPr lang="de-DE" altLang="de-DE" dirty="0"/>
          </a:p>
        </p:txBody>
      </p:sp>
      <p:sp>
        <p:nvSpPr>
          <p:cNvPr id="7" name="Rectangle 13"/>
          <p:cNvSpPr>
            <a:spLocks noGrp="1" noChangeArrowheads="1"/>
          </p:cNvSpPr>
          <p:nvPr>
            <p:ph type="sldNum" sz="quarter" idx="12"/>
          </p:nvPr>
        </p:nvSpPr>
        <p:spPr>
          <a:ln/>
        </p:spPr>
        <p:txBody>
          <a:bodyPr/>
          <a:lstStyle>
            <a:lvl1pPr>
              <a:defRPr/>
            </a:lvl1pPr>
          </a:lstStyle>
          <a:p>
            <a:r>
              <a:rPr lang="de-DE" altLang="de-DE" dirty="0" smtClean="0"/>
              <a:t> </a:t>
            </a:r>
            <a:fld id="{A8D6073C-0FA5-433C-A25F-5F0D783613DF}" type="slidenum">
              <a:rPr lang="de-DE" altLang="de-DE"/>
              <a:pPr/>
              <a:t>‹Nr.›</a:t>
            </a:fld>
            <a:endParaRPr lang="de-DE" altLang="de-DE" dirty="0"/>
          </a:p>
        </p:txBody>
      </p:sp>
    </p:spTree>
    <p:extLst>
      <p:ext uri="{BB962C8B-B14F-4D97-AF65-F5344CB8AC3E}">
        <p14:creationId xmlns:p14="http://schemas.microsoft.com/office/powerpoint/2010/main" val="4115860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11"/>
          <p:cNvSpPr>
            <a:spLocks noGrp="1" noChangeArrowheads="1"/>
          </p:cNvSpPr>
          <p:nvPr>
            <p:ph type="dt" sz="half" idx="10"/>
          </p:nvPr>
        </p:nvSpPr>
        <p:spPr>
          <a:ln/>
        </p:spPr>
        <p:txBody>
          <a:bodyPr/>
          <a:lstStyle>
            <a:lvl1pPr>
              <a:defRPr/>
            </a:lvl1pPr>
          </a:lstStyle>
          <a:p>
            <a:pPr>
              <a:defRPr/>
            </a:pPr>
            <a:fld id="{90235A7D-44AC-4711-B679-772A3DDDB3E3}" type="datetime1">
              <a:rPr lang="de-DE" altLang="de-DE" smtClean="0"/>
              <a:t>12.11.2019</a:t>
            </a:fld>
            <a:endParaRPr lang="de-DE" altLang="de-DE"/>
          </a:p>
        </p:txBody>
      </p:sp>
      <p:sp>
        <p:nvSpPr>
          <p:cNvPr id="8"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7</a:t>
            </a:r>
            <a:endParaRPr lang="de-DE" altLang="de-DE" dirty="0"/>
          </a:p>
        </p:txBody>
      </p:sp>
      <p:sp>
        <p:nvSpPr>
          <p:cNvPr id="9" name="Rectangle 13"/>
          <p:cNvSpPr>
            <a:spLocks noGrp="1" noChangeArrowheads="1"/>
          </p:cNvSpPr>
          <p:nvPr>
            <p:ph type="sldNum" sz="quarter" idx="12"/>
          </p:nvPr>
        </p:nvSpPr>
        <p:spPr>
          <a:ln/>
        </p:spPr>
        <p:txBody>
          <a:bodyPr/>
          <a:lstStyle>
            <a:lvl1pPr>
              <a:defRPr/>
            </a:lvl1pPr>
          </a:lstStyle>
          <a:p>
            <a:r>
              <a:rPr lang="de-DE" altLang="de-DE" dirty="0" smtClean="0"/>
              <a:t> </a:t>
            </a:r>
            <a:fld id="{7366F01F-5527-4381-B683-286ED6295ED8}" type="slidenum">
              <a:rPr lang="de-DE" altLang="de-DE"/>
              <a:pPr/>
              <a:t>‹Nr.›</a:t>
            </a:fld>
            <a:endParaRPr lang="de-DE" altLang="de-DE" dirty="0"/>
          </a:p>
        </p:txBody>
      </p:sp>
    </p:spTree>
    <p:extLst>
      <p:ext uri="{BB962C8B-B14F-4D97-AF65-F5344CB8AC3E}">
        <p14:creationId xmlns:p14="http://schemas.microsoft.com/office/powerpoint/2010/main" val="948057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11"/>
          <p:cNvSpPr>
            <a:spLocks noGrp="1" noChangeArrowheads="1"/>
          </p:cNvSpPr>
          <p:nvPr>
            <p:ph type="dt" sz="half" idx="10"/>
          </p:nvPr>
        </p:nvSpPr>
        <p:spPr>
          <a:ln/>
        </p:spPr>
        <p:txBody>
          <a:bodyPr/>
          <a:lstStyle>
            <a:lvl1pPr>
              <a:defRPr/>
            </a:lvl1pPr>
          </a:lstStyle>
          <a:p>
            <a:pPr>
              <a:defRPr/>
            </a:pPr>
            <a:fld id="{436BB8A4-87F6-4D18-AA54-7DDBC124C6AE}" type="datetime1">
              <a:rPr lang="de-DE" altLang="de-DE" smtClean="0"/>
              <a:t>12.11.2019</a:t>
            </a:fld>
            <a:endParaRPr lang="de-DE" altLang="de-DE"/>
          </a:p>
        </p:txBody>
      </p:sp>
      <p:sp>
        <p:nvSpPr>
          <p:cNvPr id="4"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7</a:t>
            </a:r>
            <a:endParaRPr lang="de-DE" altLang="de-DE" dirty="0"/>
          </a:p>
        </p:txBody>
      </p:sp>
      <p:sp>
        <p:nvSpPr>
          <p:cNvPr id="5" name="Rectangle 13"/>
          <p:cNvSpPr>
            <a:spLocks noGrp="1" noChangeArrowheads="1"/>
          </p:cNvSpPr>
          <p:nvPr>
            <p:ph type="sldNum" sz="quarter" idx="12"/>
          </p:nvPr>
        </p:nvSpPr>
        <p:spPr>
          <a:ln/>
        </p:spPr>
        <p:txBody>
          <a:bodyPr/>
          <a:lstStyle>
            <a:lvl1pPr>
              <a:defRPr/>
            </a:lvl1pPr>
          </a:lstStyle>
          <a:p>
            <a:r>
              <a:rPr lang="de-DE" altLang="de-DE" dirty="0" smtClean="0"/>
              <a:t> </a:t>
            </a:r>
            <a:fld id="{6ADB7E61-D4B1-47E2-B116-A020749FE732}" type="slidenum">
              <a:rPr lang="de-DE" altLang="de-DE"/>
              <a:pPr/>
              <a:t>‹Nr.›</a:t>
            </a:fld>
            <a:endParaRPr lang="de-DE" altLang="de-DE" dirty="0"/>
          </a:p>
        </p:txBody>
      </p:sp>
    </p:spTree>
    <p:extLst>
      <p:ext uri="{BB962C8B-B14F-4D97-AF65-F5344CB8AC3E}">
        <p14:creationId xmlns:p14="http://schemas.microsoft.com/office/powerpoint/2010/main" val="3862832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fld id="{324DBDD5-9570-440E-9008-FB2F985BE0F9}" type="datetime1">
              <a:rPr lang="de-DE" altLang="de-DE" smtClean="0"/>
              <a:t>12.11.2019</a:t>
            </a:fld>
            <a:endParaRPr lang="de-DE" altLang="de-DE"/>
          </a:p>
        </p:txBody>
      </p:sp>
      <p:sp>
        <p:nvSpPr>
          <p:cNvPr id="3"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7</a:t>
            </a:r>
            <a:endParaRPr lang="de-DE" altLang="de-DE" dirty="0"/>
          </a:p>
        </p:txBody>
      </p:sp>
      <p:sp>
        <p:nvSpPr>
          <p:cNvPr id="4" name="Rectangle 13"/>
          <p:cNvSpPr>
            <a:spLocks noGrp="1" noChangeArrowheads="1"/>
          </p:cNvSpPr>
          <p:nvPr>
            <p:ph type="sldNum" sz="quarter" idx="12"/>
          </p:nvPr>
        </p:nvSpPr>
        <p:spPr>
          <a:ln/>
        </p:spPr>
        <p:txBody>
          <a:bodyPr/>
          <a:lstStyle>
            <a:lvl1pPr>
              <a:defRPr/>
            </a:lvl1pPr>
          </a:lstStyle>
          <a:p>
            <a:r>
              <a:rPr lang="de-DE" altLang="de-DE" dirty="0" smtClean="0"/>
              <a:t> </a:t>
            </a:r>
            <a:fld id="{813729EC-F032-4493-9146-7B04956EC600}" type="slidenum">
              <a:rPr lang="de-DE" altLang="de-DE"/>
              <a:pPr/>
              <a:t>‹Nr.›</a:t>
            </a:fld>
            <a:endParaRPr lang="de-DE" altLang="de-DE" dirty="0"/>
          </a:p>
        </p:txBody>
      </p:sp>
    </p:spTree>
    <p:extLst>
      <p:ext uri="{BB962C8B-B14F-4D97-AF65-F5344CB8AC3E}">
        <p14:creationId xmlns:p14="http://schemas.microsoft.com/office/powerpoint/2010/main" val="773698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1"/>
          <p:cNvSpPr>
            <a:spLocks noGrp="1" noChangeArrowheads="1"/>
          </p:cNvSpPr>
          <p:nvPr>
            <p:ph type="dt" sz="half" idx="10"/>
          </p:nvPr>
        </p:nvSpPr>
        <p:spPr>
          <a:ln/>
        </p:spPr>
        <p:txBody>
          <a:bodyPr/>
          <a:lstStyle>
            <a:lvl1pPr>
              <a:defRPr/>
            </a:lvl1pPr>
          </a:lstStyle>
          <a:p>
            <a:pPr>
              <a:defRPr/>
            </a:pPr>
            <a:fld id="{76C063F4-A39D-4F59-9625-A6D64510A229}" type="datetime1">
              <a:rPr lang="de-DE" altLang="de-DE" smtClean="0"/>
              <a:t>12.11.2019</a:t>
            </a:fld>
            <a:endParaRPr lang="de-DE" altLang="de-DE"/>
          </a:p>
        </p:txBody>
      </p:sp>
      <p:sp>
        <p:nvSpPr>
          <p:cNvPr id="6"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7</a:t>
            </a:r>
            <a:endParaRPr lang="de-DE" altLang="de-DE" dirty="0"/>
          </a:p>
        </p:txBody>
      </p:sp>
      <p:sp>
        <p:nvSpPr>
          <p:cNvPr id="7" name="Rectangle 13"/>
          <p:cNvSpPr>
            <a:spLocks noGrp="1" noChangeArrowheads="1"/>
          </p:cNvSpPr>
          <p:nvPr>
            <p:ph type="sldNum" sz="quarter" idx="12"/>
          </p:nvPr>
        </p:nvSpPr>
        <p:spPr>
          <a:ln/>
        </p:spPr>
        <p:txBody>
          <a:bodyPr/>
          <a:lstStyle>
            <a:lvl1pPr>
              <a:defRPr/>
            </a:lvl1pPr>
          </a:lstStyle>
          <a:p>
            <a:r>
              <a:rPr lang="de-DE" altLang="de-DE" dirty="0" smtClean="0"/>
              <a:t> </a:t>
            </a:r>
            <a:fld id="{D5DC13AD-A3CF-44AD-B2E2-6AD1A1DE9276}" type="slidenum">
              <a:rPr lang="de-DE" altLang="de-DE"/>
              <a:pPr/>
              <a:t>‹Nr.›</a:t>
            </a:fld>
            <a:endParaRPr lang="de-DE" altLang="de-DE" dirty="0"/>
          </a:p>
        </p:txBody>
      </p:sp>
    </p:spTree>
    <p:extLst>
      <p:ext uri="{BB962C8B-B14F-4D97-AF65-F5344CB8AC3E}">
        <p14:creationId xmlns:p14="http://schemas.microsoft.com/office/powerpoint/2010/main" val="1379054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1"/>
          <p:cNvSpPr>
            <a:spLocks noGrp="1" noChangeArrowheads="1"/>
          </p:cNvSpPr>
          <p:nvPr>
            <p:ph type="dt" sz="half" idx="10"/>
          </p:nvPr>
        </p:nvSpPr>
        <p:spPr>
          <a:ln/>
        </p:spPr>
        <p:txBody>
          <a:bodyPr/>
          <a:lstStyle>
            <a:lvl1pPr>
              <a:defRPr/>
            </a:lvl1pPr>
          </a:lstStyle>
          <a:p>
            <a:pPr>
              <a:defRPr/>
            </a:pPr>
            <a:fld id="{561F0158-F405-4921-A78F-CD88CBAEA6F0}" type="datetime1">
              <a:rPr lang="de-DE" altLang="de-DE" smtClean="0"/>
              <a:t>12.11.2019</a:t>
            </a:fld>
            <a:endParaRPr lang="de-DE" altLang="de-DE"/>
          </a:p>
        </p:txBody>
      </p:sp>
      <p:sp>
        <p:nvSpPr>
          <p:cNvPr id="6"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7</a:t>
            </a:r>
            <a:endParaRPr lang="de-DE" altLang="de-DE" dirty="0"/>
          </a:p>
        </p:txBody>
      </p:sp>
      <p:sp>
        <p:nvSpPr>
          <p:cNvPr id="7" name="Rectangle 13"/>
          <p:cNvSpPr>
            <a:spLocks noGrp="1" noChangeArrowheads="1"/>
          </p:cNvSpPr>
          <p:nvPr>
            <p:ph type="sldNum" sz="quarter" idx="12"/>
          </p:nvPr>
        </p:nvSpPr>
        <p:spPr>
          <a:ln/>
        </p:spPr>
        <p:txBody>
          <a:bodyPr/>
          <a:lstStyle>
            <a:lvl1pPr>
              <a:defRPr/>
            </a:lvl1pPr>
          </a:lstStyle>
          <a:p>
            <a:r>
              <a:rPr lang="de-DE" altLang="de-DE" dirty="0" smtClean="0"/>
              <a:t> </a:t>
            </a:r>
            <a:fld id="{0A4EC10F-260D-4BA3-810B-F4F4EFA47B05}" type="slidenum">
              <a:rPr lang="de-DE" altLang="de-DE"/>
              <a:pPr/>
              <a:t>‹Nr.›</a:t>
            </a:fld>
            <a:endParaRPr lang="de-DE" altLang="de-DE" dirty="0"/>
          </a:p>
        </p:txBody>
      </p:sp>
    </p:spTree>
    <p:extLst>
      <p:ext uri="{BB962C8B-B14F-4D97-AF65-F5344CB8AC3E}">
        <p14:creationId xmlns:p14="http://schemas.microsoft.com/office/powerpoint/2010/main" val="3421595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5.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7" descr="Folgefolie-2"/>
          <p:cNvPicPr>
            <a:picLocks noChangeAspect="1" noChangeArrowheads="1"/>
          </p:cNvPicPr>
          <p:nvPr userDrawn="1"/>
        </p:nvPicPr>
        <p:blipFill>
          <a:blip r:embed="rId13">
            <a:extLst>
              <a:ext uri="{28A0092B-C50C-407E-A947-70E740481C1C}">
                <a14:useLocalDpi xmlns:a14="http://schemas.microsoft.com/office/drawing/2010/main" val="0"/>
              </a:ext>
            </a:extLst>
          </a:blip>
          <a:srcRect t="8231"/>
          <a:stretch>
            <a:fillRect/>
          </a:stretch>
        </p:blipFill>
        <p:spPr bwMode="auto">
          <a:xfrm>
            <a:off x="0" y="566738"/>
            <a:ext cx="9144000" cy="629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Rectangle 11"/>
          <p:cNvSpPr>
            <a:spLocks noGrp="1" noChangeArrowheads="1"/>
          </p:cNvSpPr>
          <p:nvPr>
            <p:ph type="dt" sz="half" idx="2"/>
          </p:nvPr>
        </p:nvSpPr>
        <p:spPr bwMode="auto">
          <a:xfrm>
            <a:off x="5187950" y="6496050"/>
            <a:ext cx="1825625"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latin typeface="Arial" charset="0"/>
              </a:defRPr>
            </a:lvl1pPr>
          </a:lstStyle>
          <a:p>
            <a:pPr>
              <a:defRPr/>
            </a:pPr>
            <a:fld id="{A13EF9C8-C87E-4745-A54D-61604E696D06}" type="datetime1">
              <a:rPr lang="de-DE" altLang="de-DE" smtClean="0"/>
              <a:t>12.11.2019</a:t>
            </a:fld>
            <a:endParaRPr lang="de-DE" altLang="de-DE"/>
          </a:p>
        </p:txBody>
      </p:sp>
      <p:sp>
        <p:nvSpPr>
          <p:cNvPr id="1036" name="Rectangle 12"/>
          <p:cNvSpPr>
            <a:spLocks noGrp="1" noChangeArrowheads="1"/>
          </p:cNvSpPr>
          <p:nvPr>
            <p:ph type="ftr" sz="quarter" idx="3"/>
          </p:nvPr>
        </p:nvSpPr>
        <p:spPr bwMode="auto">
          <a:xfrm>
            <a:off x="557213" y="6496050"/>
            <a:ext cx="4375150"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latin typeface="Arial" charset="0"/>
              </a:defRPr>
            </a:lvl1pPr>
          </a:lstStyle>
          <a:p>
            <a:pPr>
              <a:defRPr/>
            </a:pPr>
            <a:r>
              <a:rPr lang="en-US" altLang="de-DE" dirty="0" smtClean="0"/>
              <a:t>Module 2 – Learning ergonomics - Part 7</a:t>
            </a:r>
            <a:endParaRPr lang="de-DE" altLang="de-DE" dirty="0"/>
          </a:p>
        </p:txBody>
      </p:sp>
      <p:sp>
        <p:nvSpPr>
          <p:cNvPr id="1029" name="Rectangle 14"/>
          <p:cNvSpPr>
            <a:spLocks noGrp="1" noChangeArrowheads="1"/>
          </p:cNvSpPr>
          <p:nvPr>
            <p:ph type="body" idx="1"/>
          </p:nvPr>
        </p:nvSpPr>
        <p:spPr bwMode="auto">
          <a:xfrm>
            <a:off x="539750" y="1484313"/>
            <a:ext cx="8064500"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smtClean="0"/>
              <a:t>Zwischenüberschrift 24pt</a:t>
            </a:r>
          </a:p>
          <a:p>
            <a:pPr lvl="1"/>
            <a:r>
              <a:rPr lang="de-DE" altLang="de-DE" smtClean="0"/>
              <a:t>Fließtext optimal 24pt</a:t>
            </a:r>
          </a:p>
          <a:p>
            <a:pPr lvl="2"/>
            <a:r>
              <a:rPr lang="de-DE" altLang="de-DE" smtClean="0"/>
              <a:t>Aufzähungspunkt</a:t>
            </a:r>
          </a:p>
          <a:p>
            <a:pPr lvl="3"/>
            <a:r>
              <a:rPr lang="de-DE" altLang="de-DE" smtClean="0"/>
              <a:t>Aufzähungspunkt</a:t>
            </a:r>
          </a:p>
        </p:txBody>
      </p:sp>
      <p:sp>
        <p:nvSpPr>
          <p:cNvPr id="1030" name="Rectangle 15"/>
          <p:cNvSpPr>
            <a:spLocks noGrp="1" noChangeArrowheads="1"/>
          </p:cNvSpPr>
          <p:nvPr>
            <p:ph type="title"/>
          </p:nvPr>
        </p:nvSpPr>
        <p:spPr bwMode="auto">
          <a:xfrm>
            <a:off x="539750" y="765175"/>
            <a:ext cx="80645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smtClean="0"/>
              <a:t>Überschrift 30pt</a:t>
            </a:r>
          </a:p>
        </p:txBody>
      </p:sp>
      <p:sp>
        <p:nvSpPr>
          <p:cNvPr id="1037" name="Rectangle 13"/>
          <p:cNvSpPr>
            <a:spLocks noGrp="1" noChangeArrowheads="1"/>
          </p:cNvSpPr>
          <p:nvPr>
            <p:ph type="sldNum" sz="quarter" idx="4"/>
          </p:nvPr>
        </p:nvSpPr>
        <p:spPr bwMode="auto">
          <a:xfrm>
            <a:off x="7226300" y="6496050"/>
            <a:ext cx="135572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smtClean="0"/>
              <a:t> </a:t>
            </a:r>
            <a:fld id="{B6DD1D15-B383-458D-9270-115607AD09BF}" type="slidenum">
              <a:rPr lang="de-DE" altLang="de-DE"/>
              <a:pPr/>
              <a:t>‹Nr.›</a:t>
            </a:fld>
            <a:endParaRPr lang="de-DE" altLang="de-DE" dirty="0"/>
          </a:p>
        </p:txBody>
      </p:sp>
      <p:pic>
        <p:nvPicPr>
          <p:cNvPr id="1032" name="Picture 8" descr="M:\kan\kan-geschaeftsstelle\Oeffentlichkeitsarbeit\Homepage\Projektordner_Redesign\SimpleThings_relaunch\Internetdesign\Wortmarken\KAN-Praxis\Module\KAN-Praxis-Module.jp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164388" y="44450"/>
            <a:ext cx="15843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rtl="0" eaLnBrk="0" fontAlgn="base" hangingPunct="0">
        <a:spcBef>
          <a:spcPct val="0"/>
        </a:spcBef>
        <a:spcAft>
          <a:spcPct val="0"/>
        </a:spcAft>
        <a:defRPr sz="3000" b="1">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Arial" charset="0"/>
        </a:defRPr>
      </a:lvl2pPr>
      <a:lvl3pPr algn="l" rtl="0" eaLnBrk="0" fontAlgn="base" hangingPunct="0">
        <a:spcBef>
          <a:spcPct val="0"/>
        </a:spcBef>
        <a:spcAft>
          <a:spcPct val="0"/>
        </a:spcAft>
        <a:defRPr sz="3000" b="1">
          <a:solidFill>
            <a:schemeClr val="tx2"/>
          </a:solidFill>
          <a:latin typeface="Arial" charset="0"/>
        </a:defRPr>
      </a:lvl3pPr>
      <a:lvl4pPr algn="l" rtl="0" eaLnBrk="0" fontAlgn="base" hangingPunct="0">
        <a:spcBef>
          <a:spcPct val="0"/>
        </a:spcBef>
        <a:spcAft>
          <a:spcPct val="0"/>
        </a:spcAft>
        <a:defRPr sz="3000" b="1">
          <a:solidFill>
            <a:schemeClr val="tx2"/>
          </a:solidFill>
          <a:latin typeface="Arial" charset="0"/>
        </a:defRPr>
      </a:lvl4pPr>
      <a:lvl5pPr algn="l" rtl="0" eaLnBrk="0" fontAlgn="base" hangingPunct="0">
        <a:spcBef>
          <a:spcPct val="0"/>
        </a:spcBef>
        <a:spcAft>
          <a:spcPct val="0"/>
        </a:spcAft>
        <a:defRPr sz="3000" b="1">
          <a:solidFill>
            <a:schemeClr val="tx2"/>
          </a:solidFill>
          <a:latin typeface="Arial" charset="0"/>
        </a:defRPr>
      </a:lvl5pPr>
      <a:lvl6pPr marL="457200" algn="l" rtl="0" fontAlgn="base">
        <a:spcBef>
          <a:spcPct val="0"/>
        </a:spcBef>
        <a:spcAft>
          <a:spcPct val="0"/>
        </a:spcAft>
        <a:defRPr sz="3000" b="1">
          <a:solidFill>
            <a:schemeClr val="tx2"/>
          </a:solidFill>
          <a:latin typeface="Arial" charset="0"/>
        </a:defRPr>
      </a:lvl6pPr>
      <a:lvl7pPr marL="914400" algn="l" rtl="0" fontAlgn="base">
        <a:spcBef>
          <a:spcPct val="0"/>
        </a:spcBef>
        <a:spcAft>
          <a:spcPct val="0"/>
        </a:spcAft>
        <a:defRPr sz="3000" b="1">
          <a:solidFill>
            <a:schemeClr val="tx2"/>
          </a:solidFill>
          <a:latin typeface="Arial" charset="0"/>
        </a:defRPr>
      </a:lvl7pPr>
      <a:lvl8pPr marL="1371600" algn="l" rtl="0" fontAlgn="base">
        <a:spcBef>
          <a:spcPct val="0"/>
        </a:spcBef>
        <a:spcAft>
          <a:spcPct val="0"/>
        </a:spcAft>
        <a:defRPr sz="3000" b="1">
          <a:solidFill>
            <a:schemeClr val="tx2"/>
          </a:solidFill>
          <a:latin typeface="Arial" charset="0"/>
        </a:defRPr>
      </a:lvl8pPr>
      <a:lvl9pPr marL="1828800" algn="l" rtl="0" fontAlgn="base">
        <a:spcBef>
          <a:spcPct val="0"/>
        </a:spcBef>
        <a:spcAft>
          <a:spcPct val="0"/>
        </a:spcAft>
        <a:defRPr sz="3000" b="1">
          <a:solidFill>
            <a:schemeClr val="tx2"/>
          </a:solidFill>
          <a:latin typeface="Arial" charset="0"/>
        </a:defRPr>
      </a:lvl9pPr>
    </p:titleStyle>
    <p:bodyStyle>
      <a:lvl1pPr algn="l" rtl="0" eaLnBrk="0" fontAlgn="base" hangingPunct="0">
        <a:spcBef>
          <a:spcPct val="20000"/>
        </a:spcBef>
        <a:spcAft>
          <a:spcPct val="0"/>
        </a:spcAft>
        <a:tabLst>
          <a:tab pos="1616075" algn="l"/>
        </a:tabLst>
        <a:defRPr sz="2400" b="1">
          <a:solidFill>
            <a:schemeClr val="bg2"/>
          </a:solidFill>
          <a:latin typeface="+mn-lt"/>
          <a:ea typeface="+mn-ea"/>
          <a:cs typeface="+mn-cs"/>
        </a:defRPr>
      </a:lvl1pPr>
      <a:lvl2pPr marL="1588" algn="l" rtl="0" eaLnBrk="0" fontAlgn="base" hangingPunct="0">
        <a:spcBef>
          <a:spcPct val="20000"/>
        </a:spcBef>
        <a:spcAft>
          <a:spcPct val="0"/>
        </a:spcAft>
        <a:tabLst>
          <a:tab pos="1616075" algn="l"/>
        </a:tabLst>
        <a:defRPr sz="2400">
          <a:solidFill>
            <a:schemeClr val="bg2"/>
          </a:solidFill>
          <a:latin typeface="+mn-lt"/>
        </a:defRPr>
      </a:lvl2pPr>
      <a:lvl3pPr marL="265113" indent="-261938" algn="l" rtl="0" eaLnBrk="0" fontAlgn="base" hangingPunct="0">
        <a:spcBef>
          <a:spcPct val="20000"/>
        </a:spcBef>
        <a:spcAft>
          <a:spcPct val="0"/>
        </a:spcAft>
        <a:buClr>
          <a:srgbClr val="FAB500"/>
        </a:buClr>
        <a:buFont typeface="Wingdings" panose="05000000000000000000" pitchFamily="2" charset="2"/>
        <a:buChar char="§"/>
        <a:tabLst>
          <a:tab pos="1616075" algn="l"/>
        </a:tabLst>
        <a:defRPr sz="2400">
          <a:solidFill>
            <a:schemeClr val="bg2"/>
          </a:solidFill>
          <a:latin typeface="+mn-lt"/>
        </a:defRPr>
      </a:lvl3pPr>
      <a:lvl4pPr marL="534988" indent="-268288" algn="l" rtl="0" eaLnBrk="0" fontAlgn="base" hangingPunct="0">
        <a:spcBef>
          <a:spcPct val="20000"/>
        </a:spcBef>
        <a:spcAft>
          <a:spcPct val="0"/>
        </a:spcAft>
        <a:buFont typeface="Wingdings" panose="05000000000000000000" pitchFamily="2" charset="2"/>
        <a:buChar char="§"/>
        <a:tabLst>
          <a:tab pos="1616075" algn="l"/>
        </a:tabLst>
        <a:defRPr sz="2100">
          <a:solidFill>
            <a:schemeClr val="bg2"/>
          </a:solidFill>
          <a:latin typeface="+mn-lt"/>
        </a:defRPr>
      </a:lvl4pPr>
      <a:lvl5pPr marL="4964113" indent="-147638" algn="l" rtl="0" eaLnBrk="0" fontAlgn="base" hangingPunct="0">
        <a:spcBef>
          <a:spcPct val="20000"/>
        </a:spcBef>
        <a:spcAft>
          <a:spcPct val="0"/>
        </a:spcAft>
        <a:buChar char="•"/>
        <a:tabLst>
          <a:tab pos="1616075" algn="l"/>
        </a:tabLst>
        <a:defRPr sz="1700">
          <a:solidFill>
            <a:srgbClr val="878787"/>
          </a:solidFill>
          <a:latin typeface="+mn-lt"/>
        </a:defRPr>
      </a:lvl5pPr>
      <a:lvl6pPr marL="5421313" indent="-147638" algn="l" rtl="0" fontAlgn="base">
        <a:spcBef>
          <a:spcPct val="20000"/>
        </a:spcBef>
        <a:spcAft>
          <a:spcPct val="0"/>
        </a:spcAft>
        <a:buChar char="•"/>
        <a:tabLst>
          <a:tab pos="1616075" algn="l"/>
        </a:tabLst>
        <a:defRPr sz="1700">
          <a:solidFill>
            <a:srgbClr val="878787"/>
          </a:solidFill>
          <a:latin typeface="+mn-lt"/>
        </a:defRPr>
      </a:lvl6pPr>
      <a:lvl7pPr marL="5878513" indent="-147638" algn="l" rtl="0" fontAlgn="base">
        <a:spcBef>
          <a:spcPct val="20000"/>
        </a:spcBef>
        <a:spcAft>
          <a:spcPct val="0"/>
        </a:spcAft>
        <a:buChar char="•"/>
        <a:tabLst>
          <a:tab pos="1616075" algn="l"/>
        </a:tabLst>
        <a:defRPr sz="1700">
          <a:solidFill>
            <a:srgbClr val="878787"/>
          </a:solidFill>
          <a:latin typeface="+mn-lt"/>
        </a:defRPr>
      </a:lvl7pPr>
      <a:lvl8pPr marL="6335713" indent="-147638" algn="l" rtl="0" fontAlgn="base">
        <a:spcBef>
          <a:spcPct val="20000"/>
        </a:spcBef>
        <a:spcAft>
          <a:spcPct val="0"/>
        </a:spcAft>
        <a:buChar char="•"/>
        <a:tabLst>
          <a:tab pos="1616075" algn="l"/>
        </a:tabLst>
        <a:defRPr sz="1700">
          <a:solidFill>
            <a:srgbClr val="878787"/>
          </a:solidFill>
          <a:latin typeface="+mn-lt"/>
        </a:defRPr>
      </a:lvl8pPr>
      <a:lvl9pPr marL="6792913" indent="-147638" algn="l" rtl="0" fontAlgn="base">
        <a:spcBef>
          <a:spcPct val="20000"/>
        </a:spcBef>
        <a:spcAft>
          <a:spcPct val="0"/>
        </a:spcAft>
        <a:buChar char="•"/>
        <a:tabLst>
          <a:tab pos="1616075" algn="l"/>
        </a:tabLst>
        <a:defRPr sz="1700">
          <a:solidFill>
            <a:srgbClr val="878787"/>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29091" name="Rectangle 3"/>
          <p:cNvSpPr>
            <a:spLocks noGrp="1" noChangeArrowheads="1"/>
          </p:cNvSpPr>
          <p:nvPr>
            <p:ph type="title"/>
          </p:nvPr>
        </p:nvSpPr>
        <p:spPr bwMode="auto">
          <a:xfrm>
            <a:off x="717550" y="1309688"/>
            <a:ext cx="7886700" cy="6794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de-DE" smtClean="0"/>
              <a:t>Gussputzerarbeitsplatz</a:t>
            </a:r>
          </a:p>
        </p:txBody>
      </p:sp>
      <p:sp>
        <p:nvSpPr>
          <p:cNvPr id="729092" name="Rectangle 4"/>
          <p:cNvSpPr>
            <a:spLocks noGrp="1" noChangeArrowheads="1"/>
          </p:cNvSpPr>
          <p:nvPr>
            <p:ph type="body" idx="1"/>
          </p:nvPr>
        </p:nvSpPr>
        <p:spPr bwMode="auto">
          <a:xfrm>
            <a:off x="719138" y="2125663"/>
            <a:ext cx="7885112" cy="40322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de-DE" smtClean="0"/>
              <a:t>Klicken Sie, um die Formate des Vorlagentextes zu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729094" name="Rectangle 6"/>
          <p:cNvSpPr>
            <a:spLocks noGrp="1" noChangeArrowheads="1"/>
          </p:cNvSpPr>
          <p:nvPr>
            <p:ph type="ftr" sz="quarter" idx="3"/>
          </p:nvPr>
        </p:nvSpPr>
        <p:spPr bwMode="auto">
          <a:xfrm>
            <a:off x="35496" y="6629400"/>
            <a:ext cx="4927600" cy="2286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eaLnBrk="1" hangingPunct="1">
              <a:defRPr sz="1300" b="0">
                <a:solidFill>
                  <a:schemeClr val="tx2"/>
                </a:solidFill>
              </a:defRPr>
            </a:lvl1pPr>
          </a:lstStyle>
          <a:p>
            <a:r>
              <a:rPr lang="de-DE" dirty="0" smtClean="0"/>
              <a:t>Modul 2-7 – </a:t>
            </a:r>
            <a:r>
              <a:rPr lang="de-DE" dirty="0" err="1" smtClean="0"/>
              <a:t>Gussputzer</a:t>
            </a:r>
            <a:r>
              <a:rPr lang="de-DE" dirty="0" smtClean="0"/>
              <a:t>-Arbeitsplatz</a:t>
            </a:r>
            <a:endParaRPr lang="de-DE" dirty="0"/>
          </a:p>
        </p:txBody>
      </p:sp>
      <p:sp>
        <p:nvSpPr>
          <p:cNvPr id="729095" name="Rectangle 7"/>
          <p:cNvSpPr>
            <a:spLocks noGrp="1" noChangeArrowheads="1"/>
          </p:cNvSpPr>
          <p:nvPr>
            <p:ph type="sldNum" sz="quarter" idx="4"/>
          </p:nvPr>
        </p:nvSpPr>
        <p:spPr bwMode="auto">
          <a:xfrm>
            <a:off x="7956376" y="6629400"/>
            <a:ext cx="1066800" cy="2286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eaLnBrk="1" hangingPunct="1">
              <a:defRPr sz="1300" b="0">
                <a:solidFill>
                  <a:schemeClr val="tx2"/>
                </a:solidFill>
              </a:defRPr>
            </a:lvl1pPr>
          </a:lstStyle>
          <a:p>
            <a:fld id="{B42FB07A-B833-491E-8BDB-5197240B3C60}" type="slidenum">
              <a:rPr lang="de-DE" smtClean="0"/>
              <a:pPr/>
              <a:t>‹Nr.›</a:t>
            </a:fld>
            <a:r>
              <a:rPr lang="de-DE" smtClean="0"/>
              <a:t> von 4</a:t>
            </a:r>
            <a:endParaRPr lang="de-DE" dirty="0"/>
          </a:p>
        </p:txBody>
      </p:sp>
      <p:grpSp>
        <p:nvGrpSpPr>
          <p:cNvPr id="729096" name="Group 8"/>
          <p:cNvGrpSpPr>
            <a:grpSpLocks/>
          </p:cNvGrpSpPr>
          <p:nvPr userDrawn="1"/>
        </p:nvGrpSpPr>
        <p:grpSpPr bwMode="auto">
          <a:xfrm rot="5400000">
            <a:off x="-1101725" y="1101725"/>
            <a:ext cx="2347913" cy="144463"/>
            <a:chOff x="340" y="912"/>
            <a:chExt cx="1479" cy="91"/>
          </a:xfrm>
        </p:grpSpPr>
        <p:sp>
          <p:nvSpPr>
            <p:cNvPr id="729097" name="Rectangle 9"/>
            <p:cNvSpPr>
              <a:spLocks noChangeArrowheads="1"/>
            </p:cNvSpPr>
            <p:nvPr userDrawn="1"/>
          </p:nvSpPr>
          <p:spPr bwMode="auto">
            <a:xfrm>
              <a:off x="340" y="912"/>
              <a:ext cx="476" cy="91"/>
            </a:xfrm>
            <a:prstGeom prst="rect">
              <a:avLst/>
            </a:prstGeom>
            <a:solidFill>
              <a:srgbClr val="6E6E6E"/>
            </a:solidFill>
            <a:ln w="9525">
              <a:noFill/>
              <a:miter lim="800000"/>
              <a:headEnd/>
              <a:tailEnd/>
            </a:ln>
            <a:effectLst/>
          </p:spPr>
          <p:txBody>
            <a:bodyPr wrap="none" anchor="ctr"/>
            <a:lstStyle/>
            <a:p>
              <a:endParaRPr lang="de-DE"/>
            </a:p>
          </p:txBody>
        </p:sp>
        <p:sp>
          <p:nvSpPr>
            <p:cNvPr id="729098" name="Rectangle 10"/>
            <p:cNvSpPr>
              <a:spLocks noChangeArrowheads="1"/>
            </p:cNvSpPr>
            <p:nvPr userDrawn="1"/>
          </p:nvSpPr>
          <p:spPr bwMode="auto">
            <a:xfrm>
              <a:off x="841" y="912"/>
              <a:ext cx="476" cy="91"/>
            </a:xfrm>
            <a:prstGeom prst="rect">
              <a:avLst/>
            </a:prstGeom>
            <a:solidFill>
              <a:srgbClr val="B30B16"/>
            </a:solidFill>
            <a:ln w="9525">
              <a:noFill/>
              <a:miter lim="800000"/>
              <a:headEnd/>
              <a:tailEnd/>
            </a:ln>
            <a:effectLst/>
          </p:spPr>
          <p:txBody>
            <a:bodyPr wrap="none" anchor="ctr"/>
            <a:lstStyle/>
            <a:p>
              <a:endParaRPr lang="de-DE"/>
            </a:p>
          </p:txBody>
        </p:sp>
        <p:sp>
          <p:nvSpPr>
            <p:cNvPr id="729099" name="Rectangle 11"/>
            <p:cNvSpPr>
              <a:spLocks noChangeArrowheads="1"/>
            </p:cNvSpPr>
            <p:nvPr userDrawn="1"/>
          </p:nvSpPr>
          <p:spPr bwMode="auto">
            <a:xfrm>
              <a:off x="1343" y="912"/>
              <a:ext cx="476" cy="91"/>
            </a:xfrm>
            <a:prstGeom prst="rect">
              <a:avLst/>
            </a:prstGeom>
            <a:solidFill>
              <a:srgbClr val="004D9F"/>
            </a:solidFill>
            <a:ln w="9525">
              <a:noFill/>
              <a:miter lim="800000"/>
              <a:headEnd/>
              <a:tailEnd/>
            </a:ln>
            <a:effectLst/>
          </p:spPr>
          <p:txBody>
            <a:bodyPr wrap="none" anchor="ctr"/>
            <a:lstStyle/>
            <a:p>
              <a:endParaRPr lang="de-DE"/>
            </a:p>
          </p:txBody>
        </p:sp>
      </p:grpSp>
      <p:sp>
        <p:nvSpPr>
          <p:cNvPr id="729100" name="Text Box 12"/>
          <p:cNvSpPr txBox="1">
            <a:spLocks noChangeArrowheads="1"/>
          </p:cNvSpPr>
          <p:nvPr userDrawn="1"/>
        </p:nvSpPr>
        <p:spPr bwMode="auto">
          <a:xfrm>
            <a:off x="719138" y="549275"/>
            <a:ext cx="4895850" cy="304800"/>
          </a:xfrm>
          <a:prstGeom prst="rect">
            <a:avLst/>
          </a:prstGeom>
          <a:noFill/>
          <a:ln w="9525">
            <a:noFill/>
            <a:miter lim="800000"/>
            <a:headEnd/>
            <a:tailEnd/>
          </a:ln>
          <a:effectLst/>
        </p:spPr>
        <p:txBody>
          <a:bodyPr>
            <a:spAutoFit/>
          </a:bodyPr>
          <a:lstStyle/>
          <a:p>
            <a:pPr algn="l" eaLnBrk="1" hangingPunct="1">
              <a:spcBef>
                <a:spcPct val="50000"/>
              </a:spcBef>
            </a:pPr>
            <a:r>
              <a:rPr lang="de-DE" sz="1400">
                <a:solidFill>
                  <a:srgbClr val="B30B16"/>
                </a:solidFill>
              </a:rPr>
              <a:t>Prävention von Muskel-Skelett-Beschwerden</a:t>
            </a:r>
          </a:p>
        </p:txBody>
      </p:sp>
      <p:sp>
        <p:nvSpPr>
          <p:cNvPr id="13" name="Text Box 10"/>
          <p:cNvSpPr txBox="1">
            <a:spLocks noChangeArrowheads="1"/>
          </p:cNvSpPr>
          <p:nvPr userDrawn="1"/>
        </p:nvSpPr>
        <p:spPr bwMode="auto">
          <a:xfrm>
            <a:off x="18827" y="6604110"/>
            <a:ext cx="9144000" cy="279180"/>
          </a:xfrm>
          <a:prstGeom prst="rect">
            <a:avLst/>
          </a:prstGeom>
          <a:noFill/>
          <a:ln w="9525">
            <a:noFill/>
            <a:miter lim="800000"/>
            <a:headEnd/>
            <a:tailEnd/>
          </a:ln>
          <a:effectLst/>
        </p:spPr>
        <p:txBody>
          <a:bodyPr wrap="square" lIns="90000" tIns="46800" rIns="90000" bIns="46800">
            <a:spAutoFit/>
          </a:bodyPr>
          <a:lstStyle/>
          <a:p>
            <a:pPr algn="ctr">
              <a:spcBef>
                <a:spcPct val="50000"/>
              </a:spcBef>
            </a:pPr>
            <a:r>
              <a:rPr lang="de-DE" sz="1200" b="0" noProof="0" dirty="0" smtClean="0">
                <a:solidFill>
                  <a:schemeClr val="tx2"/>
                </a:solidFill>
              </a:rPr>
              <a:t>V1.3-2014</a:t>
            </a:r>
            <a:endParaRPr lang="de-DE" sz="1200" b="0" noProof="0" dirty="0">
              <a:solidFill>
                <a:schemeClr val="tx2"/>
              </a:solidFill>
            </a:endParaRPr>
          </a:p>
        </p:txBody>
      </p:sp>
      <p:pic>
        <p:nvPicPr>
          <p:cNvPr id="14" name="Picture 13"/>
          <p:cNvPicPr>
            <a:picLocks noChangeAspect="1" noChangeArrowheads="1"/>
          </p:cNvPicPr>
          <p:nvPr userDrawn="1"/>
        </p:nvPicPr>
        <p:blipFill>
          <a:blip r:embed="rId13" cstate="print">
            <a:clrChange>
              <a:clrFrom>
                <a:srgbClr val="000000"/>
              </a:clrFrom>
              <a:clrTo>
                <a:srgbClr val="000000">
                  <a:alpha val="0"/>
                </a:srgbClr>
              </a:clrTo>
            </a:clrChange>
          </a:blip>
          <a:srcRect/>
          <a:stretch>
            <a:fillRect/>
          </a:stretch>
        </p:blipFill>
        <p:spPr bwMode="auto">
          <a:xfrm>
            <a:off x="5752194" y="43542"/>
            <a:ext cx="3333750" cy="685800"/>
          </a:xfrm>
          <a:prstGeom prst="rect">
            <a:avLst/>
          </a:prstGeom>
          <a:noFill/>
          <a:ln w="9525" cap="flat" cmpd="sng">
            <a:noFill/>
            <a:prstDash val="solid"/>
            <a:miter lim="800000"/>
            <a:headEnd/>
            <a:tailEnd/>
          </a:ln>
        </p:spPr>
      </p:pic>
    </p:spTree>
    <p:extLst>
      <p:ext uri="{BB962C8B-B14F-4D97-AF65-F5344CB8AC3E}">
        <p14:creationId xmlns:p14="http://schemas.microsoft.com/office/powerpoint/2010/main" val="398423119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timing>
    <p:tnLst>
      <p:par>
        <p:cTn id="1" dur="indefinite" restart="never" nodeType="tmRoot"/>
      </p:par>
    </p:tnLst>
  </p:timing>
  <p:hf hdr="0" dt="0"/>
  <p:txStyles>
    <p:titleStyle>
      <a:lvl1pPr algn="l" rtl="0" fontAlgn="base">
        <a:spcBef>
          <a:spcPct val="0"/>
        </a:spcBef>
        <a:spcAft>
          <a:spcPct val="0"/>
        </a:spcAft>
        <a:defRPr sz="2400" b="1">
          <a:solidFill>
            <a:srgbClr val="6E6E6E"/>
          </a:solidFill>
          <a:latin typeface="+mj-lt"/>
          <a:ea typeface="+mj-ea"/>
          <a:cs typeface="+mj-cs"/>
        </a:defRPr>
      </a:lvl1pPr>
      <a:lvl2pPr algn="l" rtl="0" fontAlgn="base">
        <a:spcBef>
          <a:spcPct val="0"/>
        </a:spcBef>
        <a:spcAft>
          <a:spcPct val="0"/>
        </a:spcAft>
        <a:defRPr sz="2400" b="1">
          <a:solidFill>
            <a:srgbClr val="6E6E6E"/>
          </a:solidFill>
          <a:latin typeface="Arial" charset="0"/>
        </a:defRPr>
      </a:lvl2pPr>
      <a:lvl3pPr algn="l" rtl="0" fontAlgn="base">
        <a:spcBef>
          <a:spcPct val="0"/>
        </a:spcBef>
        <a:spcAft>
          <a:spcPct val="0"/>
        </a:spcAft>
        <a:defRPr sz="2400" b="1">
          <a:solidFill>
            <a:srgbClr val="6E6E6E"/>
          </a:solidFill>
          <a:latin typeface="Arial" charset="0"/>
        </a:defRPr>
      </a:lvl3pPr>
      <a:lvl4pPr algn="l" rtl="0" fontAlgn="base">
        <a:spcBef>
          <a:spcPct val="0"/>
        </a:spcBef>
        <a:spcAft>
          <a:spcPct val="0"/>
        </a:spcAft>
        <a:defRPr sz="2400" b="1">
          <a:solidFill>
            <a:srgbClr val="6E6E6E"/>
          </a:solidFill>
          <a:latin typeface="Arial" charset="0"/>
        </a:defRPr>
      </a:lvl4pPr>
      <a:lvl5pPr algn="l" rtl="0" fontAlgn="base">
        <a:spcBef>
          <a:spcPct val="0"/>
        </a:spcBef>
        <a:spcAft>
          <a:spcPct val="0"/>
        </a:spcAft>
        <a:defRPr sz="2400" b="1">
          <a:solidFill>
            <a:srgbClr val="6E6E6E"/>
          </a:solidFill>
          <a:latin typeface="Arial" charset="0"/>
        </a:defRPr>
      </a:lvl5pPr>
      <a:lvl6pPr marL="457200" algn="l" rtl="0" fontAlgn="base">
        <a:spcBef>
          <a:spcPct val="0"/>
        </a:spcBef>
        <a:spcAft>
          <a:spcPct val="0"/>
        </a:spcAft>
        <a:defRPr sz="2400" b="1">
          <a:solidFill>
            <a:srgbClr val="6E6E6E"/>
          </a:solidFill>
          <a:latin typeface="Arial" charset="0"/>
        </a:defRPr>
      </a:lvl6pPr>
      <a:lvl7pPr marL="914400" algn="l" rtl="0" fontAlgn="base">
        <a:spcBef>
          <a:spcPct val="0"/>
        </a:spcBef>
        <a:spcAft>
          <a:spcPct val="0"/>
        </a:spcAft>
        <a:defRPr sz="2400" b="1">
          <a:solidFill>
            <a:srgbClr val="6E6E6E"/>
          </a:solidFill>
          <a:latin typeface="Arial" charset="0"/>
        </a:defRPr>
      </a:lvl7pPr>
      <a:lvl8pPr marL="1371600" algn="l" rtl="0" fontAlgn="base">
        <a:spcBef>
          <a:spcPct val="0"/>
        </a:spcBef>
        <a:spcAft>
          <a:spcPct val="0"/>
        </a:spcAft>
        <a:defRPr sz="2400" b="1">
          <a:solidFill>
            <a:srgbClr val="6E6E6E"/>
          </a:solidFill>
          <a:latin typeface="Arial" charset="0"/>
        </a:defRPr>
      </a:lvl8pPr>
      <a:lvl9pPr marL="1828800" algn="l" rtl="0" fontAlgn="base">
        <a:spcBef>
          <a:spcPct val="0"/>
        </a:spcBef>
        <a:spcAft>
          <a:spcPct val="0"/>
        </a:spcAft>
        <a:defRPr sz="2400" b="1">
          <a:solidFill>
            <a:srgbClr val="6E6E6E"/>
          </a:solidFill>
          <a:latin typeface="Arial" charset="0"/>
        </a:defRPr>
      </a:lvl9pPr>
    </p:titleStyle>
    <p:bodyStyle>
      <a:lvl1pPr marL="195263" indent="-195263" algn="l" rtl="0" fontAlgn="base">
        <a:spcBef>
          <a:spcPct val="20000"/>
        </a:spcBef>
        <a:spcAft>
          <a:spcPct val="20000"/>
        </a:spcAft>
        <a:buClr>
          <a:srgbClr val="6E6E6E"/>
        </a:buClr>
        <a:buChar char="•"/>
        <a:defRPr sz="2000">
          <a:solidFill>
            <a:srgbClr val="6E6E6E"/>
          </a:solidFill>
          <a:latin typeface="+mn-lt"/>
          <a:ea typeface="+mn-ea"/>
          <a:cs typeface="+mn-cs"/>
        </a:defRPr>
      </a:lvl1pPr>
      <a:lvl2pPr marL="955675" indent="-193675" algn="l" rtl="0" fontAlgn="base">
        <a:spcBef>
          <a:spcPct val="20000"/>
        </a:spcBef>
        <a:spcAft>
          <a:spcPct val="0"/>
        </a:spcAft>
        <a:buClr>
          <a:srgbClr val="6E6E6E"/>
        </a:buClr>
        <a:buChar char="•"/>
        <a:defRPr sz="2000">
          <a:solidFill>
            <a:srgbClr val="6E6E6E"/>
          </a:solidFill>
          <a:latin typeface="+mn-lt"/>
        </a:defRPr>
      </a:lvl2pPr>
      <a:lvl3pPr marL="1622425" indent="-193675" algn="l" rtl="0" fontAlgn="base">
        <a:spcBef>
          <a:spcPct val="20000"/>
        </a:spcBef>
        <a:spcAft>
          <a:spcPct val="0"/>
        </a:spcAft>
        <a:buClr>
          <a:srgbClr val="6E6E6E"/>
        </a:buClr>
        <a:buChar char="•"/>
        <a:defRPr sz="2000">
          <a:solidFill>
            <a:srgbClr val="6E6E6E"/>
          </a:solidFill>
          <a:latin typeface="+mn-lt"/>
        </a:defRPr>
      </a:lvl3pPr>
      <a:lvl4pPr marL="2427288" indent="-228600" algn="l" rtl="0" fontAlgn="base">
        <a:spcBef>
          <a:spcPct val="20000"/>
        </a:spcBef>
        <a:spcAft>
          <a:spcPct val="0"/>
        </a:spcAft>
        <a:buClr>
          <a:srgbClr val="6E6E6E"/>
        </a:buClr>
        <a:buChar char="•"/>
        <a:defRPr sz="2000">
          <a:solidFill>
            <a:srgbClr val="6E6E6E"/>
          </a:solidFill>
          <a:latin typeface="+mn-lt"/>
        </a:defRPr>
      </a:lvl4pPr>
      <a:lvl5pPr marL="2846388" indent="-228600" algn="l" rtl="0" fontAlgn="base">
        <a:spcBef>
          <a:spcPct val="20000"/>
        </a:spcBef>
        <a:spcAft>
          <a:spcPct val="0"/>
        </a:spcAft>
        <a:buClr>
          <a:srgbClr val="6E6E6E"/>
        </a:buClr>
        <a:buChar char="•"/>
        <a:defRPr sz="2000">
          <a:solidFill>
            <a:srgbClr val="6E6E6E"/>
          </a:solidFill>
          <a:latin typeface="+mn-lt"/>
        </a:defRPr>
      </a:lvl5pPr>
      <a:lvl6pPr marL="3303588" indent="-228600" algn="l" rtl="0" fontAlgn="base">
        <a:spcBef>
          <a:spcPct val="20000"/>
        </a:spcBef>
        <a:spcAft>
          <a:spcPct val="0"/>
        </a:spcAft>
        <a:buClr>
          <a:srgbClr val="6E6E6E"/>
        </a:buClr>
        <a:buChar char="•"/>
        <a:defRPr sz="2000">
          <a:solidFill>
            <a:srgbClr val="6E6E6E"/>
          </a:solidFill>
          <a:latin typeface="+mn-lt"/>
        </a:defRPr>
      </a:lvl6pPr>
      <a:lvl7pPr marL="3760788" indent="-228600" algn="l" rtl="0" fontAlgn="base">
        <a:spcBef>
          <a:spcPct val="20000"/>
        </a:spcBef>
        <a:spcAft>
          <a:spcPct val="0"/>
        </a:spcAft>
        <a:buClr>
          <a:srgbClr val="6E6E6E"/>
        </a:buClr>
        <a:buChar char="•"/>
        <a:defRPr sz="2000">
          <a:solidFill>
            <a:srgbClr val="6E6E6E"/>
          </a:solidFill>
          <a:latin typeface="+mn-lt"/>
        </a:defRPr>
      </a:lvl7pPr>
      <a:lvl8pPr marL="4217988" indent="-228600" algn="l" rtl="0" fontAlgn="base">
        <a:spcBef>
          <a:spcPct val="20000"/>
        </a:spcBef>
        <a:spcAft>
          <a:spcPct val="0"/>
        </a:spcAft>
        <a:buClr>
          <a:srgbClr val="6E6E6E"/>
        </a:buClr>
        <a:buChar char="•"/>
        <a:defRPr sz="2000">
          <a:solidFill>
            <a:srgbClr val="6E6E6E"/>
          </a:solidFill>
          <a:latin typeface="+mn-lt"/>
        </a:defRPr>
      </a:lvl8pPr>
      <a:lvl9pPr marL="4675188" indent="-228600" algn="l" rtl="0" fontAlgn="base">
        <a:spcBef>
          <a:spcPct val="20000"/>
        </a:spcBef>
        <a:spcAft>
          <a:spcPct val="0"/>
        </a:spcAft>
        <a:buClr>
          <a:srgbClr val="6E6E6E"/>
        </a:buClr>
        <a:buChar char="•"/>
        <a:defRPr sz="2000">
          <a:solidFill>
            <a:srgbClr val="6E6E6E"/>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17550" y="1309688"/>
            <a:ext cx="7885113" cy="677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de-DE" smtClean="0"/>
              <a:t>Click to edit the title text format</a:t>
            </a:r>
          </a:p>
        </p:txBody>
      </p:sp>
      <p:sp>
        <p:nvSpPr>
          <p:cNvPr id="1027" name="Rectangle 3"/>
          <p:cNvSpPr>
            <a:spLocks noGrp="1" noChangeArrowheads="1"/>
          </p:cNvSpPr>
          <p:nvPr>
            <p:ph type="body" idx="1"/>
          </p:nvPr>
        </p:nvSpPr>
        <p:spPr bwMode="auto">
          <a:xfrm>
            <a:off x="719138" y="2125663"/>
            <a:ext cx="7883525"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de-DE" smtClean="0"/>
              <a:t>Click to edit the outline text format</a:t>
            </a:r>
          </a:p>
          <a:p>
            <a:pPr lvl="1"/>
            <a:r>
              <a:rPr lang="en-GB" altLang="de-DE" smtClean="0"/>
              <a:t>Second Outline Level</a:t>
            </a:r>
          </a:p>
          <a:p>
            <a:pPr lvl="2"/>
            <a:r>
              <a:rPr lang="en-GB" altLang="de-DE" smtClean="0"/>
              <a:t>Third Outline Level</a:t>
            </a:r>
          </a:p>
          <a:p>
            <a:pPr lvl="3"/>
            <a:r>
              <a:rPr lang="en-GB" altLang="de-DE" smtClean="0"/>
              <a:t>Fourth Outline Level</a:t>
            </a:r>
          </a:p>
          <a:p>
            <a:pPr lvl="4"/>
            <a:r>
              <a:rPr lang="en-GB" altLang="de-DE" smtClean="0"/>
              <a:t>Fifth Outline Level</a:t>
            </a:r>
          </a:p>
          <a:p>
            <a:pPr lvl="4"/>
            <a:r>
              <a:rPr lang="en-GB" altLang="de-DE" smtClean="0"/>
              <a:t>Sixth Outline Level</a:t>
            </a:r>
          </a:p>
          <a:p>
            <a:pPr lvl="4"/>
            <a:r>
              <a:rPr lang="en-GB" altLang="de-DE" smtClean="0"/>
              <a:t>Seventh Outline Level</a:t>
            </a:r>
          </a:p>
          <a:p>
            <a:pPr lvl="4"/>
            <a:r>
              <a:rPr lang="en-GB" altLang="de-DE" smtClean="0"/>
              <a:t>Eighth Outline Level</a:t>
            </a:r>
          </a:p>
          <a:p>
            <a:pPr lvl="4"/>
            <a:r>
              <a:rPr lang="en-GB" altLang="de-DE" smtClean="0"/>
              <a:t>Ninth Outline Level</a:t>
            </a:r>
          </a:p>
        </p:txBody>
      </p:sp>
      <p:sp>
        <p:nvSpPr>
          <p:cNvPr id="1028" name="Rectangle 4"/>
          <p:cNvSpPr>
            <a:spLocks noGrp="1" noChangeArrowheads="1"/>
          </p:cNvSpPr>
          <p:nvPr>
            <p:ph type="ftr"/>
          </p:nvPr>
        </p:nvSpPr>
        <p:spPr bwMode="auto">
          <a:xfrm>
            <a:off x="838200" y="6432550"/>
            <a:ext cx="7696200" cy="425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defRPr>
            </a:lvl1pPr>
          </a:lstStyle>
          <a:p>
            <a:r>
              <a:rPr lang="de-DE" altLang="de-DE" dirty="0"/>
              <a:t>Module 2-7 </a:t>
            </a:r>
            <a:r>
              <a:rPr lang="de-DE" altLang="de-DE" dirty="0" err="1"/>
              <a:t>Example</a:t>
            </a:r>
            <a:r>
              <a:rPr lang="de-DE" altLang="de-DE" dirty="0"/>
              <a:t>: </a:t>
            </a:r>
            <a:r>
              <a:rPr lang="de-DE" altLang="de-DE" dirty="0" err="1"/>
              <a:t>fettler‘s</a:t>
            </a:r>
            <a:r>
              <a:rPr lang="de-DE" altLang="de-DE" dirty="0"/>
              <a:t> </a:t>
            </a:r>
            <a:r>
              <a:rPr lang="de-DE" altLang="de-DE" dirty="0" err="1"/>
              <a:t>workplace</a:t>
            </a:r>
            <a:r>
              <a:rPr lang="de-DE" altLang="de-DE" dirty="0"/>
              <a:t>		</a:t>
            </a:r>
            <a:r>
              <a:rPr lang="de-DE" altLang="de-DE" dirty="0" smtClean="0"/>
              <a:t>V1.3-2014</a:t>
            </a:r>
            <a:r>
              <a:rPr lang="de-DE" altLang="de-DE" dirty="0"/>
              <a:t>			          Page </a:t>
            </a:r>
            <a:fld id="{FEDC71C8-85BA-4793-B40B-0960FFD3FA45}" type="slidenum">
              <a:rPr lang="de-DE" altLang="de-DE"/>
              <a:pPr/>
              <a:t>‹Nr.›</a:t>
            </a:fld>
            <a:endParaRPr lang="de-DE" altLang="de-DE" dirty="0"/>
          </a:p>
          <a:p>
            <a:endParaRPr lang="de-DE" altLang="de-DE" dirty="0"/>
          </a:p>
        </p:txBody>
      </p:sp>
      <p:grpSp>
        <p:nvGrpSpPr>
          <p:cNvPr id="1029" name="Group 6"/>
          <p:cNvGrpSpPr>
            <a:grpSpLocks/>
          </p:cNvGrpSpPr>
          <p:nvPr/>
        </p:nvGrpSpPr>
        <p:grpSpPr bwMode="auto">
          <a:xfrm>
            <a:off x="0" y="0"/>
            <a:ext cx="142875" cy="2346325"/>
            <a:chOff x="0" y="0"/>
            <a:chExt cx="90" cy="1478"/>
          </a:xfrm>
        </p:grpSpPr>
        <p:sp>
          <p:nvSpPr>
            <p:cNvPr id="1032" name="Rectangle 7"/>
            <p:cNvSpPr>
              <a:spLocks noChangeArrowheads="1"/>
            </p:cNvSpPr>
            <p:nvPr/>
          </p:nvSpPr>
          <p:spPr bwMode="auto">
            <a:xfrm rot="5400000">
              <a:off x="-191" y="193"/>
              <a:ext cx="475" cy="90"/>
            </a:xfrm>
            <a:prstGeom prst="rect">
              <a:avLst/>
            </a:prstGeom>
            <a:solidFill>
              <a:srgbClr val="6E6E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sp>
          <p:nvSpPr>
            <p:cNvPr id="1033" name="Rectangle 8"/>
            <p:cNvSpPr>
              <a:spLocks noChangeArrowheads="1"/>
            </p:cNvSpPr>
            <p:nvPr/>
          </p:nvSpPr>
          <p:spPr bwMode="auto">
            <a:xfrm rot="5400000">
              <a:off x="-191" y="694"/>
              <a:ext cx="475" cy="90"/>
            </a:xfrm>
            <a:prstGeom prst="rect">
              <a:avLst/>
            </a:prstGeom>
            <a:solidFill>
              <a:srgbClr val="B30B1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sp>
          <p:nvSpPr>
            <p:cNvPr id="2" name="Rectangle 9"/>
            <p:cNvSpPr>
              <a:spLocks noChangeArrowheads="1"/>
            </p:cNvSpPr>
            <p:nvPr/>
          </p:nvSpPr>
          <p:spPr bwMode="auto">
            <a:xfrm rot="5400000">
              <a:off x="-191" y="1196"/>
              <a:ext cx="475" cy="90"/>
            </a:xfrm>
            <a:prstGeom prst="rect">
              <a:avLst/>
            </a:prstGeom>
            <a:solidFill>
              <a:srgbClr val="004D9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grpSp>
      <p:sp>
        <p:nvSpPr>
          <p:cNvPr id="1034" name="Text Box 10"/>
          <p:cNvSpPr txBox="1">
            <a:spLocks noChangeArrowheads="1"/>
          </p:cNvSpPr>
          <p:nvPr/>
        </p:nvSpPr>
        <p:spPr bwMode="auto">
          <a:xfrm>
            <a:off x="719138" y="549275"/>
            <a:ext cx="4895850" cy="306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9pPr>
          </a:lstStyle>
          <a:p>
            <a:pPr eaLnBrk="1" hangingPunct="1">
              <a:spcBef>
                <a:spcPts val="875"/>
              </a:spcBef>
              <a:buClrTx/>
              <a:buFontTx/>
              <a:buNone/>
              <a:defRPr/>
            </a:pPr>
            <a:r>
              <a:rPr lang="de-DE" sz="1400" smtClean="0">
                <a:solidFill>
                  <a:srgbClr val="B30B16"/>
                </a:solidFill>
              </a:rPr>
              <a:t>Prevention of musculoskeletal disorders</a:t>
            </a:r>
          </a:p>
        </p:txBody>
      </p:sp>
      <p:pic>
        <p:nvPicPr>
          <p:cNvPr id="1031" name="Picture 13"/>
          <p:cNvPicPr>
            <a:picLocks noChangeAspect="1" noChangeArrowheads="1"/>
          </p:cNvPicPr>
          <p:nvPr userDrawn="1"/>
        </p:nvPicPr>
        <p:blipFill>
          <a:blip r:embed="rId1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5751513" y="42863"/>
            <a:ext cx="33337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837057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hf sldNum="0" hdr="0" dt="0"/>
  <p:txStyles>
    <p:titleStyle>
      <a:lvl1pPr algn="l" defTabSz="449263" rtl="0" eaLnBrk="0" fontAlgn="base" hangingPunct="0">
        <a:spcBef>
          <a:spcPct val="0"/>
        </a:spcBef>
        <a:spcAft>
          <a:spcPct val="0"/>
        </a:spcAft>
        <a:buClr>
          <a:srgbClr val="000000"/>
        </a:buClr>
        <a:buSzPct val="100000"/>
        <a:buFont typeface="Times New Roman" panose="02020603050405020304" pitchFamily="18" charset="0"/>
        <a:defRPr sz="2400" b="1">
          <a:solidFill>
            <a:srgbClr val="6E6E6E"/>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anose="02020603050405020304" pitchFamily="18" charset="0"/>
        <a:defRPr sz="2400" b="1">
          <a:solidFill>
            <a:srgbClr val="6E6E6E"/>
          </a:solidFill>
          <a:latin typeface="Arial" charset="0"/>
        </a:defRPr>
      </a:lvl2pPr>
      <a:lvl3pPr algn="l" defTabSz="449263" rtl="0" eaLnBrk="0" fontAlgn="base" hangingPunct="0">
        <a:spcBef>
          <a:spcPct val="0"/>
        </a:spcBef>
        <a:spcAft>
          <a:spcPct val="0"/>
        </a:spcAft>
        <a:buClr>
          <a:srgbClr val="000000"/>
        </a:buClr>
        <a:buSzPct val="100000"/>
        <a:buFont typeface="Times New Roman" panose="02020603050405020304" pitchFamily="18" charset="0"/>
        <a:defRPr sz="2400" b="1">
          <a:solidFill>
            <a:srgbClr val="6E6E6E"/>
          </a:solidFill>
          <a:latin typeface="Arial" charset="0"/>
        </a:defRPr>
      </a:lvl3pPr>
      <a:lvl4pPr algn="l" defTabSz="449263" rtl="0" eaLnBrk="0" fontAlgn="base" hangingPunct="0">
        <a:spcBef>
          <a:spcPct val="0"/>
        </a:spcBef>
        <a:spcAft>
          <a:spcPct val="0"/>
        </a:spcAft>
        <a:buClr>
          <a:srgbClr val="000000"/>
        </a:buClr>
        <a:buSzPct val="100000"/>
        <a:buFont typeface="Times New Roman" panose="02020603050405020304" pitchFamily="18" charset="0"/>
        <a:defRPr sz="2400" b="1">
          <a:solidFill>
            <a:srgbClr val="6E6E6E"/>
          </a:solidFill>
          <a:latin typeface="Arial" charset="0"/>
        </a:defRPr>
      </a:lvl4pPr>
      <a:lvl5pPr algn="l" defTabSz="449263" rtl="0" eaLnBrk="0" fontAlgn="base" hangingPunct="0">
        <a:spcBef>
          <a:spcPct val="0"/>
        </a:spcBef>
        <a:spcAft>
          <a:spcPct val="0"/>
        </a:spcAft>
        <a:buClr>
          <a:srgbClr val="000000"/>
        </a:buClr>
        <a:buSzPct val="100000"/>
        <a:buFont typeface="Times New Roman" panose="02020603050405020304" pitchFamily="18" charset="0"/>
        <a:defRPr sz="2400" b="1">
          <a:solidFill>
            <a:srgbClr val="6E6E6E"/>
          </a:solidFill>
          <a:latin typeface="Arial" charset="0"/>
        </a:defRPr>
      </a:lvl5pPr>
      <a:lvl6pPr marL="2514600" indent="-228600" algn="l" defTabSz="449263" rtl="0" fontAlgn="base">
        <a:spcBef>
          <a:spcPct val="0"/>
        </a:spcBef>
        <a:spcAft>
          <a:spcPct val="0"/>
        </a:spcAft>
        <a:buClr>
          <a:srgbClr val="000000"/>
        </a:buClr>
        <a:buSzPct val="100000"/>
        <a:buFont typeface="Times New Roman" pitchFamily="18" charset="0"/>
        <a:defRPr sz="2400" b="1">
          <a:solidFill>
            <a:srgbClr val="6E6E6E"/>
          </a:solidFill>
          <a:latin typeface="Arial" charset="0"/>
        </a:defRPr>
      </a:lvl6pPr>
      <a:lvl7pPr marL="2971800" indent="-228600" algn="l" defTabSz="449263" rtl="0" fontAlgn="base">
        <a:spcBef>
          <a:spcPct val="0"/>
        </a:spcBef>
        <a:spcAft>
          <a:spcPct val="0"/>
        </a:spcAft>
        <a:buClr>
          <a:srgbClr val="000000"/>
        </a:buClr>
        <a:buSzPct val="100000"/>
        <a:buFont typeface="Times New Roman" pitchFamily="18" charset="0"/>
        <a:defRPr sz="2400" b="1">
          <a:solidFill>
            <a:srgbClr val="6E6E6E"/>
          </a:solidFill>
          <a:latin typeface="Arial" charset="0"/>
        </a:defRPr>
      </a:lvl7pPr>
      <a:lvl8pPr marL="3429000" indent="-228600" algn="l" defTabSz="449263" rtl="0" fontAlgn="base">
        <a:spcBef>
          <a:spcPct val="0"/>
        </a:spcBef>
        <a:spcAft>
          <a:spcPct val="0"/>
        </a:spcAft>
        <a:buClr>
          <a:srgbClr val="000000"/>
        </a:buClr>
        <a:buSzPct val="100000"/>
        <a:buFont typeface="Times New Roman" pitchFamily="18" charset="0"/>
        <a:defRPr sz="2400" b="1">
          <a:solidFill>
            <a:srgbClr val="6E6E6E"/>
          </a:solidFill>
          <a:latin typeface="Arial" charset="0"/>
        </a:defRPr>
      </a:lvl8pPr>
      <a:lvl9pPr marL="3886200" indent="-228600" algn="l" defTabSz="449263" rtl="0" fontAlgn="base">
        <a:spcBef>
          <a:spcPct val="0"/>
        </a:spcBef>
        <a:spcAft>
          <a:spcPct val="0"/>
        </a:spcAft>
        <a:buClr>
          <a:srgbClr val="000000"/>
        </a:buClr>
        <a:buSzPct val="100000"/>
        <a:buFont typeface="Times New Roman" pitchFamily="18" charset="0"/>
        <a:defRPr sz="2400" b="1">
          <a:solidFill>
            <a:srgbClr val="6E6E6E"/>
          </a:solidFill>
          <a:latin typeface="Arial" charset="0"/>
        </a:defRPr>
      </a:lvl9pPr>
    </p:titleStyle>
    <p:bodyStyle>
      <a:lvl1pPr marL="342900" indent="-342900" algn="l" defTabSz="449263" rtl="0" eaLnBrk="0" fontAlgn="base" hangingPunct="0">
        <a:spcBef>
          <a:spcPts val="500"/>
        </a:spcBef>
        <a:spcAft>
          <a:spcPts val="500"/>
        </a:spcAft>
        <a:buClr>
          <a:srgbClr val="000000"/>
        </a:buClr>
        <a:buSzPct val="100000"/>
        <a:buFont typeface="Times New Roman" panose="02020603050405020304" pitchFamily="18" charset="0"/>
        <a:defRPr sz="2000">
          <a:solidFill>
            <a:srgbClr val="6E6E6E"/>
          </a:solidFill>
          <a:latin typeface="+mn-lt"/>
          <a:ea typeface="+mn-ea"/>
          <a:cs typeface="+mn-cs"/>
        </a:defRPr>
      </a:lvl1pPr>
      <a:lvl2pPr marL="742950" indent="-28575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6E6E6E"/>
          </a:solidFill>
          <a:latin typeface="+mn-lt"/>
        </a:defRPr>
      </a:lvl2pPr>
      <a:lvl3pPr marL="11430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6E6E6E"/>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6E6E6E"/>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6E6E6E"/>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6E6E6E"/>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6E6E6E"/>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6E6E6E"/>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6E6E6E"/>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dguv.de/ifa/praxishilfen/praxishilfen-maschinenschutz/checkliste-maschinenergonomie/index.jsp" TargetMode="External"/><Relationship Id="rId2" Type="http://schemas.openxmlformats.org/officeDocument/2006/relationships/hyperlink" Target="https://www.baua.de/DE/Angebote/Publikationen/Schriftenreihe/Sonderschriften/S75.html" TargetMode="Externa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34.xml"/><Relationship Id="rId7" Type="http://schemas.openxmlformats.org/officeDocument/2006/relationships/image" Target="../media/image22.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6.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4.xml"/><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nora.kan-praxis.de/e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3" Type="http://schemas.openxmlformats.org/officeDocument/2006/relationships/image" Target="../media/image12.emf"/><Relationship Id="rId18" Type="http://schemas.openxmlformats.org/officeDocument/2006/relationships/customXml" Target="../ink/ink8.xml"/><Relationship Id="rId26" Type="http://schemas.openxmlformats.org/officeDocument/2006/relationships/customXml" Target="../ink/ink12.xml"/><Relationship Id="rId39" Type="http://schemas.openxmlformats.org/officeDocument/2006/relationships/image" Target="../media/image25.emf"/><Relationship Id="rId21" Type="http://schemas.openxmlformats.org/officeDocument/2006/relationships/image" Target="../media/image16.emf"/><Relationship Id="rId34" Type="http://schemas.openxmlformats.org/officeDocument/2006/relationships/customXml" Target="../ink/ink16.xml"/><Relationship Id="rId42" Type="http://schemas.openxmlformats.org/officeDocument/2006/relationships/customXml" Target="../ink/ink20.xml"/><Relationship Id="rId47" Type="http://schemas.openxmlformats.org/officeDocument/2006/relationships/image" Target="../media/image29.emf"/><Relationship Id="rId50" Type="http://schemas.openxmlformats.org/officeDocument/2006/relationships/customXml" Target="../ink/ink24.xml"/><Relationship Id="rId55" Type="http://schemas.openxmlformats.org/officeDocument/2006/relationships/image" Target="../media/image33.emf"/><Relationship Id="rId63" Type="http://schemas.openxmlformats.org/officeDocument/2006/relationships/image" Target="../media/image37.emf"/><Relationship Id="rId7" Type="http://schemas.openxmlformats.org/officeDocument/2006/relationships/image" Target="../media/image9.emf"/><Relationship Id="rId2" Type="http://schemas.openxmlformats.org/officeDocument/2006/relationships/notesSlide" Target="../notesSlides/notesSlide2.xml"/><Relationship Id="rId16" Type="http://schemas.openxmlformats.org/officeDocument/2006/relationships/customXml" Target="../ink/ink7.xml"/><Relationship Id="rId20" Type="http://schemas.openxmlformats.org/officeDocument/2006/relationships/customXml" Target="../ink/ink9.xml"/><Relationship Id="rId29" Type="http://schemas.openxmlformats.org/officeDocument/2006/relationships/image" Target="../media/image20.emf"/><Relationship Id="rId41" Type="http://schemas.openxmlformats.org/officeDocument/2006/relationships/image" Target="../media/image26.emf"/><Relationship Id="rId54" Type="http://schemas.openxmlformats.org/officeDocument/2006/relationships/customXml" Target="../ink/ink26.xml"/><Relationship Id="rId62" Type="http://schemas.openxmlformats.org/officeDocument/2006/relationships/customXml" Target="../ink/ink30.xml"/><Relationship Id="rId1" Type="http://schemas.openxmlformats.org/officeDocument/2006/relationships/slideLayout" Target="../slideLayouts/slideLayout2.xml"/><Relationship Id="rId6" Type="http://schemas.openxmlformats.org/officeDocument/2006/relationships/customXml" Target="../ink/ink2.xml"/><Relationship Id="rId11" Type="http://schemas.openxmlformats.org/officeDocument/2006/relationships/image" Target="../media/image11.emf"/><Relationship Id="rId24" Type="http://schemas.openxmlformats.org/officeDocument/2006/relationships/customXml" Target="../ink/ink11.xml"/><Relationship Id="rId32" Type="http://schemas.openxmlformats.org/officeDocument/2006/relationships/customXml" Target="../ink/ink15.xml"/><Relationship Id="rId37" Type="http://schemas.openxmlformats.org/officeDocument/2006/relationships/image" Target="../media/image24.emf"/><Relationship Id="rId40" Type="http://schemas.openxmlformats.org/officeDocument/2006/relationships/customXml" Target="../ink/ink19.xml"/><Relationship Id="rId45" Type="http://schemas.openxmlformats.org/officeDocument/2006/relationships/image" Target="../media/image28.emf"/><Relationship Id="rId53" Type="http://schemas.openxmlformats.org/officeDocument/2006/relationships/image" Target="../media/image32.emf"/><Relationship Id="rId58" Type="http://schemas.openxmlformats.org/officeDocument/2006/relationships/customXml" Target="../ink/ink28.xml"/><Relationship Id="rId5" Type="http://schemas.openxmlformats.org/officeDocument/2006/relationships/image" Target="../media/image8.emf"/><Relationship Id="rId15" Type="http://schemas.openxmlformats.org/officeDocument/2006/relationships/image" Target="../media/image13.emf"/><Relationship Id="rId23" Type="http://schemas.openxmlformats.org/officeDocument/2006/relationships/image" Target="../media/image17.emf"/><Relationship Id="rId28" Type="http://schemas.openxmlformats.org/officeDocument/2006/relationships/customXml" Target="../ink/ink13.xml"/><Relationship Id="rId36" Type="http://schemas.openxmlformats.org/officeDocument/2006/relationships/customXml" Target="../ink/ink17.xml"/><Relationship Id="rId49" Type="http://schemas.openxmlformats.org/officeDocument/2006/relationships/image" Target="../media/image30.emf"/><Relationship Id="rId57" Type="http://schemas.openxmlformats.org/officeDocument/2006/relationships/image" Target="../media/image34.emf"/><Relationship Id="rId61" Type="http://schemas.openxmlformats.org/officeDocument/2006/relationships/image" Target="../media/image36.emf"/><Relationship Id="rId10" Type="http://schemas.openxmlformats.org/officeDocument/2006/relationships/customXml" Target="../ink/ink4.xml"/><Relationship Id="rId19" Type="http://schemas.openxmlformats.org/officeDocument/2006/relationships/image" Target="../media/image15.emf"/><Relationship Id="rId31" Type="http://schemas.openxmlformats.org/officeDocument/2006/relationships/image" Target="../media/image21.emf"/><Relationship Id="rId44" Type="http://schemas.openxmlformats.org/officeDocument/2006/relationships/customXml" Target="../ink/ink21.xml"/><Relationship Id="rId52" Type="http://schemas.openxmlformats.org/officeDocument/2006/relationships/customXml" Target="../ink/ink25.xml"/><Relationship Id="rId60" Type="http://schemas.openxmlformats.org/officeDocument/2006/relationships/customXml" Target="../ink/ink29.xml"/><Relationship Id="rId65" Type="http://schemas.openxmlformats.org/officeDocument/2006/relationships/image" Target="../media/image38.emf"/><Relationship Id="rId4" Type="http://schemas.openxmlformats.org/officeDocument/2006/relationships/customXml" Target="../ink/ink1.xml"/><Relationship Id="rId9" Type="http://schemas.openxmlformats.org/officeDocument/2006/relationships/image" Target="../media/image10.emf"/><Relationship Id="rId14" Type="http://schemas.openxmlformats.org/officeDocument/2006/relationships/customXml" Target="../ink/ink6.xml"/><Relationship Id="rId22" Type="http://schemas.openxmlformats.org/officeDocument/2006/relationships/customXml" Target="../ink/ink10.xml"/><Relationship Id="rId27" Type="http://schemas.openxmlformats.org/officeDocument/2006/relationships/image" Target="../media/image19.emf"/><Relationship Id="rId30" Type="http://schemas.openxmlformats.org/officeDocument/2006/relationships/customXml" Target="../ink/ink14.xml"/><Relationship Id="rId35" Type="http://schemas.openxmlformats.org/officeDocument/2006/relationships/image" Target="../media/image23.emf"/><Relationship Id="rId43" Type="http://schemas.openxmlformats.org/officeDocument/2006/relationships/image" Target="../media/image27.emf"/><Relationship Id="rId48" Type="http://schemas.openxmlformats.org/officeDocument/2006/relationships/customXml" Target="../ink/ink23.xml"/><Relationship Id="rId56" Type="http://schemas.openxmlformats.org/officeDocument/2006/relationships/customXml" Target="../ink/ink27.xml"/><Relationship Id="rId64" Type="http://schemas.openxmlformats.org/officeDocument/2006/relationships/customXml" Target="../ink/ink31.xml"/><Relationship Id="rId8" Type="http://schemas.openxmlformats.org/officeDocument/2006/relationships/customXml" Target="../ink/ink3.xml"/><Relationship Id="rId51" Type="http://schemas.openxmlformats.org/officeDocument/2006/relationships/image" Target="../media/image31.emf"/><Relationship Id="rId3" Type="http://schemas.openxmlformats.org/officeDocument/2006/relationships/image" Target="../media/image7.jpeg"/><Relationship Id="rId12" Type="http://schemas.openxmlformats.org/officeDocument/2006/relationships/customXml" Target="../ink/ink5.xml"/><Relationship Id="rId17" Type="http://schemas.openxmlformats.org/officeDocument/2006/relationships/image" Target="../media/image14.emf"/><Relationship Id="rId25" Type="http://schemas.openxmlformats.org/officeDocument/2006/relationships/image" Target="../media/image18.emf"/><Relationship Id="rId33" Type="http://schemas.openxmlformats.org/officeDocument/2006/relationships/image" Target="../media/image22.emf"/><Relationship Id="rId38" Type="http://schemas.openxmlformats.org/officeDocument/2006/relationships/customXml" Target="../ink/ink18.xml"/><Relationship Id="rId46" Type="http://schemas.openxmlformats.org/officeDocument/2006/relationships/customXml" Target="../ink/ink22.xml"/><Relationship Id="rId59" Type="http://schemas.openxmlformats.org/officeDocument/2006/relationships/image" Target="../media/image35.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ailto:Christiane.Kamusella@tu-dresden.de"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hyperlink" Target="https://ergonomie.kan-praxis.de/" TargetMode="External"/><Relationship Id="rId4" Type="http://schemas.openxmlformats.org/officeDocument/2006/relationships/hyperlink" Target="http://www.kan.d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39.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customXml" Target="../ink/ink32.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1.wmf"/><Relationship Id="rId5" Type="http://schemas.openxmlformats.org/officeDocument/2006/relationships/oleObject" Target="../embeddings/oleObject1.bin"/><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https://www.dguv.de/ifa/fachinfos/ergonomie/deutsche-wirbelsaeulenstudien/index-2.js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a:xfrm>
            <a:off x="1619672" y="2189163"/>
            <a:ext cx="6984876" cy="2679700"/>
          </a:xfrm>
        </p:spPr>
        <p:txBody>
          <a:bodyPr/>
          <a:lstStyle/>
          <a:p>
            <a:pPr eaLnBrk="1" hangingPunct="1"/>
            <a:r>
              <a:rPr lang="en-US" dirty="0"/>
              <a:t>Anthropometric and biomechanical aspects of ergonomic design</a:t>
            </a:r>
            <a:r>
              <a:rPr lang="de-DE" dirty="0"/>
              <a:t/>
            </a:r>
            <a:br>
              <a:rPr lang="de-DE" dirty="0"/>
            </a:br>
            <a:r>
              <a:rPr lang="de-DE" dirty="0"/>
              <a:t/>
            </a:r>
            <a:br>
              <a:rPr lang="de-DE" dirty="0"/>
            </a:br>
            <a:r>
              <a:rPr lang="de-DE" sz="2800" dirty="0" smtClean="0"/>
              <a:t>Part 7: </a:t>
            </a:r>
            <a:r>
              <a:rPr lang="de-DE" altLang="de-DE" sz="2800" dirty="0"/>
              <a:t>Stress </a:t>
            </a:r>
            <a:r>
              <a:rPr lang="de-DE" altLang="de-DE" sz="2800" dirty="0" err="1"/>
              <a:t>factors</a:t>
            </a:r>
            <a:r>
              <a:rPr lang="de-DE" altLang="de-DE" sz="2800" dirty="0"/>
              <a:t> </a:t>
            </a:r>
            <a:r>
              <a:rPr lang="de-DE" altLang="de-DE" sz="2800" dirty="0" err="1"/>
              <a:t>and</a:t>
            </a:r>
            <a:r>
              <a:rPr lang="de-DE" altLang="de-DE" sz="2800" dirty="0"/>
              <a:t> </a:t>
            </a:r>
            <a:r>
              <a:rPr lang="de-DE" altLang="de-DE" sz="2800" dirty="0" err="1"/>
              <a:t>biomechanical</a:t>
            </a:r>
            <a:r>
              <a:rPr lang="de-DE" altLang="de-DE" sz="2800" dirty="0"/>
              <a:t> </a:t>
            </a:r>
            <a:r>
              <a:rPr lang="de-DE" altLang="de-DE" sz="2800" dirty="0" err="1"/>
              <a:t>mechanisms</a:t>
            </a:r>
            <a:r>
              <a:rPr lang="de-DE" altLang="de-DE" sz="2800" dirty="0"/>
              <a:t> </a:t>
            </a:r>
            <a:r>
              <a:rPr lang="de-DE" altLang="de-DE" sz="2800" dirty="0" err="1"/>
              <a:t>of</a:t>
            </a:r>
            <a:r>
              <a:rPr lang="de-DE" altLang="de-DE" sz="2800" dirty="0"/>
              <a:t> </a:t>
            </a:r>
            <a:r>
              <a:rPr lang="de-DE" altLang="de-DE" sz="2800" dirty="0" err="1"/>
              <a:t>action</a:t>
            </a:r>
            <a:endParaRPr lang="de-DE" altLang="de-DE" dirty="0" smtClean="0"/>
          </a:p>
        </p:txBody>
      </p:sp>
      <p:sp>
        <p:nvSpPr>
          <p:cNvPr id="3075" name="Rectangle 43"/>
          <p:cNvSpPr>
            <a:spLocks noGrp="1" noChangeArrowheads="1"/>
          </p:cNvSpPr>
          <p:nvPr>
            <p:ph type="subTitle" idx="1"/>
          </p:nvPr>
        </p:nvSpPr>
        <p:spPr>
          <a:xfrm>
            <a:off x="1619672" y="5445224"/>
            <a:ext cx="6102350" cy="1298575"/>
          </a:xfrm>
        </p:spPr>
        <p:txBody>
          <a:bodyPr/>
          <a:lstStyle/>
          <a:p>
            <a:pPr eaLnBrk="1" hangingPunct="1"/>
            <a:r>
              <a:rPr lang="en-US" altLang="de-DE" dirty="0"/>
              <a:t>Module 2 – Learning ergonomics</a:t>
            </a:r>
            <a:endParaRPr lang="de-DE" alt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a:t>General task-</a:t>
            </a:r>
            <a:r>
              <a:rPr lang="de-DE" altLang="de-DE" sz="3200" dirty="0" err="1"/>
              <a:t>related</a:t>
            </a:r>
            <a:r>
              <a:rPr lang="de-DE" altLang="de-DE" sz="3200" dirty="0"/>
              <a:t> stress </a:t>
            </a:r>
            <a:r>
              <a:rPr lang="de-DE" altLang="de-DE" sz="3200" dirty="0" err="1"/>
              <a:t>factors</a:t>
            </a:r>
            <a:endParaRPr lang="de-DE"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10</a:t>
            </a:fld>
            <a:endParaRPr lang="de-DE" altLang="de-DE" dirty="0"/>
          </a:p>
        </p:txBody>
      </p:sp>
      <p:pic>
        <p:nvPicPr>
          <p:cNvPr id="8" name="Inhaltsplatzhalter 7"/>
          <p:cNvPicPr>
            <a:picLocks noGrp="1" noChangeAspect="1"/>
          </p:cNvPicPr>
          <p:nvPr>
            <p:ph idx="1"/>
          </p:nvPr>
        </p:nvPicPr>
        <p:blipFill>
          <a:blip r:embed="rId3"/>
          <a:stretch>
            <a:fillRect/>
          </a:stretch>
        </p:blipFill>
        <p:spPr>
          <a:xfrm>
            <a:off x="539750" y="1544520"/>
            <a:ext cx="8064500" cy="4777023"/>
          </a:xfrm>
          <a:prstGeom prst="rect">
            <a:avLst/>
          </a:prstGeom>
        </p:spPr>
      </p:pic>
    </p:spTree>
    <p:extLst>
      <p:ext uri="{BB962C8B-B14F-4D97-AF65-F5344CB8AC3E}">
        <p14:creationId xmlns:p14="http://schemas.microsoft.com/office/powerpoint/2010/main" val="31938689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tLang="de-DE" sz="3200" dirty="0"/>
              <a:t>Guideline values for load masses as a function of influencing factors</a:t>
            </a:r>
            <a:endParaRPr lang="de-DE"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11</a:t>
            </a:fld>
            <a:endParaRPr lang="de-DE" altLang="de-DE" dirty="0"/>
          </a:p>
        </p:txBody>
      </p:sp>
      <p:pic>
        <p:nvPicPr>
          <p:cNvPr id="11" name="Inhaltsplatzhalter 10"/>
          <p:cNvPicPr>
            <a:picLocks noGrp="1" noChangeAspect="1"/>
          </p:cNvPicPr>
          <p:nvPr>
            <p:ph idx="1"/>
          </p:nvPr>
        </p:nvPicPr>
        <p:blipFill>
          <a:blip r:embed="rId3"/>
          <a:stretch>
            <a:fillRect/>
          </a:stretch>
        </p:blipFill>
        <p:spPr>
          <a:xfrm>
            <a:off x="539750" y="1794610"/>
            <a:ext cx="8604250" cy="4563085"/>
          </a:xfrm>
          <a:prstGeom prst="rect">
            <a:avLst/>
          </a:prstGeom>
        </p:spPr>
      </p:pic>
    </p:spTree>
    <p:extLst>
      <p:ext uri="{BB962C8B-B14F-4D97-AF65-F5344CB8AC3E}">
        <p14:creationId xmlns:p14="http://schemas.microsoft.com/office/powerpoint/2010/main" val="37344578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tLang="de-DE" sz="3200" dirty="0"/>
              <a:t>Factors influencing determining of the limit loads</a:t>
            </a:r>
            <a:endParaRPr lang="de-DE"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12</a:t>
            </a:fld>
            <a:endParaRPr lang="de-DE" altLang="de-DE" dirty="0"/>
          </a:p>
        </p:txBody>
      </p:sp>
      <p:pic>
        <p:nvPicPr>
          <p:cNvPr id="7" name="Inhaltsplatzhalter 6"/>
          <p:cNvPicPr>
            <a:picLocks noGrp="1" noChangeAspect="1"/>
          </p:cNvPicPr>
          <p:nvPr>
            <p:ph idx="1"/>
          </p:nvPr>
        </p:nvPicPr>
        <p:blipFill>
          <a:blip r:embed="rId3"/>
          <a:stretch>
            <a:fillRect/>
          </a:stretch>
        </p:blipFill>
        <p:spPr>
          <a:xfrm>
            <a:off x="517525" y="1844824"/>
            <a:ext cx="8064500" cy="1145393"/>
          </a:xfrm>
          <a:prstGeom prst="rect">
            <a:avLst/>
          </a:prstGeom>
        </p:spPr>
      </p:pic>
      <p:sp>
        <p:nvSpPr>
          <p:cNvPr id="9" name="Rechteck 8"/>
          <p:cNvSpPr/>
          <p:nvPr/>
        </p:nvSpPr>
        <p:spPr>
          <a:xfrm>
            <a:off x="517525" y="2805492"/>
            <a:ext cx="8024811" cy="3736407"/>
          </a:xfrm>
          <a:prstGeom prst="rect">
            <a:avLst/>
          </a:prstGeom>
        </p:spPr>
        <p:txBody>
          <a:bodyPr wrap="square">
            <a:spAutoFit/>
          </a:bodyPr>
          <a:lstStyle/>
          <a:p>
            <a:r>
              <a:rPr lang="en-US" sz="1600" dirty="0"/>
              <a:t>LC: 	Load constant, as a function of the user population</a:t>
            </a:r>
          </a:p>
          <a:p>
            <a:r>
              <a:rPr lang="en-US" sz="1600" dirty="0"/>
              <a:t>	Example: children and older people: 		  5 kg</a:t>
            </a:r>
          </a:p>
          <a:p>
            <a:r>
              <a:rPr lang="en-US" sz="1600" dirty="0"/>
              <a:t>	General population, domestic context: 		10 kg</a:t>
            </a:r>
          </a:p>
          <a:p>
            <a:r>
              <a:rPr lang="en-US" sz="1600" dirty="0"/>
              <a:t>	Adult working population: 			25 kg </a:t>
            </a:r>
          </a:p>
          <a:p>
            <a:r>
              <a:rPr lang="en-US" sz="1600" dirty="0"/>
              <a:t>HF: 	Horizontal factor: horizontal distance in cm between the middle of the hand and the middle of the foot at the start of lifting</a:t>
            </a:r>
          </a:p>
          <a:p>
            <a:r>
              <a:rPr lang="en-US" sz="1600" dirty="0"/>
              <a:t>VF: 	Vertical factor: vertical distance in cm between the middle of the hand and the floor at the start of lifting	</a:t>
            </a:r>
          </a:p>
          <a:p>
            <a:r>
              <a:rPr lang="en-US" sz="1600" dirty="0"/>
              <a:t>DF: 	Difference factor: difference in the load height in cm between the start and end of lifting</a:t>
            </a:r>
          </a:p>
          <a:p>
            <a:r>
              <a:rPr lang="en-US" sz="1600" dirty="0"/>
              <a:t>AF: 	Asymmetry factor: angle of trunk torsion (twisting of the spine), in degrees</a:t>
            </a:r>
          </a:p>
          <a:p>
            <a:r>
              <a:rPr lang="en-US" sz="1600" dirty="0"/>
              <a:t>FF: 	Frequency factor for frequency and duration of the lifting processes</a:t>
            </a:r>
          </a:p>
          <a:p>
            <a:r>
              <a:rPr lang="en-US" sz="1600" dirty="0"/>
              <a:t>GF: 	Manipulability factor</a:t>
            </a:r>
            <a:endParaRPr lang="en-US" sz="1800" dirty="0"/>
          </a:p>
        </p:txBody>
      </p:sp>
    </p:spTree>
    <p:extLst>
      <p:ext uri="{BB962C8B-B14F-4D97-AF65-F5344CB8AC3E}">
        <p14:creationId xmlns:p14="http://schemas.microsoft.com/office/powerpoint/2010/main" val="17292102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err="1"/>
              <a:t>Example</a:t>
            </a:r>
            <a:endParaRPr lang="de-DE" dirty="0"/>
          </a:p>
        </p:txBody>
      </p:sp>
      <p:sp>
        <p:nvSpPr>
          <p:cNvPr id="3" name="Inhaltsplatzhalter 2"/>
          <p:cNvSpPr>
            <a:spLocks noGrp="1"/>
          </p:cNvSpPr>
          <p:nvPr>
            <p:ph idx="1"/>
          </p:nvPr>
        </p:nvSpPr>
        <p:spPr>
          <a:xfrm>
            <a:off x="539750" y="1484313"/>
            <a:ext cx="4896346" cy="4897437"/>
          </a:xfrm>
        </p:spPr>
        <p:txBody>
          <a:bodyPr/>
          <a:lstStyle/>
          <a:p>
            <a:pPr lvl="0"/>
            <a:r>
              <a:rPr lang="de-DE" altLang="de-DE" sz="1800" u="sng" dirty="0" err="1">
                <a:solidFill>
                  <a:srgbClr val="004994"/>
                </a:solidFill>
              </a:rPr>
              <a:t>Fettler's</a:t>
            </a:r>
            <a:r>
              <a:rPr lang="de-DE" altLang="de-DE" sz="1800" u="sng" dirty="0">
                <a:solidFill>
                  <a:srgbClr val="004994"/>
                </a:solidFill>
              </a:rPr>
              <a:t> </a:t>
            </a:r>
            <a:r>
              <a:rPr lang="de-DE" altLang="de-DE" sz="1800" u="sng" dirty="0" err="1">
                <a:solidFill>
                  <a:srgbClr val="004994"/>
                </a:solidFill>
              </a:rPr>
              <a:t>workplace</a:t>
            </a:r>
            <a:r>
              <a:rPr lang="de-DE" altLang="de-DE" sz="1800" u="sng" dirty="0">
                <a:solidFill>
                  <a:srgbClr val="004994"/>
                </a:solidFill>
              </a:rPr>
              <a:t> </a:t>
            </a:r>
          </a:p>
          <a:p>
            <a:pPr lvl="0"/>
            <a:endParaRPr lang="de-DE" sz="1800" dirty="0">
              <a:solidFill>
                <a:srgbClr val="6F6F6F"/>
              </a:solidFill>
            </a:endParaRPr>
          </a:p>
          <a:p>
            <a:pPr lvl="0"/>
            <a:r>
              <a:rPr lang="de-DE" altLang="de-DE" sz="1600" b="0" dirty="0">
                <a:solidFill>
                  <a:srgbClr val="FFFFFF">
                    <a:lumMod val="50000"/>
                  </a:srgbClr>
                </a:solidFill>
              </a:rPr>
              <a:t>Source: IFA Institut für Arbeitsschutz der</a:t>
            </a:r>
          </a:p>
          <a:p>
            <a:pPr lvl="0"/>
            <a:r>
              <a:rPr lang="de-DE" altLang="de-DE" sz="1600" b="0" dirty="0">
                <a:solidFill>
                  <a:srgbClr val="FFFFFF">
                    <a:lumMod val="50000"/>
                  </a:srgbClr>
                </a:solidFill>
              </a:rPr>
              <a:t>Deutschen Gesetzlichen Unfallversicherung,</a:t>
            </a:r>
          </a:p>
          <a:p>
            <a:pPr lvl="0"/>
            <a:r>
              <a:rPr lang="de-DE" altLang="de-DE" sz="1600" b="0" dirty="0">
                <a:solidFill>
                  <a:srgbClr val="FFFFFF">
                    <a:lumMod val="50000"/>
                  </a:srgbClr>
                </a:solidFill>
              </a:rPr>
              <a:t>Sachgebiet Ergonomie</a:t>
            </a:r>
          </a:p>
          <a:p>
            <a:pPr lvl="0"/>
            <a:endParaRPr lang="de-DE" sz="1800" dirty="0">
              <a:solidFill>
                <a:srgbClr val="6F6F6F"/>
              </a:solidFill>
            </a:endParaRPr>
          </a:p>
          <a:p>
            <a:pPr lvl="0" eaLnBrk="1" hangingPunct="1">
              <a:spcBef>
                <a:spcPct val="0"/>
              </a:spcBef>
              <a:tabLst/>
            </a:pPr>
            <a:r>
              <a:rPr lang="de-DE" altLang="de-DE" sz="1600" kern="1200" dirty="0">
                <a:solidFill>
                  <a:srgbClr val="6F6F6F"/>
                </a:solidFill>
                <a:latin typeface="Arial" pitchFamily="34" charset="0"/>
                <a:cs typeface="Arial" pitchFamily="34" charset="0"/>
              </a:rPr>
              <a:t>Technical </a:t>
            </a:r>
            <a:r>
              <a:rPr lang="de-DE" altLang="de-DE" sz="1600" kern="1200" dirty="0" err="1">
                <a:solidFill>
                  <a:srgbClr val="6F6F6F"/>
                </a:solidFill>
                <a:latin typeface="Arial" pitchFamily="34" charset="0"/>
                <a:cs typeface="Arial" pitchFamily="34" charset="0"/>
              </a:rPr>
              <a:t>aids</a:t>
            </a:r>
            <a:r>
              <a:rPr lang="de-DE" altLang="de-DE" sz="1600" kern="1200" dirty="0">
                <a:solidFill>
                  <a:srgbClr val="6F6F6F"/>
                </a:solidFill>
                <a:latin typeface="Arial" pitchFamily="34" charset="0"/>
                <a:cs typeface="Arial" pitchFamily="34" charset="0"/>
              </a:rPr>
              <a:t> </a:t>
            </a:r>
            <a:r>
              <a:rPr lang="de-DE" altLang="de-DE" sz="1600" kern="1200" dirty="0" err="1">
                <a:solidFill>
                  <a:srgbClr val="6F6F6F"/>
                </a:solidFill>
                <a:latin typeface="Arial" pitchFamily="34" charset="0"/>
                <a:cs typeface="Arial" pitchFamily="34" charset="0"/>
              </a:rPr>
              <a:t>for</a:t>
            </a:r>
            <a:r>
              <a:rPr lang="de-DE" altLang="de-DE" sz="1600" kern="1200" dirty="0">
                <a:solidFill>
                  <a:srgbClr val="6F6F6F"/>
                </a:solidFill>
                <a:latin typeface="Arial" pitchFamily="34" charset="0"/>
                <a:cs typeface="Arial" pitchFamily="34" charset="0"/>
              </a:rPr>
              <a:t> </a:t>
            </a:r>
            <a:r>
              <a:rPr lang="de-DE" altLang="de-DE" sz="1600" kern="1200" dirty="0" err="1">
                <a:solidFill>
                  <a:srgbClr val="6F6F6F"/>
                </a:solidFill>
                <a:latin typeface="Arial" pitchFamily="34" charset="0"/>
                <a:cs typeface="Arial" pitchFamily="34" charset="0"/>
              </a:rPr>
              <a:t>manual</a:t>
            </a:r>
            <a:r>
              <a:rPr lang="de-DE" altLang="de-DE" sz="1600" kern="1200" dirty="0">
                <a:solidFill>
                  <a:srgbClr val="6F6F6F"/>
                </a:solidFill>
                <a:latin typeface="Arial" pitchFamily="34" charset="0"/>
                <a:cs typeface="Arial" pitchFamily="34" charset="0"/>
              </a:rPr>
              <a:t> </a:t>
            </a:r>
            <a:r>
              <a:rPr lang="de-DE" altLang="de-DE" sz="1600" kern="1200" dirty="0" err="1">
                <a:solidFill>
                  <a:srgbClr val="6F6F6F"/>
                </a:solidFill>
                <a:latin typeface="Arial" pitchFamily="34" charset="0"/>
                <a:cs typeface="Arial" pitchFamily="34" charset="0"/>
              </a:rPr>
              <a:t>load</a:t>
            </a:r>
            <a:r>
              <a:rPr lang="de-DE" altLang="de-DE" sz="1600" kern="1200" dirty="0">
                <a:solidFill>
                  <a:srgbClr val="6F6F6F"/>
                </a:solidFill>
                <a:latin typeface="Arial" pitchFamily="34" charset="0"/>
                <a:cs typeface="Arial" pitchFamily="34" charset="0"/>
              </a:rPr>
              <a:t> </a:t>
            </a:r>
            <a:r>
              <a:rPr lang="de-DE" altLang="de-DE" sz="1600" kern="1200" dirty="0" err="1">
                <a:solidFill>
                  <a:srgbClr val="6F6F6F"/>
                </a:solidFill>
                <a:latin typeface="Arial" pitchFamily="34" charset="0"/>
                <a:cs typeface="Arial" pitchFamily="34" charset="0"/>
              </a:rPr>
              <a:t>handling</a:t>
            </a:r>
            <a:endParaRPr lang="de-DE" altLang="de-DE" sz="1600" kern="1200" dirty="0">
              <a:solidFill>
                <a:srgbClr val="6F6F6F"/>
              </a:solidFill>
              <a:latin typeface="Arial" pitchFamily="34" charset="0"/>
              <a:cs typeface="Arial" pitchFamily="34" charset="0"/>
            </a:endParaRPr>
          </a:p>
          <a:p>
            <a:pPr lvl="0" eaLnBrk="1" hangingPunct="1">
              <a:spcBef>
                <a:spcPct val="0"/>
              </a:spcBef>
              <a:tabLst/>
            </a:pPr>
            <a:r>
              <a:rPr lang="de-DE" altLang="de-DE" sz="1400" b="0" kern="1200" dirty="0">
                <a:solidFill>
                  <a:srgbClr val="000000"/>
                </a:solidFill>
                <a:latin typeface="Arial" pitchFamily="34" charset="0"/>
                <a:cs typeface="Arial" pitchFamily="34" charset="0"/>
                <a:hlinkClick r:id="rId2"/>
              </a:rPr>
              <a:t>https://</a:t>
            </a:r>
            <a:r>
              <a:rPr lang="de-DE" altLang="de-DE" sz="1400" b="0" kern="1200" dirty="0" smtClean="0">
                <a:solidFill>
                  <a:srgbClr val="000000"/>
                </a:solidFill>
                <a:latin typeface="Arial" pitchFamily="34" charset="0"/>
                <a:cs typeface="Arial" pitchFamily="34" charset="0"/>
                <a:hlinkClick r:id="rId2"/>
              </a:rPr>
              <a:t>www.baua.de/DE/Angebote/Publikationen/Schriftenreihe/Sonderschriften/S75.html</a:t>
            </a:r>
            <a:r>
              <a:rPr lang="de-DE" altLang="de-DE" sz="1400" b="0" kern="1200" dirty="0" smtClean="0">
                <a:solidFill>
                  <a:srgbClr val="000000"/>
                </a:solidFill>
                <a:latin typeface="Arial" pitchFamily="34" charset="0"/>
                <a:cs typeface="Arial" pitchFamily="34" charset="0"/>
              </a:rPr>
              <a:t> (in </a:t>
            </a:r>
            <a:r>
              <a:rPr lang="de-DE" altLang="de-DE" sz="1400" b="0" kern="1200" dirty="0" err="1" smtClean="0">
                <a:solidFill>
                  <a:srgbClr val="000000"/>
                </a:solidFill>
                <a:latin typeface="Arial" pitchFamily="34" charset="0"/>
                <a:cs typeface="Arial" pitchFamily="34" charset="0"/>
              </a:rPr>
              <a:t>german</a:t>
            </a:r>
            <a:r>
              <a:rPr lang="de-DE" altLang="de-DE" sz="1400" b="0" kern="1200" dirty="0" smtClean="0">
                <a:solidFill>
                  <a:srgbClr val="000000"/>
                </a:solidFill>
                <a:latin typeface="Arial" pitchFamily="34" charset="0"/>
                <a:cs typeface="Arial" pitchFamily="34" charset="0"/>
              </a:rPr>
              <a:t>)</a:t>
            </a:r>
            <a:endParaRPr lang="de-DE" altLang="de-DE" sz="1400" b="0" kern="1200" dirty="0">
              <a:solidFill>
                <a:srgbClr val="000000"/>
              </a:solidFill>
              <a:latin typeface="Arial" pitchFamily="34" charset="0"/>
              <a:cs typeface="Arial" pitchFamily="34" charset="0"/>
            </a:endParaRPr>
          </a:p>
          <a:p>
            <a:pPr lvl="0" eaLnBrk="1" hangingPunct="1">
              <a:spcBef>
                <a:spcPct val="0"/>
              </a:spcBef>
              <a:tabLst/>
            </a:pPr>
            <a:endParaRPr lang="de-DE" altLang="de-DE" sz="1200" kern="1200" dirty="0" smtClean="0">
              <a:solidFill>
                <a:srgbClr val="000000"/>
              </a:solidFill>
              <a:latin typeface="Arial" pitchFamily="34" charset="0"/>
              <a:cs typeface="Arial" pitchFamily="34" charset="0"/>
            </a:endParaRPr>
          </a:p>
          <a:p>
            <a:pPr lvl="0" eaLnBrk="1" hangingPunct="1">
              <a:spcBef>
                <a:spcPct val="0"/>
              </a:spcBef>
              <a:tabLst/>
            </a:pPr>
            <a:endParaRPr lang="de-DE" altLang="de-DE" sz="1200" kern="1200" dirty="0">
              <a:solidFill>
                <a:srgbClr val="000000"/>
              </a:solidFill>
              <a:latin typeface="Arial" pitchFamily="34" charset="0"/>
              <a:cs typeface="Arial" pitchFamily="34" charset="0"/>
            </a:endParaRPr>
          </a:p>
          <a:p>
            <a:pPr lvl="0" eaLnBrk="1" hangingPunct="1">
              <a:spcBef>
                <a:spcPct val="0"/>
              </a:spcBef>
              <a:tabLst/>
            </a:pPr>
            <a:r>
              <a:rPr lang="de-DE" altLang="de-DE" sz="1600" kern="1200" dirty="0">
                <a:solidFill>
                  <a:srgbClr val="6F6F6F"/>
                </a:solidFill>
                <a:latin typeface="Arial" pitchFamily="34" charset="0"/>
                <a:cs typeface="Arial" pitchFamily="34" charset="0"/>
              </a:rPr>
              <a:t>Checklist </a:t>
            </a:r>
            <a:r>
              <a:rPr lang="de-DE" altLang="de-DE" sz="1600" kern="1200" dirty="0" err="1">
                <a:solidFill>
                  <a:srgbClr val="6F6F6F"/>
                </a:solidFill>
                <a:latin typeface="Arial" pitchFamily="34" charset="0"/>
                <a:cs typeface="Arial" pitchFamily="34" charset="0"/>
              </a:rPr>
              <a:t>Ergonomic</a:t>
            </a:r>
            <a:r>
              <a:rPr lang="de-DE" altLang="de-DE" sz="1600" kern="1200" dirty="0">
                <a:solidFill>
                  <a:srgbClr val="6F6F6F"/>
                </a:solidFill>
                <a:latin typeface="Arial" pitchFamily="34" charset="0"/>
                <a:cs typeface="Arial" pitchFamily="34" charset="0"/>
              </a:rPr>
              <a:t> </a:t>
            </a:r>
            <a:r>
              <a:rPr lang="de-DE" altLang="de-DE" sz="1600" kern="1200" dirty="0" err="1">
                <a:solidFill>
                  <a:srgbClr val="6F6F6F"/>
                </a:solidFill>
                <a:latin typeface="Arial" pitchFamily="34" charset="0"/>
                <a:cs typeface="Arial" pitchFamily="34" charset="0"/>
              </a:rPr>
              <a:t>machine</a:t>
            </a:r>
            <a:r>
              <a:rPr lang="de-DE" altLang="de-DE" sz="1600" kern="1200" dirty="0">
                <a:solidFill>
                  <a:srgbClr val="6F6F6F"/>
                </a:solidFill>
                <a:latin typeface="Arial" pitchFamily="34" charset="0"/>
                <a:cs typeface="Arial" pitchFamily="34" charset="0"/>
              </a:rPr>
              <a:t> design</a:t>
            </a:r>
          </a:p>
          <a:p>
            <a:pPr lvl="0" eaLnBrk="1" hangingPunct="1">
              <a:spcBef>
                <a:spcPct val="0"/>
              </a:spcBef>
              <a:tabLst/>
            </a:pPr>
            <a:r>
              <a:rPr lang="de-DE" altLang="de-DE" sz="1400" b="0" kern="1200" dirty="0">
                <a:solidFill>
                  <a:srgbClr val="000000"/>
                </a:solidFill>
                <a:latin typeface="Arial" pitchFamily="34" charset="0"/>
                <a:cs typeface="Arial" pitchFamily="34" charset="0"/>
                <a:hlinkClick r:id="rId3"/>
              </a:rPr>
              <a:t>https://www.dguv.de/ifa/praxishilfen/praxishilfen-maschinenschutz/checkliste-maschinenergonomie/index.jsp</a:t>
            </a:r>
            <a:r>
              <a:rPr lang="de-DE" altLang="de-DE" sz="1400" b="0" kern="1200" dirty="0">
                <a:solidFill>
                  <a:srgbClr val="000000"/>
                </a:solidFill>
                <a:latin typeface="Arial" pitchFamily="34" charset="0"/>
                <a:cs typeface="Arial" pitchFamily="34" charset="0"/>
              </a:rPr>
              <a:t> </a:t>
            </a:r>
            <a:r>
              <a:rPr lang="de-DE" altLang="de-DE" sz="1400" b="0" kern="1200" dirty="0" smtClean="0">
                <a:solidFill>
                  <a:srgbClr val="000000"/>
                </a:solidFill>
                <a:latin typeface="Arial" pitchFamily="34" charset="0"/>
                <a:cs typeface="Arial" pitchFamily="34" charset="0"/>
              </a:rPr>
              <a:t>(in </a:t>
            </a:r>
            <a:r>
              <a:rPr lang="de-DE" altLang="de-DE" sz="1400" b="0" kern="1200" dirty="0" err="1" smtClean="0">
                <a:solidFill>
                  <a:srgbClr val="000000"/>
                </a:solidFill>
                <a:latin typeface="Arial" pitchFamily="34" charset="0"/>
                <a:cs typeface="Arial" pitchFamily="34" charset="0"/>
              </a:rPr>
              <a:t>german</a:t>
            </a:r>
            <a:r>
              <a:rPr lang="de-DE" altLang="de-DE" sz="1400" b="0" kern="1200" dirty="0" smtClean="0">
                <a:solidFill>
                  <a:srgbClr val="000000"/>
                </a:solidFill>
                <a:latin typeface="Arial" pitchFamily="34" charset="0"/>
                <a:cs typeface="Arial" pitchFamily="34" charset="0"/>
              </a:rPr>
              <a:t>)</a:t>
            </a:r>
            <a:endParaRPr lang="de-DE" altLang="de-DE" sz="1400" b="0" kern="1200" dirty="0">
              <a:solidFill>
                <a:srgbClr val="000000"/>
              </a:solidFill>
              <a:latin typeface="Arial" pitchFamily="34" charset="0"/>
              <a:cs typeface="Arial" pitchFamily="34" charset="0"/>
            </a:endParaRPr>
          </a:p>
          <a:p>
            <a:endParaRPr lang="de-DE"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13</a:t>
            </a:fld>
            <a:endParaRPr lang="de-DE" altLang="de-DE" dirty="0"/>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1556792"/>
            <a:ext cx="3241675" cy="442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81721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Fußzeilenplatzhalter 2"/>
          <p:cNvSpPr>
            <a:spLocks noGrp="1"/>
          </p:cNvSpPr>
          <p:nvPr>
            <p:ph type="ftr" sz="quarter" idx="10"/>
          </p:nvPr>
        </p:nvSpPr>
        <p:spPr>
          <a:noFill/>
        </p:spPr>
        <p:txBody>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Module 2-7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Example</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fettler‘s</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workplace</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itchFamily="34" charset="0"/>
              </a:rPr>
              <a:t>                               </a:t>
            </a:r>
            <a:fld id="{13A3BD12-5EEE-4EF9-95E1-11C2183352B6}" type="slidenum">
              <a:rPr kumimoji="0" lang="de-DE" altLang="de-DE" sz="1050" b="0" i="0" u="none" strike="noStrike" kern="1200" cap="none" spc="0" normalizeH="0" baseline="0" noProof="0">
                <a:ln>
                  <a:noFill/>
                </a:ln>
                <a:solidFill>
                  <a:srgbClr val="000000"/>
                </a:solidFill>
                <a:effectLst/>
                <a:uLnTx/>
                <a:uFillTx/>
                <a:latin typeface="Arial" panose="020B0604020202020204" pitchFamily="34" charset="0"/>
                <a:ea typeface="+mn-ea"/>
                <a:cs typeface="Arial" pitchFamily="34" charset="0"/>
              </a:rPr>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t>14</a:t>
            </a:fld>
            <a:endPar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endParaRPr>
          </a:p>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endParaRPr>
          </a:p>
        </p:txBody>
      </p:sp>
      <p:sp>
        <p:nvSpPr>
          <p:cNvPr id="3075" name="Rectangle 1"/>
          <p:cNvSpPr>
            <a:spLocks noChangeArrowheads="1"/>
          </p:cNvSpPr>
          <p:nvPr/>
        </p:nvSpPr>
        <p:spPr bwMode="auto">
          <a:xfrm>
            <a:off x="609600" y="1219200"/>
            <a:ext cx="693737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400" b="1" i="0" u="none" strike="noStrike" kern="1200" cap="none" spc="0" normalizeH="0" baseline="0" noProof="0" dirty="0" err="1">
                <a:ln>
                  <a:noFill/>
                </a:ln>
                <a:solidFill>
                  <a:srgbClr val="5F5F5F"/>
                </a:solidFill>
                <a:effectLst/>
                <a:uLnTx/>
                <a:uFillTx/>
                <a:latin typeface="Arial" panose="020B0604020202020204" pitchFamily="34" charset="0"/>
                <a:ea typeface="+mn-ea"/>
                <a:cs typeface="Arial" pitchFamily="34" charset="0"/>
              </a:rPr>
              <a:t>Fettler's</a:t>
            </a:r>
            <a:r>
              <a:rPr kumimoji="0" lang="de-DE" altLang="de-DE" sz="2400" b="1" i="0" u="none" strike="noStrike" kern="1200" cap="none" spc="0" normalizeH="0" baseline="0" noProof="0" dirty="0">
                <a:ln>
                  <a:noFill/>
                </a:ln>
                <a:solidFill>
                  <a:srgbClr val="5F5F5F"/>
                </a:solidFill>
                <a:effectLst/>
                <a:uLnTx/>
                <a:uFillTx/>
                <a:latin typeface="Arial" panose="020B0604020202020204" pitchFamily="34" charset="0"/>
                <a:ea typeface="+mn-ea"/>
                <a:cs typeface="Arial" pitchFamily="34" charset="0"/>
              </a:rPr>
              <a:t> </a:t>
            </a:r>
            <a:r>
              <a:rPr kumimoji="0" lang="de-DE" altLang="de-DE" sz="2400" b="1" i="0" u="none" strike="noStrike" kern="1200" cap="none" spc="0" normalizeH="0" baseline="0" noProof="0" dirty="0" err="1">
                <a:ln>
                  <a:noFill/>
                </a:ln>
                <a:solidFill>
                  <a:srgbClr val="5F5F5F"/>
                </a:solidFill>
                <a:effectLst/>
                <a:uLnTx/>
                <a:uFillTx/>
                <a:latin typeface="Arial" panose="020B0604020202020204" pitchFamily="34" charset="0"/>
                <a:ea typeface="+mn-ea"/>
                <a:cs typeface="Arial" pitchFamily="34" charset="0"/>
              </a:rPr>
              <a:t>workplace</a:t>
            </a:r>
            <a:endParaRPr kumimoji="0" lang="de-DE" altLang="de-DE" sz="2400" b="1" i="0" u="none" strike="noStrike" kern="1200" cap="none" spc="0" normalizeH="0" baseline="0" noProof="0" dirty="0">
              <a:ln>
                <a:noFill/>
              </a:ln>
              <a:solidFill>
                <a:srgbClr val="5F5F5F"/>
              </a:solidFill>
              <a:effectLst/>
              <a:uLnTx/>
              <a:uFillTx/>
              <a:latin typeface="Arial" panose="020B0604020202020204" pitchFamily="34" charset="0"/>
              <a:ea typeface="+mn-ea"/>
              <a:cs typeface="Arial" pitchFamily="34" charset="0"/>
            </a:endParaRPr>
          </a:p>
        </p:txBody>
      </p:sp>
      <p:sp>
        <p:nvSpPr>
          <p:cNvPr id="3076" name="Text Box 2"/>
          <p:cNvSpPr txBox="1">
            <a:spLocks noChangeArrowheads="1"/>
          </p:cNvSpPr>
          <p:nvPr/>
        </p:nvSpPr>
        <p:spPr bwMode="auto">
          <a:xfrm>
            <a:off x="2090738" y="1792288"/>
            <a:ext cx="6584950" cy="1008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marL="342900" indent="-342900">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sz="2400">
                <a:solidFill>
                  <a:schemeClr val="bg1"/>
                </a:solidFill>
                <a:latin typeface="Arial" panose="020B0604020202020204" pitchFamily="34" charset="0"/>
              </a:defRPr>
            </a:lvl1pPr>
            <a:lvl2pPr marL="455613">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sz="2400">
                <a:solidFill>
                  <a:schemeClr val="bg1"/>
                </a:solidFill>
                <a:latin typeface="Arial" panose="020B0604020202020204" pitchFamily="34" charset="0"/>
              </a:defRPr>
            </a:lvl2pPr>
            <a:lvl3pPr>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sz="2400">
                <a:solidFill>
                  <a:schemeClr val="bg1"/>
                </a:solidFill>
                <a:latin typeface="Arial" panose="020B0604020202020204" pitchFamily="34" charset="0"/>
              </a:defRPr>
            </a:lvl3pPr>
            <a:lvl4pPr>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sz="2400">
                <a:solidFill>
                  <a:schemeClr val="bg1"/>
                </a:solidFill>
                <a:latin typeface="Arial" panose="020B0604020202020204" pitchFamily="34" charset="0"/>
              </a:defRPr>
            </a:lvl4pPr>
            <a:lvl5pPr>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sz="2400">
                <a:solidFill>
                  <a:schemeClr val="bg1"/>
                </a:solidFill>
                <a:latin typeface="Arial" panose="020B0604020202020204" pitchFamily="34" charset="0"/>
              </a:defRPr>
            </a:lvl9pPr>
          </a:lstStyle>
          <a:p>
            <a:pPr marL="455613" marR="0" lvl="1" indent="0" algn="l" defTabSz="449263" rtl="0" eaLnBrk="0" fontAlgn="base" latinLnBrk="0" hangingPunct="0">
              <a:lnSpc>
                <a:spcPct val="100000"/>
              </a:lnSpc>
              <a:spcBef>
                <a:spcPct val="0"/>
              </a:spcBef>
              <a:spcAft>
                <a:spcPct val="0"/>
              </a:spcAft>
              <a:buClr>
                <a:srgbClr val="808080"/>
              </a:buClr>
              <a:buSzPct val="100000"/>
              <a:buFont typeface="Arial" panose="020B0604020202020204" pitchFamily="34" charset="0"/>
              <a:buChar char="•"/>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a:pPr>
            <a:r>
              <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Work in a </a:t>
            </a:r>
            <a:r>
              <a:rPr kumimoji="0" lang="de-DE" altLang="de-DE" sz="20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constrained</a:t>
            </a:r>
            <a:r>
              <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r>
            <a:r>
              <a:rPr kumimoji="0" lang="de-DE" altLang="de-DE" sz="20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posture</a:t>
            </a:r>
            <a:endPar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endParaRPr>
          </a:p>
          <a:p>
            <a:pPr marL="455613" marR="0" lvl="1" indent="0" algn="l" defTabSz="449263" rtl="0" eaLnBrk="0" fontAlgn="base" latinLnBrk="0" hangingPunct="0">
              <a:lnSpc>
                <a:spcPct val="100000"/>
              </a:lnSpc>
              <a:spcBef>
                <a:spcPct val="0"/>
              </a:spcBef>
              <a:spcAft>
                <a:spcPct val="0"/>
              </a:spcAft>
              <a:buClr>
                <a:srgbClr val="808080"/>
              </a:buClr>
              <a:buSzPct val="100000"/>
              <a:buFont typeface="Arial" panose="020B0604020202020204" pitchFamily="34" charset="0"/>
              <a:buChar char="•"/>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a:pPr>
            <a:r>
              <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High </a:t>
            </a:r>
            <a:r>
              <a:rPr kumimoji="0" lang="de-DE" altLang="de-DE" sz="20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component</a:t>
            </a:r>
            <a:r>
              <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r>
            <a:r>
              <a:rPr kumimoji="0" lang="de-DE" altLang="de-DE" sz="20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of</a:t>
            </a:r>
            <a:r>
              <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r>
            <a:r>
              <a:rPr kumimoji="0" lang="de-DE" altLang="de-DE" sz="20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manual</a:t>
            </a:r>
            <a:r>
              <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r>
            <a:r>
              <a:rPr kumimoji="0" lang="de-DE" altLang="de-DE" sz="20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load</a:t>
            </a:r>
            <a:r>
              <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r>
            <a:r>
              <a:rPr kumimoji="0" lang="de-DE" altLang="de-DE" sz="20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handling</a:t>
            </a:r>
            <a:endPar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endParaRPr>
          </a:p>
          <a:p>
            <a:pPr marL="455613" marR="0" lvl="1" indent="0" algn="l" defTabSz="449263" rtl="0" eaLnBrk="0" fontAlgn="base" latinLnBrk="0" hangingPunct="0">
              <a:lnSpc>
                <a:spcPct val="100000"/>
              </a:lnSpc>
              <a:spcBef>
                <a:spcPct val="0"/>
              </a:spcBef>
              <a:spcAft>
                <a:spcPct val="0"/>
              </a:spcAft>
              <a:buClr>
                <a:srgbClr val="808080"/>
              </a:buClr>
              <a:buSzPct val="100000"/>
              <a:buFont typeface="Arial" panose="020B0604020202020204" pitchFamily="34" charset="0"/>
              <a:buChar char="•"/>
              <a:tabLst>
                <a:tab pos="455613" algn="l"/>
                <a:tab pos="1370013" algn="l"/>
                <a:tab pos="2284413" algn="l"/>
                <a:tab pos="3198813" algn="l"/>
                <a:tab pos="4113213" algn="l"/>
                <a:tab pos="5027613" algn="l"/>
                <a:tab pos="5942013" algn="l"/>
                <a:tab pos="6856413" algn="l"/>
                <a:tab pos="7770813" algn="l"/>
                <a:tab pos="8685213" algn="l"/>
                <a:tab pos="9599613" algn="l"/>
                <a:tab pos="10514013" algn="l"/>
              </a:tabLst>
              <a:defRPr/>
            </a:pPr>
            <a:r>
              <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Poor </a:t>
            </a:r>
            <a:r>
              <a:rPr kumimoji="0" lang="de-DE" altLang="de-DE" sz="20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lighting</a:t>
            </a:r>
            <a:r>
              <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t>
            </a:r>
            <a:r>
              <a:rPr kumimoji="0" lang="de-DE" altLang="de-DE" sz="20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the</a:t>
            </a:r>
            <a:r>
              <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r>
            <a:r>
              <a:rPr kumimoji="0" lang="de-DE" altLang="de-DE" sz="20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workplace</a:t>
            </a:r>
            <a:endParaRPr kumimoji="0" lang="de-DE" altLang="de-DE" sz="20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endParaRPr>
          </a:p>
        </p:txBody>
      </p:sp>
      <p:sp>
        <p:nvSpPr>
          <p:cNvPr id="3077" name="Text Box 3"/>
          <p:cNvSpPr txBox="1">
            <a:spLocks noChangeArrowheads="1"/>
          </p:cNvSpPr>
          <p:nvPr/>
        </p:nvSpPr>
        <p:spPr bwMode="auto">
          <a:xfrm>
            <a:off x="630238" y="1747838"/>
            <a:ext cx="155575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400" b="0" i="0" u="none" strike="noStrike" kern="1200" cap="none" spc="0" normalizeH="0" baseline="0" noProof="0">
                <a:ln>
                  <a:noFill/>
                </a:ln>
                <a:solidFill>
                  <a:srgbClr val="808080"/>
                </a:solidFill>
                <a:effectLst/>
                <a:uLnTx/>
                <a:uFillTx/>
                <a:latin typeface="Arial" panose="020B0604020202020204" pitchFamily="34" charset="0"/>
                <a:ea typeface="+mn-ea"/>
                <a:cs typeface="Arial" pitchFamily="34" charset="0"/>
              </a:rPr>
              <a:t>Problems:</a:t>
            </a:r>
          </a:p>
        </p:txBody>
      </p:sp>
      <p:pic>
        <p:nvPicPr>
          <p:cNvPr id="3078" name="Picture 1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78688" y="4284663"/>
            <a:ext cx="1585912"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12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80063" y="4305300"/>
            <a:ext cx="1589087"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13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69163" y="2060575"/>
            <a:ext cx="1570037"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Pfeil nach links 11"/>
          <p:cNvSpPr/>
          <p:nvPr/>
        </p:nvSpPr>
        <p:spPr bwMode="auto">
          <a:xfrm>
            <a:off x="4283968" y="2903091"/>
            <a:ext cx="1943100" cy="733425"/>
          </a:xfrm>
          <a:prstGeom prst="leftArrow">
            <a:avLst>
              <a:gd name="adj1" fmla="val 82983"/>
              <a:gd name="adj2" fmla="val 50000"/>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449263" rtl="0" eaLnBrk="1" fontAlgn="base" latinLnBrk="0" hangingPunct="1">
              <a:lnSpc>
                <a:spcPct val="100000"/>
              </a:lnSpc>
              <a:spcBef>
                <a:spcPct val="50000"/>
              </a:spcBef>
              <a:spcAft>
                <a:spcPct val="0"/>
              </a:spcAft>
              <a:buClr>
                <a:srgbClr val="000000"/>
              </a:buClr>
              <a:buSzPct val="100000"/>
              <a:buFont typeface="Times New Roman" panose="02020603050405020304" pitchFamily="18" charset="0"/>
              <a:buNone/>
              <a:tabLst/>
              <a:defRPr/>
            </a:pPr>
            <a:r>
              <a:rPr kumimoji="0" lang="de-DE" sz="1400" b="0" i="0" u="none" strike="noStrike" kern="1200" cap="none" spc="0" normalizeH="0" baseline="0" noProof="0" dirty="0" err="1">
                <a:ln>
                  <a:noFill/>
                </a:ln>
                <a:solidFill>
                  <a:srgbClr val="000000"/>
                </a:solidFill>
                <a:effectLst/>
                <a:uLnTx/>
                <a:uFillTx/>
                <a:latin typeface="Arial"/>
                <a:ea typeface="+mn-ea"/>
                <a:cs typeface="+mn-cs"/>
              </a:rPr>
              <a:t>To</a:t>
            </a:r>
            <a:r>
              <a:rPr kumimoji="0" lang="de-DE" sz="1400" b="0" i="0" u="none" strike="noStrike" kern="1200" cap="none" spc="0" normalizeH="0" baseline="0" noProof="0" dirty="0">
                <a:ln>
                  <a:noFill/>
                </a:ln>
                <a:solidFill>
                  <a:srgbClr val="000000"/>
                </a:solidFill>
                <a:effectLst/>
                <a:uLnTx/>
                <a:uFillTx/>
                <a:latin typeface="Arial"/>
                <a:ea typeface="+mn-ea"/>
                <a:cs typeface="+mn-cs"/>
              </a:rPr>
              <a:t> </a:t>
            </a:r>
            <a:r>
              <a:rPr kumimoji="0" lang="de-DE" sz="1400" b="0" i="0" u="none" strike="noStrike" kern="1200" cap="none" spc="0" normalizeH="0" baseline="0" noProof="0" dirty="0" err="1">
                <a:ln>
                  <a:noFill/>
                </a:ln>
                <a:solidFill>
                  <a:srgbClr val="000000"/>
                </a:solidFill>
                <a:effectLst/>
                <a:uLnTx/>
                <a:uFillTx/>
                <a:latin typeface="Arial"/>
                <a:ea typeface="+mn-ea"/>
                <a:cs typeface="+mn-cs"/>
              </a:rPr>
              <a:t>start</a:t>
            </a:r>
            <a:r>
              <a:rPr kumimoji="0" lang="de-DE" sz="1400" b="0" i="0" u="none" strike="noStrike" kern="1200" cap="none" spc="0" normalizeH="0" baseline="0" noProof="0" dirty="0">
                <a:ln>
                  <a:noFill/>
                </a:ln>
                <a:solidFill>
                  <a:srgbClr val="000000"/>
                </a:solidFill>
                <a:effectLst/>
                <a:uLnTx/>
                <a:uFillTx/>
                <a:latin typeface="Arial"/>
                <a:ea typeface="+mn-ea"/>
                <a:cs typeface="+mn-cs"/>
              </a:rPr>
              <a:t> </a:t>
            </a:r>
            <a:r>
              <a:rPr kumimoji="0" lang="de-DE" sz="1400" b="0" i="0" u="none" strike="noStrike" kern="1200" cap="none" spc="0" normalizeH="0" baseline="0" noProof="0" dirty="0" err="1">
                <a:ln>
                  <a:noFill/>
                </a:ln>
                <a:solidFill>
                  <a:srgbClr val="000000"/>
                </a:solidFill>
                <a:effectLst/>
                <a:uLnTx/>
                <a:uFillTx/>
                <a:latin typeface="Arial"/>
                <a:ea typeface="+mn-ea"/>
                <a:cs typeface="+mn-cs"/>
              </a:rPr>
              <a:t>please</a:t>
            </a:r>
            <a:r>
              <a:rPr kumimoji="0" lang="de-DE" sz="1400" b="0" i="0" u="none" strike="noStrike" kern="1200" cap="none" spc="0" normalizeH="0" baseline="0" noProof="0" dirty="0">
                <a:ln>
                  <a:noFill/>
                </a:ln>
                <a:solidFill>
                  <a:srgbClr val="000000"/>
                </a:solidFill>
                <a:effectLst/>
                <a:uLnTx/>
                <a:uFillTx/>
                <a:latin typeface="Arial"/>
                <a:ea typeface="+mn-ea"/>
                <a:cs typeface="+mn-cs"/>
              </a:rPr>
              <a:t> </a:t>
            </a:r>
            <a:r>
              <a:rPr kumimoji="0" lang="de-DE" sz="1400" b="0" i="0" u="none" strike="noStrike" kern="1200" cap="none" spc="0" normalizeH="0" baseline="0" noProof="0" dirty="0" err="1">
                <a:ln>
                  <a:noFill/>
                </a:ln>
                <a:solidFill>
                  <a:srgbClr val="000000"/>
                </a:solidFill>
                <a:effectLst/>
                <a:uLnTx/>
                <a:uFillTx/>
                <a:latin typeface="Arial"/>
                <a:ea typeface="+mn-ea"/>
                <a:cs typeface="+mn-cs"/>
              </a:rPr>
              <a:t>click</a:t>
            </a:r>
            <a:r>
              <a:rPr kumimoji="0" lang="de-DE" sz="1400" b="0" i="0" u="none" strike="noStrike" kern="1200" cap="none" spc="0" normalizeH="0" baseline="0" noProof="0" dirty="0">
                <a:ln>
                  <a:noFill/>
                </a:ln>
                <a:solidFill>
                  <a:srgbClr val="000000"/>
                </a:solidFill>
                <a:effectLst/>
                <a:uLnTx/>
                <a:uFillTx/>
                <a:latin typeface="Arial"/>
                <a:ea typeface="+mn-ea"/>
                <a:cs typeface="+mn-cs"/>
              </a:rPr>
              <a:t> on </a:t>
            </a:r>
            <a:r>
              <a:rPr kumimoji="0" lang="de-DE" sz="1400" b="0" i="0" u="none" strike="noStrike" kern="1200" cap="none" spc="0" normalizeH="0" baseline="0" noProof="0" dirty="0" err="1">
                <a:ln>
                  <a:noFill/>
                </a:ln>
                <a:solidFill>
                  <a:srgbClr val="000000"/>
                </a:solidFill>
                <a:effectLst/>
                <a:uLnTx/>
                <a:uFillTx/>
                <a:latin typeface="Arial"/>
                <a:ea typeface="+mn-ea"/>
                <a:cs typeface="+mn-cs"/>
              </a:rPr>
              <a:t>the</a:t>
            </a:r>
            <a:r>
              <a:rPr kumimoji="0" lang="de-DE" sz="1400" b="0" i="0" u="none" strike="noStrike" kern="1200" cap="none" spc="0" normalizeH="0" baseline="0" noProof="0" dirty="0">
                <a:ln>
                  <a:noFill/>
                </a:ln>
                <a:solidFill>
                  <a:srgbClr val="000000"/>
                </a:solidFill>
                <a:effectLst/>
                <a:uLnTx/>
                <a:uFillTx/>
                <a:latin typeface="Arial"/>
                <a:ea typeface="+mn-ea"/>
                <a:cs typeface="+mn-cs"/>
              </a:rPr>
              <a:t> </a:t>
            </a:r>
            <a:r>
              <a:rPr kumimoji="0" lang="de-DE" sz="1400" b="0" i="0" u="none" strike="noStrike" kern="1200" cap="none" spc="0" normalizeH="0" baseline="0" noProof="0" dirty="0" err="1">
                <a:ln>
                  <a:noFill/>
                </a:ln>
                <a:solidFill>
                  <a:srgbClr val="000000"/>
                </a:solidFill>
                <a:effectLst/>
                <a:uLnTx/>
                <a:uFillTx/>
                <a:latin typeface="Arial"/>
                <a:ea typeface="+mn-ea"/>
                <a:cs typeface="+mn-cs"/>
              </a:rPr>
              <a:t>video</a:t>
            </a:r>
            <a:endParaRPr kumimoji="0" lang="de-DE" sz="1400" b="0" i="0" u="none" strike="noStrike" kern="1200" cap="none" spc="0" normalizeH="0" baseline="0" noProof="0" dirty="0">
              <a:ln>
                <a:noFill/>
              </a:ln>
              <a:solidFill>
                <a:srgbClr val="000000"/>
              </a:solidFill>
              <a:effectLst/>
              <a:uLnTx/>
              <a:uFillTx/>
              <a:latin typeface="Arial"/>
              <a:ea typeface="+mn-ea"/>
              <a:cs typeface="+mn-cs"/>
            </a:endParaRPr>
          </a:p>
        </p:txBody>
      </p:sp>
      <p:pic>
        <p:nvPicPr>
          <p:cNvPr id="2" name="Modul5-Beispiel1-Gussputzer-Film-vorh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48424" y="2990027"/>
            <a:ext cx="3352800" cy="2743200"/>
          </a:xfrm>
          <a:prstGeom prst="rect">
            <a:avLst/>
          </a:prstGeom>
        </p:spPr>
      </p:pic>
    </p:spTree>
    <p:extLst>
      <p:ext uri="{BB962C8B-B14F-4D97-AF65-F5344CB8AC3E}">
        <p14:creationId xmlns:p14="http://schemas.microsoft.com/office/powerpoint/2010/main" val="55505257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video>
              <p:cMediaNode vol="80000">
                <p:cTn id="8"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Fußzeilenplatzhalter 1"/>
          <p:cNvSpPr>
            <a:spLocks noGrp="1"/>
          </p:cNvSpPr>
          <p:nvPr>
            <p:ph type="ftr" sz="quarter" idx="10"/>
          </p:nvPr>
        </p:nvSpPr>
        <p:spPr>
          <a:noFill/>
        </p:spPr>
        <p:txBody>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Module 2-7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Example</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fettler‘s</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workplace</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itchFamily="34" charset="0"/>
              </a:rPr>
              <a:t>			</a:t>
            </a:r>
            <a:fld id="{F7E51ECB-94EA-4C8E-99E2-6D97D10CEFB0}" type="slidenum">
              <a:rPr kumimoji="0" lang="de-DE" altLang="de-DE" sz="105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itchFamily="34" charset="0"/>
              </a:rPr>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t>15</a:t>
            </a:fld>
            <a:endPar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endParaRPr>
          </a:p>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kumimoji="0" lang="de-DE" altLang="de-DE"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endParaRPr>
          </a:p>
        </p:txBody>
      </p:sp>
      <p:sp>
        <p:nvSpPr>
          <p:cNvPr id="4099" name="Rectangle 1"/>
          <p:cNvSpPr>
            <a:spLocks noChangeArrowheads="1"/>
          </p:cNvSpPr>
          <p:nvPr/>
        </p:nvSpPr>
        <p:spPr bwMode="auto">
          <a:xfrm>
            <a:off x="609600" y="1219200"/>
            <a:ext cx="693737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400" b="1" i="0" u="none" strike="noStrike" kern="1200" cap="none" spc="0" normalizeH="0" baseline="0" noProof="0">
                <a:ln>
                  <a:noFill/>
                </a:ln>
                <a:solidFill>
                  <a:srgbClr val="6E6E6E"/>
                </a:solidFill>
                <a:effectLst/>
                <a:uLnTx/>
                <a:uFillTx/>
                <a:latin typeface="Arial" panose="020B0604020202020204" pitchFamily="34" charset="0"/>
                <a:ea typeface="+mn-ea"/>
                <a:cs typeface="Arial" pitchFamily="34" charset="0"/>
              </a:rPr>
              <a:t>Fettler's workplace</a:t>
            </a:r>
          </a:p>
        </p:txBody>
      </p:sp>
      <p:sp>
        <p:nvSpPr>
          <p:cNvPr id="3080" name="Text Box 6"/>
          <p:cNvSpPr txBox="1">
            <a:spLocks noChangeArrowheads="1"/>
          </p:cNvSpPr>
          <p:nvPr/>
        </p:nvSpPr>
        <p:spPr bwMode="auto">
          <a:xfrm>
            <a:off x="385763" y="1714500"/>
            <a:ext cx="2890837" cy="3787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defRPr>
            </a:lvl1pPr>
            <a:lvl2pPr>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defRPr>
            </a:lvl2pPr>
            <a:lvl3pPr>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defRPr>
            </a:lvl3pPr>
            <a:lvl4pPr>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defRPr>
            </a:lvl4pPr>
            <a:lvl5pPr>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defRPr>
            </a:lvl9pPr>
          </a:lstStyle>
          <a:p>
            <a:pPr marL="0" marR="0" lvl="0" indent="0" algn="l" defTabSz="449263" rtl="0" eaLnBrk="0" fontAlgn="base" latinLnBrk="0" hangingPunct="0">
              <a:lnSpc>
                <a:spcPct val="100000"/>
              </a:lnSpc>
              <a:spcBef>
                <a:spcPct val="0"/>
              </a:spcBef>
              <a:spcAft>
                <a:spcPct val="0"/>
              </a:spcAft>
              <a:buClr>
                <a:srgbClr val="808080"/>
              </a:buClr>
              <a:buSzPct val="100000"/>
              <a:buFont typeface="Times New Roman" panose="02020603050405020304" pitchFamily="18" charset="0"/>
              <a:buNone/>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Measures</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p>
          <a:p>
            <a:pPr marL="342900" marR="0" lvl="0" indent="-342900" algn="l" defTabSz="449263" rtl="0" eaLnBrk="0" fontAlgn="base" latinLnBrk="0" hangingPunct="0">
              <a:lnSpc>
                <a:spcPct val="100000"/>
              </a:lnSpc>
              <a:spcBef>
                <a:spcPct val="0"/>
              </a:spcBef>
              <a:spcAft>
                <a:spcPct val="0"/>
              </a:spcAft>
              <a:buClr>
                <a:srgbClr val="808080"/>
              </a:buClr>
              <a:buSzPct val="100000"/>
              <a:buFont typeface="Arial" panose="020B0604020202020204" pitchFamily="34" charset="0"/>
              <a:buChar char="•"/>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Reduction</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of</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the</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tasks</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performed</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in a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constrained</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posture</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for</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example</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by</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adjustment</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of</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the</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height</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a:t>
            </a:r>
          </a:p>
          <a:p>
            <a:pPr marL="342900" marR="0" lvl="0" indent="-342900" algn="l" defTabSz="449263" rtl="0" eaLnBrk="0" fontAlgn="base" latinLnBrk="0" hangingPunct="0">
              <a:lnSpc>
                <a:spcPct val="100000"/>
              </a:lnSpc>
              <a:spcBef>
                <a:spcPct val="0"/>
              </a:spcBef>
              <a:spcAft>
                <a:spcPct val="0"/>
              </a:spcAft>
              <a:buClr>
                <a:srgbClr val="808080"/>
              </a:buClr>
              <a:buSzPct val="100000"/>
              <a:buFont typeface="Arial" panose="020B0604020202020204" pitchFamily="34" charset="0"/>
              <a:buChar char="•"/>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Reduction</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of</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manual</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load</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-handling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tasks</a:t>
            </a:r>
            <a:endPar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endParaRPr>
          </a:p>
          <a:p>
            <a:pPr marL="342900" marR="0" lvl="0" indent="-342900" algn="l" defTabSz="449263" rtl="0" eaLnBrk="0" fontAlgn="base" latinLnBrk="0" hangingPunct="0">
              <a:lnSpc>
                <a:spcPct val="100000"/>
              </a:lnSpc>
              <a:spcBef>
                <a:spcPct val="0"/>
              </a:spcBef>
              <a:spcAft>
                <a:spcPct val="0"/>
              </a:spcAft>
              <a:buClr>
                <a:srgbClr val="808080"/>
              </a:buClr>
              <a:buSzPct val="100000"/>
              <a:buFont typeface="Arial" panose="020B0604020202020204" pitchFamily="34" charset="0"/>
              <a:buChar char="•"/>
              <a:tabLst>
                <a:tab pos="179388"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Improvement</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of</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lighting</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the</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r>
              <a:rPr kumimoji="0" lang="de-DE" altLang="de-DE" sz="2000" b="0" i="0" u="none" strike="noStrike" kern="1200" cap="none" spc="0" normalizeH="0" baseline="0" noProof="0" dirty="0" err="1" smtClean="0">
                <a:ln>
                  <a:noFill/>
                </a:ln>
                <a:solidFill>
                  <a:srgbClr val="808080"/>
                </a:solidFill>
                <a:effectLst/>
                <a:uLnTx/>
                <a:uFillTx/>
                <a:latin typeface="Arial" charset="0"/>
                <a:ea typeface="+mn-ea"/>
                <a:cs typeface="Arial" pitchFamily="34" charset="0"/>
              </a:rPr>
              <a:t>workplace</a:t>
            </a:r>
            <a:r>
              <a:rPr kumimoji="0" lang="de-DE" altLang="de-DE" sz="2000" b="0" i="0" u="none" strike="noStrike" kern="1200" cap="none" spc="0" normalizeH="0" baseline="0" noProof="0" dirty="0" smtClean="0">
                <a:ln>
                  <a:noFill/>
                </a:ln>
                <a:solidFill>
                  <a:srgbClr val="808080"/>
                </a:solidFill>
                <a:effectLst/>
                <a:uLnTx/>
                <a:uFillTx/>
                <a:latin typeface="Arial" charset="0"/>
                <a:ea typeface="+mn-ea"/>
                <a:cs typeface="Arial" pitchFamily="34" charset="0"/>
              </a:rPr>
              <a:t> </a:t>
            </a:r>
          </a:p>
        </p:txBody>
      </p:sp>
      <p:sp>
        <p:nvSpPr>
          <p:cNvPr id="9" name="Pfeil nach rechts 8"/>
          <p:cNvSpPr/>
          <p:nvPr/>
        </p:nvSpPr>
        <p:spPr bwMode="auto">
          <a:xfrm>
            <a:off x="2555776" y="4824412"/>
            <a:ext cx="1881188" cy="762000"/>
          </a:xfrm>
          <a:prstGeom prst="rightArrow">
            <a:avLst>
              <a:gd name="adj1" fmla="val 75654"/>
              <a:gd name="adj2" fmla="val 50000"/>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449263" rtl="0" eaLnBrk="1" fontAlgn="base" latinLnBrk="0" hangingPunct="1">
              <a:lnSpc>
                <a:spcPct val="100000"/>
              </a:lnSpc>
              <a:spcBef>
                <a:spcPct val="50000"/>
              </a:spcBef>
              <a:spcAft>
                <a:spcPct val="0"/>
              </a:spcAft>
              <a:buClr>
                <a:srgbClr val="000000"/>
              </a:buClr>
              <a:buSzPct val="100000"/>
              <a:buFont typeface="Times New Roman" panose="02020603050405020304" pitchFamily="18" charset="0"/>
              <a:buNone/>
              <a:tabLst/>
              <a:defRPr/>
            </a:pPr>
            <a:r>
              <a:rPr kumimoji="0" lang="de-DE" sz="1400" b="0" i="0" u="none" strike="noStrike" kern="1200" cap="none" spc="0" normalizeH="0" baseline="0" noProof="0" dirty="0" err="1">
                <a:ln>
                  <a:noFill/>
                </a:ln>
                <a:solidFill>
                  <a:srgbClr val="000000"/>
                </a:solidFill>
                <a:effectLst/>
                <a:uLnTx/>
                <a:uFillTx/>
                <a:latin typeface="Arial"/>
                <a:ea typeface="+mn-ea"/>
                <a:cs typeface="+mn-cs"/>
              </a:rPr>
              <a:t>To</a:t>
            </a:r>
            <a:r>
              <a:rPr kumimoji="0" lang="de-DE" sz="1400" b="0" i="0" u="none" strike="noStrike" kern="1200" cap="none" spc="0" normalizeH="0" baseline="0" noProof="0" dirty="0">
                <a:ln>
                  <a:noFill/>
                </a:ln>
                <a:solidFill>
                  <a:srgbClr val="000000"/>
                </a:solidFill>
                <a:effectLst/>
                <a:uLnTx/>
                <a:uFillTx/>
                <a:latin typeface="Arial"/>
                <a:ea typeface="+mn-ea"/>
                <a:cs typeface="+mn-cs"/>
              </a:rPr>
              <a:t> </a:t>
            </a:r>
            <a:r>
              <a:rPr kumimoji="0" lang="de-DE" sz="1400" b="0" i="0" u="none" strike="noStrike" kern="1200" cap="none" spc="0" normalizeH="0" baseline="0" noProof="0" dirty="0" err="1">
                <a:ln>
                  <a:noFill/>
                </a:ln>
                <a:solidFill>
                  <a:srgbClr val="000000"/>
                </a:solidFill>
                <a:effectLst/>
                <a:uLnTx/>
                <a:uFillTx/>
                <a:latin typeface="Arial"/>
                <a:ea typeface="+mn-ea"/>
                <a:cs typeface="+mn-cs"/>
              </a:rPr>
              <a:t>start</a:t>
            </a:r>
            <a:r>
              <a:rPr kumimoji="0" lang="de-DE" sz="1400" b="0" i="0" u="none" strike="noStrike" kern="1200" cap="none" spc="0" normalizeH="0" baseline="0" noProof="0" dirty="0">
                <a:ln>
                  <a:noFill/>
                </a:ln>
                <a:solidFill>
                  <a:srgbClr val="000000"/>
                </a:solidFill>
                <a:effectLst/>
                <a:uLnTx/>
                <a:uFillTx/>
                <a:latin typeface="Arial"/>
                <a:ea typeface="+mn-ea"/>
                <a:cs typeface="+mn-cs"/>
              </a:rPr>
              <a:t> </a:t>
            </a:r>
            <a:r>
              <a:rPr kumimoji="0" lang="de-DE" sz="1400" b="0" i="0" u="none" strike="noStrike" kern="1200" cap="none" spc="0" normalizeH="0" baseline="0" noProof="0" dirty="0" err="1">
                <a:ln>
                  <a:noFill/>
                </a:ln>
                <a:solidFill>
                  <a:srgbClr val="000000"/>
                </a:solidFill>
                <a:effectLst/>
                <a:uLnTx/>
                <a:uFillTx/>
                <a:latin typeface="Arial"/>
                <a:ea typeface="+mn-ea"/>
                <a:cs typeface="+mn-cs"/>
              </a:rPr>
              <a:t>please</a:t>
            </a:r>
            <a:r>
              <a:rPr kumimoji="0" lang="de-DE" sz="1400" b="0" i="0" u="none" strike="noStrike" kern="1200" cap="none" spc="0" normalizeH="0" baseline="0" noProof="0" dirty="0">
                <a:ln>
                  <a:noFill/>
                </a:ln>
                <a:solidFill>
                  <a:srgbClr val="000000"/>
                </a:solidFill>
                <a:effectLst/>
                <a:uLnTx/>
                <a:uFillTx/>
                <a:latin typeface="Arial"/>
                <a:ea typeface="+mn-ea"/>
                <a:cs typeface="+mn-cs"/>
              </a:rPr>
              <a:t> </a:t>
            </a:r>
            <a:r>
              <a:rPr kumimoji="0" lang="de-DE" sz="1400" b="0" i="0" u="none" strike="noStrike" kern="1200" cap="none" spc="0" normalizeH="0" baseline="0" noProof="0" dirty="0" err="1">
                <a:ln>
                  <a:noFill/>
                </a:ln>
                <a:solidFill>
                  <a:srgbClr val="000000"/>
                </a:solidFill>
                <a:effectLst/>
                <a:uLnTx/>
                <a:uFillTx/>
                <a:latin typeface="Arial"/>
                <a:ea typeface="+mn-ea"/>
                <a:cs typeface="+mn-cs"/>
              </a:rPr>
              <a:t>click</a:t>
            </a:r>
            <a:r>
              <a:rPr kumimoji="0" lang="de-DE" sz="1400" b="0" i="0" u="none" strike="noStrike" kern="1200" cap="none" spc="0" normalizeH="0" baseline="0" noProof="0" dirty="0">
                <a:ln>
                  <a:noFill/>
                </a:ln>
                <a:solidFill>
                  <a:srgbClr val="000000"/>
                </a:solidFill>
                <a:effectLst/>
                <a:uLnTx/>
                <a:uFillTx/>
                <a:latin typeface="Arial"/>
                <a:ea typeface="+mn-ea"/>
                <a:cs typeface="+mn-cs"/>
              </a:rPr>
              <a:t> on </a:t>
            </a:r>
            <a:r>
              <a:rPr kumimoji="0" lang="de-DE" sz="1400" b="0" i="0" u="none" strike="noStrike" kern="1200" cap="none" spc="0" normalizeH="0" baseline="0" noProof="0" dirty="0" err="1">
                <a:ln>
                  <a:noFill/>
                </a:ln>
                <a:solidFill>
                  <a:srgbClr val="000000"/>
                </a:solidFill>
                <a:effectLst/>
                <a:uLnTx/>
                <a:uFillTx/>
                <a:latin typeface="Arial"/>
                <a:ea typeface="+mn-ea"/>
                <a:cs typeface="+mn-cs"/>
              </a:rPr>
              <a:t>the</a:t>
            </a:r>
            <a:r>
              <a:rPr kumimoji="0" lang="de-DE" sz="1400" b="0" i="0" u="none" strike="noStrike" kern="1200" cap="none" spc="0" normalizeH="0" baseline="0" noProof="0" dirty="0">
                <a:ln>
                  <a:noFill/>
                </a:ln>
                <a:solidFill>
                  <a:srgbClr val="000000"/>
                </a:solidFill>
                <a:effectLst/>
                <a:uLnTx/>
                <a:uFillTx/>
                <a:latin typeface="Arial"/>
                <a:ea typeface="+mn-ea"/>
                <a:cs typeface="+mn-cs"/>
              </a:rPr>
              <a:t> </a:t>
            </a:r>
            <a:r>
              <a:rPr kumimoji="0" lang="de-DE" sz="1400" b="0" i="0" u="none" strike="noStrike" kern="1200" cap="none" spc="0" normalizeH="0" baseline="0" noProof="0" dirty="0" err="1">
                <a:ln>
                  <a:noFill/>
                </a:ln>
                <a:solidFill>
                  <a:srgbClr val="000000"/>
                </a:solidFill>
                <a:effectLst/>
                <a:uLnTx/>
                <a:uFillTx/>
                <a:latin typeface="Arial"/>
                <a:ea typeface="+mn-ea"/>
                <a:cs typeface="+mn-cs"/>
              </a:rPr>
              <a:t>video</a:t>
            </a:r>
            <a:endParaRPr kumimoji="0" lang="de-DE" sz="1400" b="0" i="0" u="none" strike="noStrike" kern="1200" cap="none" spc="0" normalizeH="0" baseline="0" noProof="0" dirty="0">
              <a:ln>
                <a:noFill/>
              </a:ln>
              <a:solidFill>
                <a:srgbClr val="000000"/>
              </a:solidFill>
              <a:effectLst/>
              <a:uLnTx/>
              <a:uFillTx/>
              <a:latin typeface="Arial"/>
              <a:ea typeface="+mn-ea"/>
              <a:cs typeface="+mn-cs"/>
            </a:endParaRPr>
          </a:p>
        </p:txBody>
      </p:sp>
      <p:pic>
        <p:nvPicPr>
          <p:cNvPr id="2" name="Modul5-Beispiel1-Gussputzer-Film-nachh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486908" y="1743933"/>
            <a:ext cx="4428492" cy="3623312"/>
          </a:xfrm>
          <a:prstGeom prst="rect">
            <a:avLst/>
          </a:prstGeom>
        </p:spPr>
      </p:pic>
    </p:spTree>
    <p:extLst>
      <p:ext uri="{BB962C8B-B14F-4D97-AF65-F5344CB8AC3E}">
        <p14:creationId xmlns:p14="http://schemas.microsoft.com/office/powerpoint/2010/main" val="4114340540"/>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video>
              <p:cMediaNode vol="80000">
                <p:cTn id="8"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122"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963" y="2968625"/>
            <a:ext cx="4194175" cy="32035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6788" y="2932113"/>
            <a:ext cx="4154487" cy="324008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4" name="Fußzeilenplatzhalter 1"/>
          <p:cNvSpPr>
            <a:spLocks noGrp="1"/>
          </p:cNvSpPr>
          <p:nvPr>
            <p:ph type="ftr" sz="quarter" idx="10"/>
          </p:nvPr>
        </p:nvSpPr>
        <p:spPr>
          <a:noFill/>
        </p:spPr>
        <p:txBody>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Module 2-7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Example</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fettler‘s</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workplace</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itchFamily="34" charset="0"/>
              </a:rPr>
              <a:t>		 </a:t>
            </a:r>
            <a:fld id="{C0DEB946-2D76-4823-819C-66A8525E1F23}" type="slidenum">
              <a:rPr kumimoji="0" lang="de-DE" altLang="de-DE" sz="1050" b="0" i="0" u="none" strike="noStrike" kern="1200" cap="none" spc="0" normalizeH="0" baseline="0" noProof="0">
                <a:ln>
                  <a:noFill/>
                </a:ln>
                <a:solidFill>
                  <a:srgbClr val="000000"/>
                </a:solidFill>
                <a:effectLst/>
                <a:uLnTx/>
                <a:uFillTx/>
                <a:latin typeface="Arial" panose="020B0604020202020204" pitchFamily="34" charset="0"/>
                <a:ea typeface="+mn-ea"/>
                <a:cs typeface="Arial" pitchFamily="34" charset="0"/>
              </a:rPr>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t>16</a:t>
            </a:fld>
            <a:endPar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endParaRPr>
          </a:p>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kumimoji="0" lang="de-DE" altLang="de-DE"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endParaRPr>
          </a:p>
        </p:txBody>
      </p:sp>
      <p:sp>
        <p:nvSpPr>
          <p:cNvPr id="5125" name="Rectangle 1"/>
          <p:cNvSpPr>
            <a:spLocks noChangeArrowheads="1"/>
          </p:cNvSpPr>
          <p:nvPr/>
        </p:nvSpPr>
        <p:spPr bwMode="auto">
          <a:xfrm>
            <a:off x="609600" y="1219200"/>
            <a:ext cx="693737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400" b="1" i="0" u="none" strike="noStrike" kern="1200" cap="none" spc="0" normalizeH="0" baseline="0" noProof="0" dirty="0" err="1">
                <a:ln>
                  <a:noFill/>
                </a:ln>
                <a:solidFill>
                  <a:srgbClr val="6E6E6E"/>
                </a:solidFill>
                <a:effectLst/>
                <a:uLnTx/>
                <a:uFillTx/>
                <a:latin typeface="Arial" panose="020B0604020202020204" pitchFamily="34" charset="0"/>
                <a:ea typeface="+mn-ea"/>
                <a:cs typeface="Arial" pitchFamily="34" charset="0"/>
              </a:rPr>
              <a:t>Fettler's</a:t>
            </a:r>
            <a:r>
              <a:rPr kumimoji="0" lang="de-DE" altLang="de-DE" sz="2400" b="1" i="0" u="none" strike="noStrike" kern="1200" cap="none" spc="0" normalizeH="0" baseline="0" noProof="0" dirty="0">
                <a:ln>
                  <a:noFill/>
                </a:ln>
                <a:solidFill>
                  <a:srgbClr val="6E6E6E"/>
                </a:solidFill>
                <a:effectLst/>
                <a:uLnTx/>
                <a:uFillTx/>
                <a:latin typeface="Arial" panose="020B0604020202020204" pitchFamily="34" charset="0"/>
                <a:ea typeface="+mn-ea"/>
                <a:cs typeface="Arial" pitchFamily="34" charset="0"/>
              </a:rPr>
              <a:t> </a:t>
            </a:r>
            <a:r>
              <a:rPr kumimoji="0" lang="de-DE" altLang="de-DE" sz="2400" b="1" i="0" u="none" strike="noStrike" kern="1200" cap="none" spc="0" normalizeH="0" baseline="0" noProof="0" dirty="0" err="1">
                <a:ln>
                  <a:noFill/>
                </a:ln>
                <a:solidFill>
                  <a:srgbClr val="6E6E6E"/>
                </a:solidFill>
                <a:effectLst/>
                <a:uLnTx/>
                <a:uFillTx/>
                <a:latin typeface="Arial" panose="020B0604020202020204" pitchFamily="34" charset="0"/>
                <a:ea typeface="+mn-ea"/>
                <a:cs typeface="Arial" pitchFamily="34" charset="0"/>
              </a:rPr>
              <a:t>workplace</a:t>
            </a:r>
            <a:endParaRPr kumimoji="0" lang="de-DE" altLang="de-DE" sz="2400" b="1" i="0" u="none" strike="noStrike" kern="1200" cap="none" spc="0" normalizeH="0" baseline="0" noProof="0" dirty="0">
              <a:ln>
                <a:noFill/>
              </a:ln>
              <a:solidFill>
                <a:srgbClr val="6E6E6E"/>
              </a:solidFill>
              <a:effectLst/>
              <a:uLnTx/>
              <a:uFillTx/>
              <a:latin typeface="Arial" panose="020B0604020202020204" pitchFamily="34" charset="0"/>
              <a:ea typeface="+mn-ea"/>
              <a:cs typeface="Arial" pitchFamily="34" charset="0"/>
            </a:endParaRPr>
          </a:p>
        </p:txBody>
      </p:sp>
      <p:sp>
        <p:nvSpPr>
          <p:cNvPr id="5126" name="Text Box 2"/>
          <p:cNvSpPr txBox="1">
            <a:spLocks noChangeArrowheads="1"/>
          </p:cNvSpPr>
          <p:nvPr/>
        </p:nvSpPr>
        <p:spPr bwMode="auto">
          <a:xfrm>
            <a:off x="458788" y="1700213"/>
            <a:ext cx="389271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400" b="0" i="0" u="none" strike="noStrike" kern="1200" cap="none" spc="0" normalizeH="0" baseline="0" noProof="0" dirty="0" smtClean="0">
                <a:ln>
                  <a:noFill/>
                </a:ln>
                <a:solidFill>
                  <a:srgbClr val="808080"/>
                </a:solidFill>
                <a:effectLst/>
                <a:uLnTx/>
                <a:uFillTx/>
                <a:latin typeface="Arial" panose="020B0604020202020204" pitchFamily="34" charset="0"/>
                <a:ea typeface="+mn-ea"/>
                <a:cs typeface="Arial" pitchFamily="34" charset="0"/>
              </a:rPr>
              <a:t>  Success </a:t>
            </a:r>
            <a:r>
              <a:rPr kumimoji="0" lang="de-DE" altLang="de-DE" sz="24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of</a:t>
            </a:r>
            <a:r>
              <a:rPr kumimoji="0" lang="de-DE" altLang="de-DE" sz="24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r>
            <a:r>
              <a:rPr kumimoji="0" lang="de-DE" altLang="de-DE" sz="24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the</a:t>
            </a:r>
            <a:r>
              <a:rPr kumimoji="0" lang="de-DE" altLang="de-DE" sz="24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r>
            <a:r>
              <a:rPr kumimoji="0" lang="de-DE" altLang="de-DE" sz="24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measures</a:t>
            </a:r>
            <a:r>
              <a:rPr kumimoji="0" lang="de-DE" altLang="de-DE" sz="24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a:t>
            </a:r>
          </a:p>
        </p:txBody>
      </p:sp>
      <p:sp>
        <p:nvSpPr>
          <p:cNvPr id="5127" name="Rectangle 3"/>
          <p:cNvSpPr>
            <a:spLocks noChangeArrowheads="1"/>
          </p:cNvSpPr>
          <p:nvPr/>
        </p:nvSpPr>
        <p:spPr bwMode="auto">
          <a:xfrm>
            <a:off x="492125" y="2482850"/>
            <a:ext cx="4214813" cy="404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42900" indent="-341313">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1pPr>
            <a:lvl2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2pPr>
            <a:lvl3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3pPr>
            <a:lvl4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4pPr>
            <a:lvl5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9pPr>
          </a:lstStyle>
          <a:p>
            <a:pPr marL="342900" marR="0" lvl="0" indent="-341313" algn="l" defTabSz="449263" rtl="0" eaLnBrk="1" fontAlgn="base" latinLnBrk="0" hangingPunct="1">
              <a:lnSpc>
                <a:spcPct val="100000"/>
              </a:lnSpc>
              <a:spcBef>
                <a:spcPts val="450"/>
              </a:spcBef>
              <a:spcAft>
                <a:spcPts val="450"/>
              </a:spcAft>
              <a:buClrTx/>
              <a:buSzPct val="100000"/>
              <a:buFontTx/>
              <a:buNone/>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a:pPr>
            <a:r>
              <a:rPr kumimoji="0" lang="de-DE" altLang="de-DE" sz="2100" b="0" i="0" u="none" strike="noStrike" kern="1200" cap="none" spc="0" normalizeH="0" baseline="0" noProof="0">
                <a:ln>
                  <a:noFill/>
                </a:ln>
                <a:solidFill>
                  <a:srgbClr val="6E6E6E"/>
                </a:solidFill>
                <a:effectLst/>
                <a:uLnTx/>
                <a:uFillTx/>
                <a:latin typeface="Arial" panose="020B0604020202020204" pitchFamily="34" charset="0"/>
                <a:ea typeface="+mn-ea"/>
                <a:cs typeface="Arial" pitchFamily="34" charset="0"/>
              </a:rPr>
              <a:t>		</a:t>
            </a:r>
            <a:r>
              <a:rPr kumimoji="0" lang="de-DE" altLang="de-DE" sz="1800" b="0" i="0" u="none" strike="noStrike" kern="1200" cap="none" spc="0" normalizeH="0" baseline="0" noProof="0">
                <a:ln>
                  <a:noFill/>
                </a:ln>
                <a:solidFill>
                  <a:srgbClr val="6E6E6E"/>
                </a:solidFill>
                <a:effectLst/>
                <a:uLnTx/>
                <a:uFillTx/>
                <a:latin typeface="Arial" panose="020B0604020202020204" pitchFamily="34" charset="0"/>
                <a:ea typeface="+mn-ea"/>
                <a:cs typeface="Arial" pitchFamily="34" charset="0"/>
              </a:rPr>
              <a:t>Before	</a:t>
            </a:r>
          </a:p>
        </p:txBody>
      </p:sp>
      <p:sp>
        <p:nvSpPr>
          <p:cNvPr id="5128" name="Rectangle 4"/>
          <p:cNvSpPr>
            <a:spLocks noChangeArrowheads="1"/>
          </p:cNvSpPr>
          <p:nvPr/>
        </p:nvSpPr>
        <p:spPr bwMode="auto">
          <a:xfrm>
            <a:off x="4606925" y="2482850"/>
            <a:ext cx="4214813" cy="404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42900" indent="-341313">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1pPr>
            <a:lvl2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2pPr>
            <a:lvl3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3pPr>
            <a:lvl4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4pPr>
            <a:lvl5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9pPr>
          </a:lstStyle>
          <a:p>
            <a:pPr marL="342900" marR="0" lvl="0" indent="-341313" algn="l" defTabSz="449263" rtl="0" eaLnBrk="1" fontAlgn="base" latinLnBrk="0" hangingPunct="1">
              <a:lnSpc>
                <a:spcPct val="100000"/>
              </a:lnSpc>
              <a:spcBef>
                <a:spcPts val="450"/>
              </a:spcBef>
              <a:spcAft>
                <a:spcPts val="450"/>
              </a:spcAft>
              <a:buClrTx/>
              <a:buSzPct val="100000"/>
              <a:buFontTx/>
              <a:buNone/>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a:pPr>
            <a:r>
              <a:rPr kumimoji="0" lang="de-DE" altLang="de-DE" sz="2100" b="0" i="0" u="none" strike="noStrike" kern="1200" cap="none" spc="0" normalizeH="0" baseline="0" noProof="0">
                <a:ln>
                  <a:noFill/>
                </a:ln>
                <a:solidFill>
                  <a:srgbClr val="6E6E6E"/>
                </a:solidFill>
                <a:effectLst/>
                <a:uLnTx/>
                <a:uFillTx/>
                <a:latin typeface="Arial" panose="020B0604020202020204" pitchFamily="34" charset="0"/>
                <a:ea typeface="+mn-ea"/>
                <a:cs typeface="Arial" pitchFamily="34" charset="0"/>
              </a:rPr>
              <a:t>	</a:t>
            </a:r>
            <a:r>
              <a:rPr kumimoji="0" lang="de-DE" altLang="de-DE" sz="1800" b="0" i="0" u="none" strike="noStrike" kern="1200" cap="none" spc="0" normalizeH="0" baseline="0" noProof="0">
                <a:ln>
                  <a:noFill/>
                </a:ln>
                <a:solidFill>
                  <a:srgbClr val="6E6E6E"/>
                </a:solidFill>
                <a:effectLst/>
                <a:uLnTx/>
                <a:uFillTx/>
                <a:latin typeface="Arial" panose="020B0604020202020204" pitchFamily="34" charset="0"/>
                <a:ea typeface="+mn-ea"/>
                <a:cs typeface="Arial" pitchFamily="34" charset="0"/>
              </a:rPr>
              <a:t>	After</a:t>
            </a:r>
          </a:p>
        </p:txBody>
      </p:sp>
      <p:grpSp>
        <p:nvGrpSpPr>
          <p:cNvPr id="5129" name="Group 7"/>
          <p:cNvGrpSpPr>
            <a:grpSpLocks/>
          </p:cNvGrpSpPr>
          <p:nvPr/>
        </p:nvGrpSpPr>
        <p:grpSpPr bwMode="auto">
          <a:xfrm>
            <a:off x="939800" y="3973513"/>
            <a:ext cx="3109913" cy="1309687"/>
            <a:chOff x="592" y="2503"/>
            <a:chExt cx="1959" cy="825"/>
          </a:xfrm>
        </p:grpSpPr>
        <p:pic>
          <p:nvPicPr>
            <p:cNvPr id="513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 y="2503"/>
              <a:ext cx="484" cy="8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5"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8" y="2673"/>
              <a:ext cx="612" cy="65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6"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7" y="2835"/>
              <a:ext cx="624" cy="4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5130" name="Group 11"/>
          <p:cNvGrpSpPr>
            <a:grpSpLocks/>
          </p:cNvGrpSpPr>
          <p:nvPr/>
        </p:nvGrpSpPr>
        <p:grpSpPr bwMode="auto">
          <a:xfrm>
            <a:off x="5348288" y="3949700"/>
            <a:ext cx="3109912" cy="1309688"/>
            <a:chOff x="3343" y="2488"/>
            <a:chExt cx="1959" cy="825"/>
          </a:xfrm>
        </p:grpSpPr>
        <p:pic>
          <p:nvPicPr>
            <p:cNvPr id="5131"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3" y="2488"/>
              <a:ext cx="484" cy="8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2"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9" y="2658"/>
              <a:ext cx="612" cy="65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3"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78" y="2820"/>
              <a:ext cx="624" cy="4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Tree>
    <p:extLst>
      <p:ext uri="{BB962C8B-B14F-4D97-AF65-F5344CB8AC3E}">
        <p14:creationId xmlns:p14="http://schemas.microsoft.com/office/powerpoint/2010/main" val="325098384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6146"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108325"/>
            <a:ext cx="3956050" cy="29876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 y="3111500"/>
            <a:ext cx="3913188" cy="29845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8" name="Fußzeilenplatzhalter 3"/>
          <p:cNvSpPr>
            <a:spLocks noGrp="1"/>
          </p:cNvSpPr>
          <p:nvPr>
            <p:ph type="ftr" sz="quarter" idx="10"/>
          </p:nvPr>
        </p:nvSpPr>
        <p:spPr>
          <a:noFill/>
        </p:spPr>
        <p:txBody>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Module 2-7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Example</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fettler‘s</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itchFamily="34" charset="0"/>
              </a:rPr>
              <a:t>workplace</a:t>
            </a:r>
            <a:r>
              <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rPr>
              <a:t>					      </a:t>
            </a:r>
            <a:r>
              <a:rPr kumimoji="0" lang="de-DE" altLang="de-DE" sz="105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itchFamily="34" charset="0"/>
              </a:rPr>
              <a:t>               </a:t>
            </a:r>
            <a:fld id="{FA861AFF-FA4E-4003-9333-404721024709}" type="slidenum">
              <a:rPr kumimoji="0" lang="de-DE" altLang="de-DE" sz="1050" b="0" i="0" u="none" strike="noStrike" kern="1200" cap="none" spc="0" normalizeH="0" baseline="0" noProof="0">
                <a:ln>
                  <a:noFill/>
                </a:ln>
                <a:solidFill>
                  <a:srgbClr val="000000"/>
                </a:solidFill>
                <a:effectLst/>
                <a:uLnTx/>
                <a:uFillTx/>
                <a:latin typeface="Arial" panose="020B0604020202020204" pitchFamily="34" charset="0"/>
                <a:ea typeface="+mn-ea"/>
                <a:cs typeface="Arial" pitchFamily="34" charset="0"/>
              </a:rPr>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t>17</a:t>
            </a:fld>
            <a:endParaRPr kumimoji="0" lang="de-DE" altLang="de-DE" sz="105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endParaRPr>
          </a:p>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kumimoji="0" lang="de-DE" altLang="de-DE"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itchFamily="34" charset="0"/>
            </a:endParaRPr>
          </a:p>
        </p:txBody>
      </p:sp>
      <p:sp>
        <p:nvSpPr>
          <p:cNvPr id="6149" name="Rectangle 1"/>
          <p:cNvSpPr>
            <a:spLocks noGrp="1" noChangeArrowheads="1"/>
          </p:cNvSpPr>
          <p:nvPr>
            <p:ph type="title"/>
          </p:nvPr>
        </p:nvSpPr>
        <p:spPr>
          <a:xfrm>
            <a:off x="717550" y="1268413"/>
            <a:ext cx="7886700" cy="679450"/>
          </a:xfrm>
        </p:spPr>
        <p:txBody>
          <a:bodyPr/>
          <a:lstStyle/>
          <a:p>
            <a:pP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dirty="0" err="1" smtClean="0"/>
              <a:t>Fettler's</a:t>
            </a:r>
            <a:r>
              <a:rPr lang="de-DE" altLang="de-DE" dirty="0" smtClean="0"/>
              <a:t> </a:t>
            </a:r>
            <a:r>
              <a:rPr lang="de-DE" altLang="de-DE" dirty="0" err="1" smtClean="0"/>
              <a:t>workplace</a:t>
            </a:r>
            <a:endParaRPr lang="de-DE" altLang="de-DE" dirty="0" smtClean="0"/>
          </a:p>
        </p:txBody>
      </p:sp>
      <p:sp>
        <p:nvSpPr>
          <p:cNvPr id="6150" name="Text Box 2"/>
          <p:cNvSpPr txBox="1">
            <a:spLocks noChangeArrowheads="1"/>
          </p:cNvSpPr>
          <p:nvPr/>
        </p:nvSpPr>
        <p:spPr bwMode="auto">
          <a:xfrm>
            <a:off x="458788" y="1700213"/>
            <a:ext cx="389271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400" b="0" i="0" u="none" strike="noStrike" kern="1200" cap="none" spc="0" normalizeH="0" baseline="0" noProof="0" dirty="0" smtClean="0">
                <a:ln>
                  <a:noFill/>
                </a:ln>
                <a:solidFill>
                  <a:srgbClr val="808080"/>
                </a:solidFill>
                <a:effectLst/>
                <a:uLnTx/>
                <a:uFillTx/>
                <a:latin typeface="Arial" panose="020B0604020202020204" pitchFamily="34" charset="0"/>
                <a:ea typeface="+mn-ea"/>
                <a:cs typeface="Arial" pitchFamily="34" charset="0"/>
              </a:rPr>
              <a:t>  Success </a:t>
            </a:r>
            <a:r>
              <a:rPr kumimoji="0" lang="de-DE" altLang="de-DE" sz="24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of</a:t>
            </a:r>
            <a:r>
              <a:rPr kumimoji="0" lang="de-DE" altLang="de-DE" sz="24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r>
            <a:r>
              <a:rPr kumimoji="0" lang="de-DE" altLang="de-DE" sz="24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the</a:t>
            </a:r>
            <a:r>
              <a:rPr kumimoji="0" lang="de-DE" altLang="de-DE" sz="24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 </a:t>
            </a:r>
            <a:r>
              <a:rPr kumimoji="0" lang="de-DE" altLang="de-DE" sz="2400" b="0" i="0" u="none" strike="noStrike" kern="1200" cap="none" spc="0" normalizeH="0" baseline="0" noProof="0" dirty="0" err="1">
                <a:ln>
                  <a:noFill/>
                </a:ln>
                <a:solidFill>
                  <a:srgbClr val="808080"/>
                </a:solidFill>
                <a:effectLst/>
                <a:uLnTx/>
                <a:uFillTx/>
                <a:latin typeface="Arial" panose="020B0604020202020204" pitchFamily="34" charset="0"/>
                <a:ea typeface="+mn-ea"/>
                <a:cs typeface="Arial" pitchFamily="34" charset="0"/>
              </a:rPr>
              <a:t>measures</a:t>
            </a:r>
            <a:r>
              <a:rPr kumimoji="0" lang="de-DE" altLang="de-DE" sz="24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itchFamily="34" charset="0"/>
              </a:rPr>
              <a:t>:</a:t>
            </a:r>
          </a:p>
        </p:txBody>
      </p:sp>
      <p:sp>
        <p:nvSpPr>
          <p:cNvPr id="6151" name="Rectangle 3"/>
          <p:cNvSpPr>
            <a:spLocks noGrp="1" noChangeArrowheads="1"/>
          </p:cNvSpPr>
          <p:nvPr>
            <p:ph type="body" idx="1"/>
          </p:nvPr>
        </p:nvSpPr>
        <p:spPr>
          <a:xfrm>
            <a:off x="566738" y="2530475"/>
            <a:ext cx="4427537" cy="4211638"/>
          </a:xfrm>
        </p:spPr>
        <p:txBody>
          <a:bodyPr/>
          <a:lstStyle/>
          <a:p>
            <a:pPr indent="-341313" eaLnBrk="1" hangingPunct="1">
              <a:spcBef>
                <a:spcPts val="450"/>
              </a:spcBef>
              <a:spcAft>
                <a:spcPts val="450"/>
              </a:spcAft>
              <a:buClrTx/>
              <a:buFontTx/>
              <a:buNone/>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pPr>
            <a:r>
              <a:rPr lang="de-DE" altLang="de-DE" sz="2100" dirty="0" smtClean="0"/>
              <a:t>		</a:t>
            </a:r>
            <a:r>
              <a:rPr lang="de-DE" altLang="de-DE" sz="1800" dirty="0" err="1" smtClean="0"/>
              <a:t>Before</a:t>
            </a:r>
            <a:r>
              <a:rPr lang="de-DE" altLang="de-DE" sz="1800" dirty="0" smtClean="0"/>
              <a:t>	</a:t>
            </a:r>
          </a:p>
        </p:txBody>
      </p:sp>
      <p:sp>
        <p:nvSpPr>
          <p:cNvPr id="6152" name="Rectangle 4"/>
          <p:cNvSpPr>
            <a:spLocks noChangeArrowheads="1"/>
          </p:cNvSpPr>
          <p:nvPr/>
        </p:nvSpPr>
        <p:spPr bwMode="auto">
          <a:xfrm>
            <a:off x="4681538" y="2530475"/>
            <a:ext cx="4427537" cy="4211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42900" indent="-341313">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1pPr>
            <a:lvl2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2pPr>
            <a:lvl3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3pPr>
            <a:lvl4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4pPr>
            <a:lvl5pPr>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Arial" panose="020B0604020202020204" pitchFamily="34" charset="0"/>
              </a:defRPr>
            </a:lvl9pPr>
          </a:lstStyle>
          <a:p>
            <a:pPr marL="342900" marR="0" lvl="0" indent="-341313" algn="l" defTabSz="449263" rtl="0" eaLnBrk="1" fontAlgn="base" latinLnBrk="0" hangingPunct="1">
              <a:lnSpc>
                <a:spcPct val="100000"/>
              </a:lnSpc>
              <a:spcBef>
                <a:spcPts val="450"/>
              </a:spcBef>
              <a:spcAft>
                <a:spcPts val="450"/>
              </a:spcAft>
              <a:buClrTx/>
              <a:buSzPct val="100000"/>
              <a:buFontTx/>
              <a:buNone/>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defRPr/>
            </a:pPr>
            <a:r>
              <a:rPr kumimoji="0" lang="de-DE" altLang="de-DE" sz="2100" b="0" i="0" u="none" strike="noStrike" kern="1200" cap="none" spc="0" normalizeH="0" baseline="0" noProof="0">
                <a:ln>
                  <a:noFill/>
                </a:ln>
                <a:solidFill>
                  <a:srgbClr val="6E6E6E"/>
                </a:solidFill>
                <a:effectLst/>
                <a:uLnTx/>
                <a:uFillTx/>
                <a:latin typeface="Arial" panose="020B0604020202020204" pitchFamily="34" charset="0"/>
                <a:ea typeface="+mn-ea"/>
                <a:cs typeface="Arial" pitchFamily="34" charset="0"/>
              </a:rPr>
              <a:t>	</a:t>
            </a:r>
            <a:r>
              <a:rPr kumimoji="0" lang="de-DE" altLang="de-DE" sz="1800" b="0" i="0" u="none" strike="noStrike" kern="1200" cap="none" spc="0" normalizeH="0" baseline="0" noProof="0">
                <a:ln>
                  <a:noFill/>
                </a:ln>
                <a:solidFill>
                  <a:srgbClr val="6E6E6E"/>
                </a:solidFill>
                <a:effectLst/>
                <a:uLnTx/>
                <a:uFillTx/>
                <a:latin typeface="Arial" panose="020B0604020202020204" pitchFamily="34" charset="0"/>
                <a:ea typeface="+mn-ea"/>
                <a:cs typeface="Arial" pitchFamily="34" charset="0"/>
              </a:rPr>
              <a:t>	After</a:t>
            </a:r>
          </a:p>
        </p:txBody>
      </p:sp>
      <p:grpSp>
        <p:nvGrpSpPr>
          <p:cNvPr id="6153" name="Group 7"/>
          <p:cNvGrpSpPr>
            <a:grpSpLocks/>
          </p:cNvGrpSpPr>
          <p:nvPr/>
        </p:nvGrpSpPr>
        <p:grpSpPr bwMode="auto">
          <a:xfrm>
            <a:off x="5222875" y="3946525"/>
            <a:ext cx="3167063" cy="1114425"/>
            <a:chOff x="3290" y="2486"/>
            <a:chExt cx="1995" cy="702"/>
          </a:xfrm>
        </p:grpSpPr>
        <p:pic>
          <p:nvPicPr>
            <p:cNvPr id="616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1" y="2667"/>
              <a:ext cx="412" cy="50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162" name="Group 9"/>
            <p:cNvGrpSpPr>
              <a:grpSpLocks/>
            </p:cNvGrpSpPr>
            <p:nvPr/>
          </p:nvGrpSpPr>
          <p:grpSpPr bwMode="auto">
            <a:xfrm>
              <a:off x="3290" y="2486"/>
              <a:ext cx="1995" cy="702"/>
              <a:chOff x="3290" y="2486"/>
              <a:chExt cx="1995" cy="702"/>
            </a:xfrm>
          </p:grpSpPr>
          <p:pic>
            <p:nvPicPr>
              <p:cNvPr id="6163"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6" y="2486"/>
                <a:ext cx="560" cy="68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64"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 y="2994"/>
                <a:ext cx="158" cy="19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65"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1" y="2809"/>
                <a:ext cx="303" cy="37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66" name="Text Box 13"/>
              <p:cNvSpPr txBox="1">
                <a:spLocks noChangeArrowheads="1"/>
              </p:cNvSpPr>
              <p:nvPr/>
            </p:nvSpPr>
            <p:spPr bwMode="auto">
              <a:xfrm>
                <a:off x="4844" y="2821"/>
                <a:ext cx="371" cy="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400" b="0" i="0" u="none" strike="noStrike" kern="1200" cap="none" spc="0" normalizeH="0" baseline="0" noProof="0">
                    <a:ln>
                      <a:noFill/>
                    </a:ln>
                    <a:solidFill>
                      <a:srgbClr val="FFFFFF"/>
                    </a:solidFill>
                    <a:effectLst/>
                    <a:uLnTx/>
                    <a:uFillTx/>
                    <a:latin typeface="Futura Bk BT" pitchFamily="32" charset="0"/>
                    <a:ea typeface="+mn-ea"/>
                    <a:cs typeface="Arial" pitchFamily="34" charset="0"/>
                  </a:rPr>
                  <a:t>kg</a:t>
                </a:r>
              </a:p>
            </p:txBody>
          </p:sp>
        </p:grpSp>
      </p:grpSp>
      <p:grpSp>
        <p:nvGrpSpPr>
          <p:cNvPr id="6154" name="Group 14"/>
          <p:cNvGrpSpPr>
            <a:grpSpLocks/>
          </p:cNvGrpSpPr>
          <p:nvPr/>
        </p:nvGrpSpPr>
        <p:grpSpPr bwMode="auto">
          <a:xfrm>
            <a:off x="1119188" y="4006850"/>
            <a:ext cx="3148012" cy="1087438"/>
            <a:chOff x="705" y="2524"/>
            <a:chExt cx="1983" cy="685"/>
          </a:xfrm>
        </p:grpSpPr>
        <p:pic>
          <p:nvPicPr>
            <p:cNvPr id="6155"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0" y="2700"/>
              <a:ext cx="409" cy="49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156" name="Group 16"/>
            <p:cNvGrpSpPr>
              <a:grpSpLocks/>
            </p:cNvGrpSpPr>
            <p:nvPr/>
          </p:nvGrpSpPr>
          <p:grpSpPr bwMode="auto">
            <a:xfrm>
              <a:off x="705" y="2524"/>
              <a:ext cx="1983" cy="685"/>
              <a:chOff x="705" y="2524"/>
              <a:chExt cx="1983" cy="685"/>
            </a:xfrm>
          </p:grpSpPr>
          <p:pic>
            <p:nvPicPr>
              <p:cNvPr id="6157"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1" y="2524"/>
                <a:ext cx="556" cy="67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58"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 y="3019"/>
                <a:ext cx="157" cy="19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59"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4" y="2839"/>
                <a:ext cx="301" cy="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60" name="Text Box 20"/>
              <p:cNvSpPr txBox="1">
                <a:spLocks noChangeArrowheads="1"/>
              </p:cNvSpPr>
              <p:nvPr/>
            </p:nvSpPr>
            <p:spPr bwMode="auto">
              <a:xfrm>
                <a:off x="2249" y="2850"/>
                <a:ext cx="368" cy="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anose="020B0604020202020204" pitchFamily="34" charset="0"/>
                  </a:defRPr>
                </a:lvl9pPr>
              </a:lstStyle>
              <a:p>
                <a:pPr marL="0" marR="0" lvl="0" indent="0" algn="l" defTabSz="449263" rtl="0" eaLnBrk="0" fontAlgn="base" latinLnBrk="0" hangingPunct="0">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de-DE" altLang="de-DE" sz="2400" b="0" i="0" u="none" strike="noStrike" kern="1200" cap="none" spc="0" normalizeH="0" baseline="0" noProof="0">
                    <a:ln>
                      <a:noFill/>
                    </a:ln>
                    <a:solidFill>
                      <a:srgbClr val="FFFFFF"/>
                    </a:solidFill>
                    <a:effectLst/>
                    <a:uLnTx/>
                    <a:uFillTx/>
                    <a:latin typeface="Futura Bk BT" pitchFamily="32" charset="0"/>
                    <a:ea typeface="+mn-ea"/>
                    <a:cs typeface="Arial" pitchFamily="34" charset="0"/>
                  </a:rPr>
                  <a:t>kg</a:t>
                </a:r>
              </a:p>
            </p:txBody>
          </p:sp>
        </p:grpSp>
      </p:grpSp>
    </p:spTree>
    <p:extLst>
      <p:ext uri="{BB962C8B-B14F-4D97-AF65-F5344CB8AC3E}">
        <p14:creationId xmlns:p14="http://schemas.microsoft.com/office/powerpoint/2010/main" val="1837107823"/>
      </p:ext>
    </p:extLst>
  </p:cSld>
  <p:clrMapOvr>
    <a:masterClrMapping/>
  </p:clrMapOvr>
  <p:transition spd="med">
    <p:zoom/>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Reference to sources of the images</a:t>
            </a:r>
          </a:p>
        </p:txBody>
      </p:sp>
      <p:sp>
        <p:nvSpPr>
          <p:cNvPr id="3" name="Inhaltsplatzhalter 2"/>
          <p:cNvSpPr>
            <a:spLocks noGrp="1"/>
          </p:cNvSpPr>
          <p:nvPr>
            <p:ph idx="1"/>
          </p:nvPr>
        </p:nvSpPr>
        <p:spPr>
          <a:xfrm>
            <a:off x="557213" y="1588333"/>
            <a:ext cx="8064500" cy="4897437"/>
          </a:xfrm>
        </p:spPr>
        <p:txBody>
          <a:bodyPr/>
          <a:lstStyle/>
          <a:p>
            <a:pPr eaLnBrk="1" hangingPunct="1">
              <a:spcBef>
                <a:spcPct val="50000"/>
              </a:spcBef>
            </a:pPr>
            <a:r>
              <a:rPr lang="de-DE" altLang="de-DE" sz="1200" dirty="0"/>
              <a:t>JÄGER, M.; LUTTMANN, A.; GÖLLNER, R. (2001)</a:t>
            </a:r>
            <a:r>
              <a:rPr lang="de-DE" altLang="de-DE" sz="1200" b="0" dirty="0"/>
              <a:t>: Belastbarkeit der Lendenwirbelsäule beim Handhaben von Lasten – Ableitung der „Dortmunder Richtwerte“ auf der Basis der lumbalen Kompressionsfestigkeit.  </a:t>
            </a:r>
            <a:br>
              <a:rPr lang="de-DE" altLang="de-DE" sz="1200" b="0" dirty="0"/>
            </a:br>
            <a:r>
              <a:rPr lang="de-DE" altLang="de-DE" sz="1200" b="0" dirty="0"/>
              <a:t>In: </a:t>
            </a:r>
            <a:r>
              <a:rPr lang="de-DE" altLang="de-DE" sz="1200" b="0" dirty="0" err="1"/>
              <a:t>Zbl</a:t>
            </a:r>
            <a:r>
              <a:rPr lang="de-DE" altLang="de-DE" sz="1200" b="0" dirty="0"/>
              <a:t>. </a:t>
            </a:r>
            <a:r>
              <a:rPr lang="de-DE" altLang="de-DE" sz="1200" b="0" dirty="0" err="1"/>
              <a:t>Arbeitsmed</a:t>
            </a:r>
            <a:r>
              <a:rPr lang="de-DE" altLang="de-DE" sz="1200" b="0" dirty="0"/>
              <a:t>. 51 (2001) pp. 345-372</a:t>
            </a:r>
          </a:p>
          <a:p>
            <a:pPr eaLnBrk="1" hangingPunct="1">
              <a:spcBef>
                <a:spcPct val="50000"/>
              </a:spcBef>
            </a:pPr>
            <a:r>
              <a:rPr lang="de-DE" altLang="de-DE" sz="1200" dirty="0"/>
              <a:t>HECKTOR, K; SCHAUB, </a:t>
            </a:r>
            <a:r>
              <a:rPr lang="de-DE" altLang="de-DE" sz="1200" dirty="0" err="1"/>
              <a:t>Kh</a:t>
            </a:r>
            <a:r>
              <a:rPr lang="de-DE" altLang="de-DE" sz="1200" dirty="0"/>
              <a:t>.; JÄGER, M. (2014): </a:t>
            </a:r>
            <a:r>
              <a:rPr lang="de-DE" altLang="de-DE" sz="1200" b="0" dirty="0"/>
              <a:t>Biomechanische Gefährdungsbeurteilung bei Montagearbeits-plätzen. In: Zeitschrift für Arbeitswissenschaft, </a:t>
            </a:r>
            <a:r>
              <a:rPr lang="de-DE" altLang="de-DE" sz="1200" b="0" dirty="0" err="1"/>
              <a:t>No</a:t>
            </a:r>
            <a:r>
              <a:rPr lang="de-DE" altLang="de-DE" sz="1200" b="0" dirty="0"/>
              <a:t>. 68 (2014)</a:t>
            </a:r>
          </a:p>
          <a:p>
            <a:pPr eaLnBrk="1" hangingPunct="1">
              <a:spcBef>
                <a:spcPct val="50000"/>
              </a:spcBef>
            </a:pPr>
            <a:r>
              <a:rPr lang="de-DE" altLang="de-DE" sz="1200" dirty="0"/>
              <a:t>HARTUNG, E.; DUPUIS, H. (1994): </a:t>
            </a:r>
            <a:r>
              <a:rPr lang="de-DE" altLang="de-DE" sz="1200" b="0" dirty="0"/>
              <a:t>Verfahren zur Bestimmung der beruflichen Belastung durch Heben und Tragen schwerer Lasten oder extreme Rumpfbeugehaltung und deren Beurteilung im Berufskrankheiten – Feststellungs-verfahren. In: die BG, </a:t>
            </a:r>
            <a:r>
              <a:rPr lang="de-DE" altLang="de-DE" sz="1200" b="0" dirty="0" err="1"/>
              <a:t>No</a:t>
            </a:r>
            <a:r>
              <a:rPr lang="de-DE" altLang="de-DE" sz="1200" b="0" dirty="0"/>
              <a:t>. 7 (1994), pp. 452-458.</a:t>
            </a:r>
          </a:p>
          <a:p>
            <a:pPr eaLnBrk="1" hangingPunct="1">
              <a:spcBef>
                <a:spcPct val="50000"/>
              </a:spcBef>
            </a:pPr>
            <a:r>
              <a:rPr lang="de-DE" altLang="de-DE" sz="1200" dirty="0"/>
              <a:t>JÄGER, M.; GÖLLNER, R.; JORDAN, C.; THEILMEIER, A.; LUTTMANN, A. (2002): </a:t>
            </a:r>
            <a:r>
              <a:rPr lang="de-DE" altLang="de-DE" sz="1200" b="0" dirty="0"/>
              <a:t>Belastung der Lendenwirbelsäule beim Heben und Umsetzen von Lasten. </a:t>
            </a:r>
            <a:br>
              <a:rPr lang="de-DE" altLang="de-DE" sz="1200" b="0" dirty="0"/>
            </a:br>
            <a:r>
              <a:rPr lang="de-DE" altLang="de-DE" sz="1200" b="0" dirty="0"/>
              <a:t>In: Zeitschrift für Arbeitswissenschaft, </a:t>
            </a:r>
            <a:r>
              <a:rPr lang="de-DE" altLang="de-DE" sz="1200" b="0" dirty="0" err="1"/>
              <a:t>No</a:t>
            </a:r>
            <a:r>
              <a:rPr lang="de-DE" altLang="de-DE" sz="1200" b="0" dirty="0"/>
              <a:t>. 56 (2002), pp. 93-105.</a:t>
            </a:r>
          </a:p>
          <a:p>
            <a:pPr eaLnBrk="1" hangingPunct="1">
              <a:spcBef>
                <a:spcPct val="50000"/>
              </a:spcBef>
            </a:pPr>
            <a:r>
              <a:rPr lang="de-DE" altLang="de-DE" sz="1200" dirty="0"/>
              <a:t>JÄGER, M.; LUTTMANN, A. u.a. (1999): </a:t>
            </a:r>
            <a:r>
              <a:rPr lang="de-DE" altLang="de-DE" sz="1200" b="0" dirty="0"/>
              <a:t>Mainz-Dortmunder Dosismodell (MDD) zur Beurteilung der Belastung der Lendenwirbelsäule durch Heben und Tragen schwerer Lasten oder durch Tätigkeiten in extremer Rumpfbeugehaltung bei Verdacht auf Berufskrankheit. Teil 1: Retrospektive Belastungsermittlung für risikobehaftete Tätigkeitsfelder.</a:t>
            </a:r>
            <a:br>
              <a:rPr lang="de-DE" altLang="de-DE" sz="1200" b="0" dirty="0"/>
            </a:br>
            <a:r>
              <a:rPr lang="de-DE" altLang="de-DE" sz="1200" b="0" dirty="0"/>
              <a:t>In: Arbeitsmedizin. Sozialmedizin. Umweltmedizin, 34 (1999) </a:t>
            </a:r>
            <a:r>
              <a:rPr lang="de-DE" altLang="de-DE" sz="1200" b="0" dirty="0" err="1"/>
              <a:t>No</a:t>
            </a:r>
            <a:r>
              <a:rPr lang="de-DE" altLang="de-DE" sz="1200" b="0" dirty="0"/>
              <a:t>. 3, pp.101-111.</a:t>
            </a:r>
          </a:p>
          <a:p>
            <a:pPr eaLnBrk="1" hangingPunct="1">
              <a:spcBef>
                <a:spcPct val="50000"/>
              </a:spcBef>
            </a:pPr>
            <a:r>
              <a:rPr lang="de-DE" altLang="de-DE" sz="1200" dirty="0"/>
              <a:t>HARTUNG, E.; SCHÄFER, K. u.a. (1999): </a:t>
            </a:r>
            <a:r>
              <a:rPr lang="de-DE" altLang="de-DE" sz="1200" b="0" dirty="0"/>
              <a:t>Mainz-Dortmunder Dosismodell (MDD) zur Beurteilung der Belastung der Lendenwirbelsäule durch Heben und Tragen schwerer Lasten oder durch Tätigkeiten in extremer Rumpfbeugehaltung bei Verdacht auf Berufskrankheit. Teil 2: Vorschlag zur Beurteilung der arbeitstechnischen Voraussetzungen im Berufskrankheiten-Feststellungsverfahren. In: Arbeitsmedizin. Sozialmedizin. Umweltmedizin, 34 (1999) </a:t>
            </a:r>
            <a:r>
              <a:rPr lang="de-DE" altLang="de-DE" sz="1200" b="0" dirty="0" err="1"/>
              <a:t>No</a:t>
            </a:r>
            <a:r>
              <a:rPr lang="de-DE" altLang="de-DE" sz="1200" b="0" dirty="0"/>
              <a:t>. 3, pp.112-122.</a:t>
            </a:r>
          </a:p>
          <a:p>
            <a:endParaRPr lang="de-DE" sz="1200" b="0"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18</a:t>
            </a:fld>
            <a:endParaRPr lang="de-DE" altLang="de-DE" dirty="0"/>
          </a:p>
        </p:txBody>
      </p:sp>
    </p:spTree>
    <p:extLst>
      <p:ext uri="{BB962C8B-B14F-4D97-AF65-F5344CB8AC3E}">
        <p14:creationId xmlns:p14="http://schemas.microsoft.com/office/powerpoint/2010/main" val="233669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3200" dirty="0" err="1"/>
              <a:t>Important</a:t>
            </a:r>
            <a:r>
              <a:rPr lang="de-DE" sz="3200" dirty="0"/>
              <a:t> </a:t>
            </a:r>
            <a:r>
              <a:rPr lang="de-DE" sz="3200" dirty="0" err="1"/>
              <a:t>literature</a:t>
            </a:r>
            <a:r>
              <a:rPr lang="de-DE" sz="3200" dirty="0"/>
              <a:t> </a:t>
            </a:r>
            <a:r>
              <a:rPr lang="de-DE" sz="3200" dirty="0" err="1"/>
              <a:t>for</a:t>
            </a:r>
            <a:r>
              <a:rPr lang="de-DE" sz="3200" dirty="0"/>
              <a:t> Module 2-7</a:t>
            </a:r>
          </a:p>
        </p:txBody>
      </p:sp>
      <p:sp>
        <p:nvSpPr>
          <p:cNvPr id="3" name="Inhaltsplatzhalter 2"/>
          <p:cNvSpPr>
            <a:spLocks noGrp="1"/>
          </p:cNvSpPr>
          <p:nvPr>
            <p:ph idx="1"/>
          </p:nvPr>
        </p:nvSpPr>
        <p:spPr>
          <a:xfrm>
            <a:off x="576661" y="1340768"/>
            <a:ext cx="8064500" cy="4897437"/>
          </a:xfrm>
        </p:spPr>
        <p:txBody>
          <a:bodyPr/>
          <a:lstStyle/>
          <a:p>
            <a:pPr>
              <a:lnSpc>
                <a:spcPct val="120000"/>
              </a:lnSpc>
              <a:spcAft>
                <a:spcPct val="30000"/>
              </a:spcAft>
            </a:pPr>
            <a:r>
              <a:rPr lang="de-DE" altLang="de-DE" sz="1400" dirty="0"/>
              <a:t>DIN Taschenbuch 390 </a:t>
            </a:r>
            <a:r>
              <a:rPr lang="de-DE" altLang="de-DE" sz="1400" b="0" dirty="0"/>
              <a:t>Körpermaße und Körperkräfte</a:t>
            </a:r>
          </a:p>
          <a:p>
            <a:pPr>
              <a:lnSpc>
                <a:spcPct val="120000"/>
              </a:lnSpc>
              <a:spcAft>
                <a:spcPct val="30000"/>
              </a:spcAft>
            </a:pPr>
            <a:r>
              <a:rPr lang="de-DE" altLang="de-DE" sz="1400" dirty="0"/>
              <a:t>EN 1005-1 </a:t>
            </a:r>
            <a:r>
              <a:rPr lang="de-DE" altLang="de-DE" sz="1400" b="0" dirty="0" err="1"/>
              <a:t>Safety</a:t>
            </a:r>
            <a:r>
              <a:rPr lang="de-DE" altLang="de-DE" sz="1400" b="0" dirty="0"/>
              <a:t> </a:t>
            </a:r>
            <a:r>
              <a:rPr lang="de-DE" altLang="de-DE" sz="1400" b="0" dirty="0" err="1"/>
              <a:t>of</a:t>
            </a:r>
            <a:r>
              <a:rPr lang="de-DE" altLang="de-DE" sz="1400" b="0" dirty="0"/>
              <a:t> </a:t>
            </a:r>
            <a:r>
              <a:rPr lang="de-DE" altLang="de-DE" sz="1400" b="0" dirty="0" err="1"/>
              <a:t>machinery</a:t>
            </a:r>
            <a:r>
              <a:rPr lang="de-DE" altLang="de-DE" sz="1400" b="0" dirty="0"/>
              <a:t> – Human </a:t>
            </a:r>
            <a:r>
              <a:rPr lang="de-DE" altLang="de-DE" sz="1400" b="0" dirty="0" err="1"/>
              <a:t>physical</a:t>
            </a:r>
            <a:r>
              <a:rPr lang="de-DE" altLang="de-DE" sz="1400" b="0" dirty="0"/>
              <a:t> </a:t>
            </a:r>
            <a:r>
              <a:rPr lang="de-DE" altLang="de-DE" sz="1400" b="0" dirty="0" err="1"/>
              <a:t>performance</a:t>
            </a:r>
            <a:r>
              <a:rPr lang="de-DE" altLang="de-DE" sz="1400" b="0" dirty="0"/>
              <a:t> – Part 1: Terms </a:t>
            </a:r>
            <a:r>
              <a:rPr lang="de-DE" altLang="de-DE" sz="1400" b="0" dirty="0" err="1"/>
              <a:t>and</a:t>
            </a:r>
            <a:r>
              <a:rPr lang="de-DE" altLang="de-DE" sz="1400" b="0" dirty="0"/>
              <a:t> </a:t>
            </a:r>
            <a:r>
              <a:rPr lang="de-DE" altLang="de-DE" sz="1400" b="0" dirty="0" err="1"/>
              <a:t>definitions</a:t>
            </a:r>
            <a:endParaRPr lang="de-DE" altLang="de-DE" sz="1400" b="0" dirty="0"/>
          </a:p>
          <a:p>
            <a:pPr>
              <a:lnSpc>
                <a:spcPct val="120000"/>
              </a:lnSpc>
              <a:spcAft>
                <a:spcPct val="30000"/>
              </a:spcAft>
            </a:pPr>
            <a:r>
              <a:rPr lang="de-DE" altLang="de-DE" sz="1400" dirty="0"/>
              <a:t>EN 1005-2 </a:t>
            </a:r>
            <a:r>
              <a:rPr lang="de-DE" altLang="de-DE" sz="1400" b="0" dirty="0" err="1"/>
              <a:t>Safety</a:t>
            </a:r>
            <a:r>
              <a:rPr lang="de-DE" altLang="de-DE" sz="1400" b="0" dirty="0"/>
              <a:t> </a:t>
            </a:r>
            <a:r>
              <a:rPr lang="de-DE" altLang="de-DE" sz="1400" b="0" dirty="0" err="1"/>
              <a:t>of</a:t>
            </a:r>
            <a:r>
              <a:rPr lang="de-DE" altLang="de-DE" sz="1400" b="0" dirty="0"/>
              <a:t> </a:t>
            </a:r>
            <a:r>
              <a:rPr lang="de-DE" altLang="de-DE" sz="1400" b="0" dirty="0" err="1"/>
              <a:t>machinery</a:t>
            </a:r>
            <a:r>
              <a:rPr lang="de-DE" altLang="de-DE" sz="1400" b="0" dirty="0"/>
              <a:t> – Human </a:t>
            </a:r>
            <a:r>
              <a:rPr lang="de-DE" altLang="de-DE" sz="1400" b="0" dirty="0" err="1"/>
              <a:t>physical</a:t>
            </a:r>
            <a:r>
              <a:rPr lang="de-DE" altLang="de-DE" sz="1400" b="0" dirty="0"/>
              <a:t> </a:t>
            </a:r>
            <a:r>
              <a:rPr lang="de-DE" altLang="de-DE" sz="1400" b="0" dirty="0" err="1"/>
              <a:t>performance</a:t>
            </a:r>
            <a:r>
              <a:rPr lang="de-DE" altLang="de-DE" sz="1400" b="0" dirty="0"/>
              <a:t> – Part 2: Manual </a:t>
            </a:r>
            <a:r>
              <a:rPr lang="de-DE" altLang="de-DE" sz="1400" b="0" dirty="0" err="1"/>
              <a:t>handling</a:t>
            </a:r>
            <a:r>
              <a:rPr lang="de-DE" altLang="de-DE" sz="1400" b="0" dirty="0"/>
              <a:t> </a:t>
            </a:r>
            <a:r>
              <a:rPr lang="de-DE" altLang="de-DE" sz="1400" b="0" dirty="0" err="1"/>
              <a:t>of</a:t>
            </a:r>
            <a:r>
              <a:rPr lang="de-DE" altLang="de-DE" sz="1400" b="0" dirty="0"/>
              <a:t> </a:t>
            </a:r>
            <a:r>
              <a:rPr lang="de-DE" altLang="de-DE" sz="1400" b="0" dirty="0" err="1"/>
              <a:t>machinery</a:t>
            </a:r>
            <a:r>
              <a:rPr lang="de-DE" altLang="de-DE" sz="1400" b="0" dirty="0"/>
              <a:t> </a:t>
            </a:r>
            <a:r>
              <a:rPr lang="de-DE" altLang="de-DE" sz="1400" b="0" dirty="0" err="1"/>
              <a:t>and</a:t>
            </a:r>
            <a:r>
              <a:rPr lang="de-DE" altLang="de-DE" sz="1400" b="0" dirty="0"/>
              <a:t> </a:t>
            </a:r>
            <a:r>
              <a:rPr lang="de-DE" altLang="de-DE" sz="1400" b="0" dirty="0" err="1"/>
              <a:t>component</a:t>
            </a:r>
            <a:r>
              <a:rPr lang="de-DE" altLang="de-DE" sz="1400" b="0" dirty="0"/>
              <a:t> </a:t>
            </a:r>
            <a:r>
              <a:rPr lang="de-DE" altLang="de-DE" sz="1400" b="0" dirty="0" err="1"/>
              <a:t>parts</a:t>
            </a:r>
            <a:r>
              <a:rPr lang="de-DE" altLang="de-DE" sz="1400" b="0" dirty="0"/>
              <a:t> </a:t>
            </a:r>
            <a:r>
              <a:rPr lang="de-DE" altLang="de-DE" sz="1400" b="0" dirty="0" err="1"/>
              <a:t>of</a:t>
            </a:r>
            <a:r>
              <a:rPr lang="de-DE" altLang="de-DE" sz="1400" b="0" dirty="0"/>
              <a:t> </a:t>
            </a:r>
            <a:r>
              <a:rPr lang="de-DE" altLang="de-DE" sz="1400" b="0" dirty="0" err="1"/>
              <a:t>machinery</a:t>
            </a:r>
            <a:endParaRPr lang="de-DE" altLang="de-DE" sz="1400" b="0" dirty="0"/>
          </a:p>
          <a:p>
            <a:pPr>
              <a:lnSpc>
                <a:spcPct val="120000"/>
              </a:lnSpc>
              <a:spcAft>
                <a:spcPct val="30000"/>
              </a:spcAft>
            </a:pPr>
            <a:r>
              <a:rPr lang="de-DE" altLang="de-DE" sz="1400" dirty="0"/>
              <a:t>EN 1005-3 </a:t>
            </a:r>
            <a:r>
              <a:rPr lang="de-DE" altLang="de-DE" sz="1400" b="0" dirty="0" err="1"/>
              <a:t>Safety</a:t>
            </a:r>
            <a:r>
              <a:rPr lang="de-DE" altLang="de-DE" sz="1400" b="0" dirty="0"/>
              <a:t> </a:t>
            </a:r>
            <a:r>
              <a:rPr lang="de-DE" altLang="de-DE" sz="1400" b="0" dirty="0" err="1"/>
              <a:t>of</a:t>
            </a:r>
            <a:r>
              <a:rPr lang="de-DE" altLang="de-DE" sz="1400" b="0" dirty="0"/>
              <a:t> </a:t>
            </a:r>
            <a:r>
              <a:rPr lang="de-DE" altLang="de-DE" sz="1400" b="0" dirty="0" err="1"/>
              <a:t>machinery</a:t>
            </a:r>
            <a:r>
              <a:rPr lang="de-DE" altLang="de-DE" sz="1400" b="0" dirty="0"/>
              <a:t> – Human </a:t>
            </a:r>
            <a:r>
              <a:rPr lang="de-DE" altLang="de-DE" sz="1400" b="0" dirty="0" err="1"/>
              <a:t>physical</a:t>
            </a:r>
            <a:r>
              <a:rPr lang="de-DE" altLang="de-DE" sz="1400" b="0" dirty="0"/>
              <a:t> </a:t>
            </a:r>
            <a:r>
              <a:rPr lang="de-DE" altLang="de-DE" sz="1400" b="0" dirty="0" err="1"/>
              <a:t>performance</a:t>
            </a:r>
            <a:r>
              <a:rPr lang="de-DE" altLang="de-DE" sz="1400" b="0" dirty="0"/>
              <a:t> – Part 3: Recommended </a:t>
            </a:r>
            <a:r>
              <a:rPr lang="de-DE" altLang="de-DE" sz="1400" b="0" dirty="0" err="1"/>
              <a:t>force</a:t>
            </a:r>
            <a:r>
              <a:rPr lang="de-DE" altLang="de-DE" sz="1400" b="0" dirty="0"/>
              <a:t> </a:t>
            </a:r>
            <a:r>
              <a:rPr lang="de-DE" altLang="de-DE" sz="1400" b="0" dirty="0" err="1"/>
              <a:t>limits</a:t>
            </a:r>
            <a:r>
              <a:rPr lang="de-DE" altLang="de-DE" sz="1400" b="0" dirty="0"/>
              <a:t> </a:t>
            </a:r>
            <a:r>
              <a:rPr lang="de-DE" altLang="de-DE" sz="1400" b="0" dirty="0" err="1"/>
              <a:t>for</a:t>
            </a:r>
            <a:r>
              <a:rPr lang="de-DE" altLang="de-DE" sz="1400" b="0" dirty="0"/>
              <a:t> </a:t>
            </a:r>
            <a:r>
              <a:rPr lang="de-DE" altLang="de-DE" sz="1400" b="0" dirty="0" err="1"/>
              <a:t>machinery</a:t>
            </a:r>
            <a:r>
              <a:rPr lang="de-DE" altLang="de-DE" sz="1400" b="0" dirty="0"/>
              <a:t> </a:t>
            </a:r>
            <a:r>
              <a:rPr lang="de-DE" altLang="de-DE" sz="1400" b="0" dirty="0" err="1"/>
              <a:t>operation</a:t>
            </a:r>
            <a:endParaRPr lang="de-DE" altLang="de-DE" sz="1400" b="0" dirty="0"/>
          </a:p>
          <a:p>
            <a:pPr>
              <a:lnSpc>
                <a:spcPct val="120000"/>
              </a:lnSpc>
              <a:spcAft>
                <a:spcPct val="30000"/>
              </a:spcAft>
            </a:pPr>
            <a:r>
              <a:rPr lang="de-DE" altLang="de-DE" sz="1400" dirty="0"/>
              <a:t>EN 1005-4 </a:t>
            </a:r>
            <a:r>
              <a:rPr lang="de-DE" altLang="de-DE" sz="1400" b="0" dirty="0" err="1"/>
              <a:t>Safety</a:t>
            </a:r>
            <a:r>
              <a:rPr lang="de-DE" altLang="de-DE" sz="1400" b="0" dirty="0"/>
              <a:t> </a:t>
            </a:r>
            <a:r>
              <a:rPr lang="de-DE" altLang="de-DE" sz="1400" b="0" dirty="0" err="1"/>
              <a:t>of</a:t>
            </a:r>
            <a:r>
              <a:rPr lang="de-DE" altLang="de-DE" sz="1400" b="0" dirty="0"/>
              <a:t> </a:t>
            </a:r>
            <a:r>
              <a:rPr lang="de-DE" altLang="de-DE" sz="1400" b="0" dirty="0" err="1"/>
              <a:t>machinery</a:t>
            </a:r>
            <a:r>
              <a:rPr lang="de-DE" altLang="de-DE" sz="1400" b="0" dirty="0"/>
              <a:t> – Human </a:t>
            </a:r>
            <a:r>
              <a:rPr lang="de-DE" altLang="de-DE" sz="1400" b="0" dirty="0" err="1"/>
              <a:t>physical</a:t>
            </a:r>
            <a:r>
              <a:rPr lang="de-DE" altLang="de-DE" sz="1400" b="0" dirty="0"/>
              <a:t> </a:t>
            </a:r>
            <a:r>
              <a:rPr lang="de-DE" altLang="de-DE" sz="1400" b="0" dirty="0" err="1"/>
              <a:t>performance</a:t>
            </a:r>
            <a:r>
              <a:rPr lang="de-DE" altLang="de-DE" sz="1400" b="0" dirty="0"/>
              <a:t> – Part 4: Evaluation </a:t>
            </a:r>
            <a:r>
              <a:rPr lang="de-DE" altLang="de-DE" sz="1400" b="0" dirty="0" err="1"/>
              <a:t>of</a:t>
            </a:r>
            <a:r>
              <a:rPr lang="de-DE" altLang="de-DE" sz="1400" b="0" dirty="0"/>
              <a:t> </a:t>
            </a:r>
            <a:r>
              <a:rPr lang="de-DE" altLang="de-DE" sz="1400" b="0" dirty="0" err="1"/>
              <a:t>working</a:t>
            </a:r>
            <a:r>
              <a:rPr lang="de-DE" altLang="de-DE" sz="1400" b="0" dirty="0"/>
              <a:t> </a:t>
            </a:r>
            <a:r>
              <a:rPr lang="de-DE" altLang="de-DE" sz="1400" b="0" dirty="0" err="1"/>
              <a:t>postures</a:t>
            </a:r>
            <a:r>
              <a:rPr lang="de-DE" altLang="de-DE" sz="1400" b="0" dirty="0"/>
              <a:t> </a:t>
            </a:r>
            <a:r>
              <a:rPr lang="de-DE" altLang="de-DE" sz="1400" b="0" dirty="0" err="1"/>
              <a:t>and</a:t>
            </a:r>
            <a:r>
              <a:rPr lang="de-DE" altLang="de-DE" sz="1400" b="0" dirty="0"/>
              <a:t> </a:t>
            </a:r>
            <a:r>
              <a:rPr lang="de-DE" altLang="de-DE" sz="1400" b="0" dirty="0" err="1"/>
              <a:t>movements</a:t>
            </a:r>
            <a:r>
              <a:rPr lang="de-DE" altLang="de-DE" sz="1400" b="0" dirty="0"/>
              <a:t> in </a:t>
            </a:r>
            <a:r>
              <a:rPr lang="de-DE" altLang="de-DE" sz="1400" b="0" dirty="0" err="1"/>
              <a:t>relation</a:t>
            </a:r>
            <a:r>
              <a:rPr lang="de-DE" altLang="de-DE" sz="1400" b="0" dirty="0"/>
              <a:t> </a:t>
            </a:r>
            <a:r>
              <a:rPr lang="de-DE" altLang="de-DE" sz="1400" b="0" dirty="0" err="1"/>
              <a:t>to</a:t>
            </a:r>
            <a:r>
              <a:rPr lang="de-DE" altLang="de-DE" sz="1400" b="0" dirty="0"/>
              <a:t> </a:t>
            </a:r>
            <a:r>
              <a:rPr lang="de-DE" altLang="de-DE" sz="1400" b="0" dirty="0" err="1"/>
              <a:t>machinery</a:t>
            </a:r>
            <a:endParaRPr lang="de-DE" altLang="de-DE" sz="1400" b="0" dirty="0"/>
          </a:p>
          <a:p>
            <a:pPr>
              <a:lnSpc>
                <a:spcPct val="120000"/>
              </a:lnSpc>
              <a:spcBef>
                <a:spcPct val="5000"/>
              </a:spcBef>
              <a:spcAft>
                <a:spcPct val="5000"/>
              </a:spcAft>
            </a:pPr>
            <a:r>
              <a:rPr lang="de-DE" altLang="de-DE" sz="1400" dirty="0"/>
              <a:t>ISO 11228-2 </a:t>
            </a:r>
            <a:r>
              <a:rPr lang="de-DE" altLang="de-DE" sz="1400" b="0" dirty="0" err="1"/>
              <a:t>Ergonomics</a:t>
            </a:r>
            <a:r>
              <a:rPr lang="de-DE" altLang="de-DE" sz="1400" b="0" dirty="0"/>
              <a:t> – Manual </a:t>
            </a:r>
            <a:r>
              <a:rPr lang="de-DE" altLang="de-DE" sz="1400" b="0" dirty="0" err="1"/>
              <a:t>handling</a:t>
            </a:r>
            <a:r>
              <a:rPr lang="de-DE" altLang="de-DE" sz="1400" b="0" dirty="0"/>
              <a:t> – Part 2: </a:t>
            </a:r>
            <a:r>
              <a:rPr lang="de-DE" altLang="de-DE" sz="1400" b="0" dirty="0" err="1"/>
              <a:t>Pushing</a:t>
            </a:r>
            <a:r>
              <a:rPr lang="de-DE" altLang="de-DE" sz="1400" b="0" dirty="0"/>
              <a:t> </a:t>
            </a:r>
            <a:r>
              <a:rPr lang="de-DE" altLang="de-DE" sz="1400" b="0" dirty="0" err="1"/>
              <a:t>and</a:t>
            </a:r>
            <a:r>
              <a:rPr lang="de-DE" altLang="de-DE" sz="1400" b="0" dirty="0"/>
              <a:t> </a:t>
            </a:r>
            <a:r>
              <a:rPr lang="de-DE" altLang="de-DE" sz="1400" b="0" dirty="0" err="1"/>
              <a:t>pulling</a:t>
            </a:r>
            <a:endParaRPr lang="de-DE" altLang="de-DE" sz="1400" b="0" dirty="0"/>
          </a:p>
          <a:p>
            <a:pPr>
              <a:lnSpc>
                <a:spcPct val="120000"/>
              </a:lnSpc>
              <a:spcBef>
                <a:spcPct val="5000"/>
              </a:spcBef>
              <a:spcAft>
                <a:spcPct val="5000"/>
              </a:spcAft>
            </a:pPr>
            <a:r>
              <a:rPr lang="de-DE" altLang="de-DE" sz="1400" dirty="0"/>
              <a:t>ISO 11228-3 </a:t>
            </a:r>
            <a:r>
              <a:rPr lang="de-DE" altLang="de-DE" sz="1400" b="0" dirty="0" err="1"/>
              <a:t>Ergonomics</a:t>
            </a:r>
            <a:r>
              <a:rPr lang="de-DE" altLang="de-DE" sz="1400" b="0" dirty="0"/>
              <a:t> – Manual </a:t>
            </a:r>
            <a:r>
              <a:rPr lang="de-DE" altLang="de-DE" sz="1400" b="0" dirty="0" err="1"/>
              <a:t>handling</a:t>
            </a:r>
            <a:r>
              <a:rPr lang="de-DE" altLang="de-DE" sz="1400" b="0" dirty="0"/>
              <a:t> – Part 3: Handling </a:t>
            </a:r>
            <a:r>
              <a:rPr lang="de-DE" altLang="de-DE" sz="1400" b="0" dirty="0" err="1"/>
              <a:t>of</a:t>
            </a:r>
            <a:r>
              <a:rPr lang="de-DE" altLang="de-DE" sz="1400" b="0" dirty="0"/>
              <a:t> </a:t>
            </a:r>
            <a:r>
              <a:rPr lang="de-DE" altLang="de-DE" sz="1400" b="0" dirty="0" err="1"/>
              <a:t>low</a:t>
            </a:r>
            <a:r>
              <a:rPr lang="de-DE" altLang="de-DE" sz="1400" b="0" dirty="0"/>
              <a:t> </a:t>
            </a:r>
            <a:r>
              <a:rPr lang="de-DE" altLang="de-DE" sz="1400" b="0" dirty="0" err="1"/>
              <a:t>loads</a:t>
            </a:r>
            <a:r>
              <a:rPr lang="de-DE" altLang="de-DE" sz="1400" b="0" dirty="0"/>
              <a:t> at high </a:t>
            </a:r>
            <a:r>
              <a:rPr lang="de-DE" altLang="de-DE" sz="1400" b="0" dirty="0" err="1"/>
              <a:t>frequency</a:t>
            </a:r>
            <a:endParaRPr lang="de-DE" altLang="de-DE" sz="1400" b="0" dirty="0"/>
          </a:p>
          <a:p>
            <a:pPr>
              <a:lnSpc>
                <a:spcPct val="120000"/>
              </a:lnSpc>
              <a:spcBef>
                <a:spcPct val="5000"/>
              </a:spcBef>
              <a:spcAft>
                <a:spcPct val="5000"/>
              </a:spcAft>
            </a:pPr>
            <a:endParaRPr lang="de-DE" altLang="de-DE" sz="1400" dirty="0"/>
          </a:p>
          <a:p>
            <a:pPr>
              <a:lnSpc>
                <a:spcPct val="120000"/>
              </a:lnSpc>
              <a:spcBef>
                <a:spcPct val="5000"/>
              </a:spcBef>
              <a:spcAft>
                <a:spcPct val="5000"/>
              </a:spcAft>
            </a:pPr>
            <a:r>
              <a:rPr lang="de-DE" altLang="de-DE" sz="1400" dirty="0"/>
              <a:t>For </a:t>
            </a:r>
            <a:r>
              <a:rPr lang="de-DE" altLang="de-DE" sz="1400" dirty="0" err="1"/>
              <a:t>further</a:t>
            </a:r>
            <a:r>
              <a:rPr lang="de-DE" altLang="de-DE" sz="1400" dirty="0"/>
              <a:t> </a:t>
            </a:r>
            <a:r>
              <a:rPr lang="de-DE" altLang="de-DE" sz="1400" dirty="0" err="1"/>
              <a:t>standards</a:t>
            </a:r>
            <a:r>
              <a:rPr lang="de-DE" altLang="de-DE" sz="1400" dirty="0"/>
              <a:t>, </a:t>
            </a:r>
            <a:r>
              <a:rPr lang="de-DE" altLang="de-DE" sz="1400" dirty="0" err="1"/>
              <a:t>see</a:t>
            </a:r>
            <a:r>
              <a:rPr lang="de-DE" altLang="de-DE" sz="1400" dirty="0"/>
              <a:t> KAN-Praxis – </a:t>
            </a:r>
            <a:r>
              <a:rPr lang="de-DE" altLang="de-DE" sz="1400" dirty="0">
                <a:solidFill>
                  <a:srgbClr val="000000"/>
                </a:solidFill>
                <a:hlinkClick r:id="rId2"/>
              </a:rPr>
              <a:t>NoRA: Searching for </a:t>
            </a:r>
            <a:r>
              <a:rPr lang="de-DE" altLang="de-DE" sz="1400" dirty="0" err="1">
                <a:solidFill>
                  <a:srgbClr val="000000"/>
                </a:solidFill>
                <a:hlinkClick r:id="rId2"/>
              </a:rPr>
              <a:t>standards</a:t>
            </a:r>
            <a:endParaRPr lang="de-DE" altLang="de-DE" sz="1400"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19</a:t>
            </a:fld>
            <a:endParaRPr lang="de-DE" altLang="de-DE" dirty="0"/>
          </a:p>
        </p:txBody>
      </p:sp>
    </p:spTree>
    <p:extLst>
      <p:ext uri="{BB962C8B-B14F-4D97-AF65-F5344CB8AC3E}">
        <p14:creationId xmlns:p14="http://schemas.microsoft.com/office/powerpoint/2010/main" val="3648138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Overview</a:t>
            </a:r>
            <a:endParaRPr lang="de-DE" dirty="0"/>
          </a:p>
        </p:txBody>
      </p:sp>
      <p:sp>
        <p:nvSpPr>
          <p:cNvPr id="4" name="Datumsplatzhalter 3"/>
          <p:cNvSpPr>
            <a:spLocks noGrp="1"/>
          </p:cNvSpPr>
          <p:nvPr>
            <p:ph type="dt" sz="half" idx="10"/>
          </p:nvPr>
        </p:nvSpPr>
        <p:spPr/>
        <p:txBody>
          <a:bodyPr/>
          <a:lstStyle/>
          <a:p>
            <a:pPr>
              <a:defRPr/>
            </a:pPr>
            <a:fld id="{7C459E6F-84C6-43D6-A7B0-E0CB922B153B}"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2</a:t>
            </a:fld>
            <a:endParaRPr lang="de-DE" altLang="de-DE" dirty="0"/>
          </a:p>
        </p:txBody>
      </p:sp>
      <p:pic>
        <p:nvPicPr>
          <p:cNvPr id="7" name="Grafi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5936" y="1262063"/>
            <a:ext cx="5277306" cy="3767966"/>
          </a:xfrm>
          <a:prstGeom prst="rect">
            <a:avLst/>
          </a:prstGeom>
        </p:spPr>
      </p:pic>
      <p:sp>
        <p:nvSpPr>
          <p:cNvPr id="3" name="Inhaltsplatzhalter 2"/>
          <p:cNvSpPr>
            <a:spLocks noGrp="1"/>
          </p:cNvSpPr>
          <p:nvPr>
            <p:ph idx="1"/>
          </p:nvPr>
        </p:nvSpPr>
        <p:spPr>
          <a:xfrm>
            <a:off x="539750" y="1484313"/>
            <a:ext cx="3672209" cy="4897437"/>
          </a:xfrm>
        </p:spPr>
        <p:txBody>
          <a:bodyPr/>
          <a:lstStyle/>
          <a:p>
            <a:pPr marL="342900" indent="-342900">
              <a:buClr>
                <a:schemeClr val="accent2"/>
              </a:buClr>
              <a:buFont typeface="Wingdings" panose="05000000000000000000" pitchFamily="2" charset="2"/>
              <a:buChar char="§"/>
            </a:pPr>
            <a:r>
              <a:rPr lang="en-US" b="0" dirty="0"/>
              <a:t>Hazards to the health of the spine</a:t>
            </a:r>
          </a:p>
          <a:p>
            <a:pPr marL="342900" indent="-342900">
              <a:buClr>
                <a:schemeClr val="accent2"/>
              </a:buClr>
              <a:buFont typeface="Wingdings" panose="05000000000000000000" pitchFamily="2" charset="2"/>
              <a:buChar char="§"/>
            </a:pPr>
            <a:r>
              <a:rPr lang="en-US" b="0" dirty="0"/>
              <a:t>Intervertebral pressure and biomechanical models</a:t>
            </a:r>
          </a:p>
          <a:p>
            <a:pPr marL="342900" indent="-342900">
              <a:buClr>
                <a:schemeClr val="accent2"/>
              </a:buClr>
              <a:buFont typeface="Wingdings" panose="05000000000000000000" pitchFamily="2" charset="2"/>
              <a:buChar char="§"/>
            </a:pPr>
            <a:r>
              <a:rPr lang="de-DE" b="0" dirty="0"/>
              <a:t>Stress </a:t>
            </a:r>
            <a:r>
              <a:rPr lang="de-DE" b="0" dirty="0" err="1"/>
              <a:t>factors</a:t>
            </a:r>
            <a:endParaRPr lang="de-DE" b="0" dirty="0"/>
          </a:p>
          <a:p>
            <a:pPr marL="342900" indent="-342900">
              <a:buClr>
                <a:schemeClr val="accent2"/>
              </a:buClr>
              <a:buFont typeface="Wingdings" panose="05000000000000000000" pitchFamily="2" charset="2"/>
              <a:buChar char="§"/>
            </a:pPr>
            <a:r>
              <a:rPr lang="de-DE" b="0" dirty="0"/>
              <a:t>Stress </a:t>
            </a:r>
            <a:r>
              <a:rPr lang="de-DE" b="0" dirty="0" err="1"/>
              <a:t>and</a:t>
            </a:r>
            <a:r>
              <a:rPr lang="de-DE" b="0" dirty="0"/>
              <a:t> </a:t>
            </a:r>
            <a:r>
              <a:rPr lang="de-DE" b="0" dirty="0" err="1"/>
              <a:t>strain</a:t>
            </a:r>
            <a:r>
              <a:rPr lang="de-DE" b="0" dirty="0"/>
              <a:t> </a:t>
            </a:r>
            <a:r>
              <a:rPr lang="de-DE" b="0" dirty="0" err="1"/>
              <a:t>determination</a:t>
            </a:r>
            <a:endParaRPr lang="de-DE" b="0" dirty="0"/>
          </a:p>
          <a:p>
            <a:endParaRPr lang="de-DE" dirty="0"/>
          </a:p>
        </p:txBody>
      </p:sp>
      <p:sp>
        <p:nvSpPr>
          <p:cNvPr id="8" name="Textfeld 7"/>
          <p:cNvSpPr txBox="1"/>
          <p:nvPr/>
        </p:nvSpPr>
        <p:spPr>
          <a:xfrm>
            <a:off x="4211959" y="5087676"/>
            <a:ext cx="1584176" cy="215444"/>
          </a:xfrm>
          <a:prstGeom prst="rect">
            <a:avLst/>
          </a:prstGeom>
          <a:noFill/>
        </p:spPr>
        <p:txBody>
          <a:bodyPr wrap="square" rtlCol="0">
            <a:spAutoFit/>
          </a:bodyPr>
          <a:lstStyle/>
          <a:p>
            <a:r>
              <a:rPr lang="de-DE" sz="800" dirty="0" smtClean="0"/>
              <a:t>© Michael Hüter</a:t>
            </a:r>
            <a:endParaRPr lang="de-DE" sz="800" dirty="0"/>
          </a:p>
        </p:txBody>
      </p:sp>
      <mc:AlternateContent xmlns:mc="http://schemas.openxmlformats.org/markup-compatibility/2006" xmlns:p14="http://schemas.microsoft.com/office/powerpoint/2010/main">
        <mc:Choice Requires="p14">
          <p:contentPart p14:bwMode="auto" r:id="rId4">
            <p14:nvContentPartPr>
              <p14:cNvPr id="10" name="Freihand 9"/>
              <p14:cNvContentPartPr/>
              <p14:nvPr/>
            </p14:nvContentPartPr>
            <p14:xfrm>
              <a:off x="4416624" y="1719432"/>
              <a:ext cx="1170720" cy="503280"/>
            </p14:xfrm>
          </p:contentPart>
        </mc:Choice>
        <mc:Fallback xmlns="">
          <p:pic>
            <p:nvPicPr>
              <p:cNvPr id="10" name="Freihand 9"/>
              <p:cNvPicPr/>
              <p:nvPr/>
            </p:nvPicPr>
            <p:blipFill>
              <a:blip r:embed="rId5"/>
              <a:stretch>
                <a:fillRect/>
              </a:stretch>
            </p:blipFill>
            <p:spPr>
              <a:xfrm>
                <a:off x="4378464" y="1681272"/>
                <a:ext cx="1247040" cy="5796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5" name="Freihand 14"/>
              <p14:cNvContentPartPr/>
              <p14:nvPr/>
            </p14:nvContentPartPr>
            <p14:xfrm>
              <a:off x="4389264" y="1522152"/>
              <a:ext cx="1601280" cy="444240"/>
            </p14:xfrm>
          </p:contentPart>
        </mc:Choice>
        <mc:Fallback xmlns="">
          <p:pic>
            <p:nvPicPr>
              <p:cNvPr id="15" name="Freihand 14"/>
              <p:cNvPicPr/>
              <p:nvPr/>
            </p:nvPicPr>
            <p:blipFill>
              <a:blip r:embed="rId7"/>
              <a:stretch>
                <a:fillRect/>
              </a:stretch>
            </p:blipFill>
            <p:spPr>
              <a:xfrm>
                <a:off x="4351104" y="1483992"/>
                <a:ext cx="1677600" cy="520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3" name="Freihand 22"/>
              <p14:cNvContentPartPr/>
              <p14:nvPr/>
            </p14:nvContentPartPr>
            <p14:xfrm>
              <a:off x="4581144" y="2112192"/>
              <a:ext cx="1463400" cy="74520"/>
            </p14:xfrm>
          </p:contentPart>
        </mc:Choice>
        <mc:Fallback xmlns="">
          <p:pic>
            <p:nvPicPr>
              <p:cNvPr id="23" name="Freihand 22"/>
              <p:cNvPicPr/>
              <p:nvPr/>
            </p:nvPicPr>
            <p:blipFill>
              <a:blip r:embed="rId9"/>
              <a:stretch>
                <a:fillRect/>
              </a:stretch>
            </p:blipFill>
            <p:spPr>
              <a:xfrm>
                <a:off x="4542984" y="2074032"/>
                <a:ext cx="15397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5" name="Freihand 24"/>
              <p14:cNvContentPartPr/>
              <p14:nvPr/>
            </p14:nvContentPartPr>
            <p14:xfrm>
              <a:off x="4663584" y="2102832"/>
              <a:ext cx="1380960" cy="46440"/>
            </p14:xfrm>
          </p:contentPart>
        </mc:Choice>
        <mc:Fallback xmlns="">
          <p:pic>
            <p:nvPicPr>
              <p:cNvPr id="25" name="Freihand 24"/>
              <p:cNvPicPr/>
              <p:nvPr/>
            </p:nvPicPr>
            <p:blipFill>
              <a:blip r:embed="rId11"/>
              <a:stretch>
                <a:fillRect/>
              </a:stretch>
            </p:blipFill>
            <p:spPr>
              <a:xfrm>
                <a:off x="4625424" y="2064672"/>
                <a:ext cx="14572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0" name="Freihand 29"/>
              <p14:cNvContentPartPr/>
              <p14:nvPr/>
            </p14:nvContentPartPr>
            <p14:xfrm>
              <a:off x="4590144" y="2075832"/>
              <a:ext cx="1353960" cy="236520"/>
            </p14:xfrm>
          </p:contentPart>
        </mc:Choice>
        <mc:Fallback xmlns="">
          <p:pic>
            <p:nvPicPr>
              <p:cNvPr id="30" name="Freihand 29"/>
              <p:cNvPicPr/>
              <p:nvPr/>
            </p:nvPicPr>
            <p:blipFill>
              <a:blip r:embed="rId13"/>
              <a:stretch>
                <a:fillRect/>
              </a:stretch>
            </p:blipFill>
            <p:spPr>
              <a:xfrm>
                <a:off x="4551984" y="2037672"/>
                <a:ext cx="143028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3" name="Freihand 32"/>
              <p14:cNvContentPartPr/>
              <p14:nvPr/>
            </p14:nvContentPartPr>
            <p14:xfrm>
              <a:off x="4452984" y="1809072"/>
              <a:ext cx="1554840" cy="687600"/>
            </p14:xfrm>
          </p:contentPart>
        </mc:Choice>
        <mc:Fallback xmlns="">
          <p:pic>
            <p:nvPicPr>
              <p:cNvPr id="33" name="Freihand 32"/>
              <p:cNvPicPr/>
              <p:nvPr/>
            </p:nvPicPr>
            <p:blipFill>
              <a:blip r:embed="rId15"/>
              <a:stretch>
                <a:fillRect/>
              </a:stretch>
            </p:blipFill>
            <p:spPr>
              <a:xfrm>
                <a:off x="4414824" y="1770912"/>
                <a:ext cx="1631160" cy="763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5" name="Freihand 44"/>
              <p14:cNvContentPartPr/>
              <p14:nvPr/>
            </p14:nvContentPartPr>
            <p14:xfrm>
              <a:off x="5753664" y="2233512"/>
              <a:ext cx="43920" cy="126360"/>
            </p14:xfrm>
          </p:contentPart>
        </mc:Choice>
        <mc:Fallback xmlns="">
          <p:pic>
            <p:nvPicPr>
              <p:cNvPr id="45" name="Freihand 44"/>
              <p:cNvPicPr/>
              <p:nvPr/>
            </p:nvPicPr>
            <p:blipFill>
              <a:blip r:embed="rId17"/>
              <a:stretch>
                <a:fillRect/>
              </a:stretch>
            </p:blipFill>
            <p:spPr>
              <a:xfrm>
                <a:off x="5715504" y="2195352"/>
                <a:ext cx="12024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46" name="Freihand 45"/>
              <p14:cNvContentPartPr/>
              <p14:nvPr/>
            </p14:nvContentPartPr>
            <p14:xfrm>
              <a:off x="5733144" y="2066472"/>
              <a:ext cx="28080" cy="91800"/>
            </p14:xfrm>
          </p:contentPart>
        </mc:Choice>
        <mc:Fallback xmlns="">
          <p:pic>
            <p:nvPicPr>
              <p:cNvPr id="46" name="Freihand 45"/>
              <p:cNvPicPr/>
              <p:nvPr/>
            </p:nvPicPr>
            <p:blipFill>
              <a:blip r:embed="rId19"/>
              <a:stretch>
                <a:fillRect/>
              </a:stretch>
            </p:blipFill>
            <p:spPr>
              <a:xfrm>
                <a:off x="5694984" y="2028312"/>
                <a:ext cx="1044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65" name="Freihand 64"/>
              <p14:cNvContentPartPr/>
              <p14:nvPr/>
            </p14:nvContentPartPr>
            <p14:xfrm>
              <a:off x="7004304" y="1993752"/>
              <a:ext cx="1563840" cy="64440"/>
            </p14:xfrm>
          </p:contentPart>
        </mc:Choice>
        <mc:Fallback xmlns="">
          <p:pic>
            <p:nvPicPr>
              <p:cNvPr id="65" name="Freihand 64"/>
              <p:cNvPicPr/>
              <p:nvPr/>
            </p:nvPicPr>
            <p:blipFill>
              <a:blip r:embed="rId21"/>
              <a:stretch>
                <a:fillRect/>
              </a:stretch>
            </p:blipFill>
            <p:spPr>
              <a:xfrm>
                <a:off x="6966144" y="1955592"/>
                <a:ext cx="16401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66" name="Freihand 65"/>
              <p14:cNvContentPartPr/>
              <p14:nvPr/>
            </p14:nvContentPartPr>
            <p14:xfrm>
              <a:off x="7960464" y="1755792"/>
              <a:ext cx="460800" cy="228960"/>
            </p14:xfrm>
          </p:contentPart>
        </mc:Choice>
        <mc:Fallback xmlns="">
          <p:pic>
            <p:nvPicPr>
              <p:cNvPr id="66" name="Freihand 65"/>
              <p:cNvPicPr/>
              <p:nvPr/>
            </p:nvPicPr>
            <p:blipFill>
              <a:blip r:embed="rId23"/>
              <a:stretch>
                <a:fillRect/>
              </a:stretch>
            </p:blipFill>
            <p:spPr>
              <a:xfrm>
                <a:off x="7922304" y="1717632"/>
                <a:ext cx="537120" cy="3052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67" name="Freihand 66"/>
              <p14:cNvContentPartPr/>
              <p14:nvPr/>
            </p14:nvContentPartPr>
            <p14:xfrm>
              <a:off x="6976944" y="1930752"/>
              <a:ext cx="1051920" cy="54000"/>
            </p14:xfrm>
          </p:contentPart>
        </mc:Choice>
        <mc:Fallback xmlns="">
          <p:pic>
            <p:nvPicPr>
              <p:cNvPr id="67" name="Freihand 66"/>
              <p:cNvPicPr/>
              <p:nvPr/>
            </p:nvPicPr>
            <p:blipFill>
              <a:blip r:embed="rId25"/>
              <a:stretch>
                <a:fillRect/>
              </a:stretch>
            </p:blipFill>
            <p:spPr>
              <a:xfrm>
                <a:off x="6938784" y="1892592"/>
                <a:ext cx="112824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68" name="Freihand 67"/>
              <p14:cNvContentPartPr/>
              <p14:nvPr/>
            </p14:nvContentPartPr>
            <p14:xfrm>
              <a:off x="7717464" y="1801152"/>
              <a:ext cx="421200" cy="119520"/>
            </p14:xfrm>
          </p:contentPart>
        </mc:Choice>
        <mc:Fallback xmlns="">
          <p:pic>
            <p:nvPicPr>
              <p:cNvPr id="68" name="Freihand 67"/>
              <p:cNvPicPr/>
              <p:nvPr/>
            </p:nvPicPr>
            <p:blipFill>
              <a:blip r:embed="rId27"/>
              <a:stretch>
                <a:fillRect/>
              </a:stretch>
            </p:blipFill>
            <p:spPr>
              <a:xfrm>
                <a:off x="7679304" y="1762992"/>
                <a:ext cx="49752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69" name="Freihand 68"/>
              <p14:cNvContentPartPr/>
              <p14:nvPr/>
            </p14:nvContentPartPr>
            <p14:xfrm>
              <a:off x="7214544" y="1828872"/>
              <a:ext cx="969840" cy="128160"/>
            </p14:xfrm>
          </p:contentPart>
        </mc:Choice>
        <mc:Fallback xmlns="">
          <p:pic>
            <p:nvPicPr>
              <p:cNvPr id="69" name="Freihand 68"/>
              <p:cNvPicPr/>
              <p:nvPr/>
            </p:nvPicPr>
            <p:blipFill>
              <a:blip r:embed="rId29"/>
              <a:stretch>
                <a:fillRect/>
              </a:stretch>
            </p:blipFill>
            <p:spPr>
              <a:xfrm>
                <a:off x="7176384" y="1790712"/>
                <a:ext cx="104616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70" name="Freihand 69"/>
              <p14:cNvContentPartPr/>
              <p14:nvPr/>
            </p14:nvContentPartPr>
            <p14:xfrm>
              <a:off x="7178184" y="1865232"/>
              <a:ext cx="740880" cy="360"/>
            </p14:xfrm>
          </p:contentPart>
        </mc:Choice>
        <mc:Fallback xmlns="">
          <p:pic>
            <p:nvPicPr>
              <p:cNvPr id="70" name="Freihand 69"/>
              <p:cNvPicPr/>
              <p:nvPr/>
            </p:nvPicPr>
            <p:blipFill>
              <a:blip r:embed="rId31"/>
              <a:stretch>
                <a:fillRect/>
              </a:stretch>
            </p:blipFill>
            <p:spPr>
              <a:xfrm>
                <a:off x="7140024" y="1827072"/>
                <a:ext cx="8172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71" name="Freihand 70"/>
              <p14:cNvContentPartPr/>
              <p14:nvPr/>
            </p14:nvContentPartPr>
            <p14:xfrm>
              <a:off x="7159824" y="1848312"/>
              <a:ext cx="1070280" cy="46800"/>
            </p14:xfrm>
          </p:contentPart>
        </mc:Choice>
        <mc:Fallback xmlns="">
          <p:pic>
            <p:nvPicPr>
              <p:cNvPr id="71" name="Freihand 70"/>
              <p:cNvPicPr/>
              <p:nvPr/>
            </p:nvPicPr>
            <p:blipFill>
              <a:blip r:embed="rId33"/>
              <a:stretch>
                <a:fillRect/>
              </a:stretch>
            </p:blipFill>
            <p:spPr>
              <a:xfrm>
                <a:off x="7121664" y="1810152"/>
                <a:ext cx="11466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72" name="Freihand 71"/>
              <p14:cNvContentPartPr/>
              <p14:nvPr/>
            </p14:nvContentPartPr>
            <p14:xfrm>
              <a:off x="7251264" y="1772352"/>
              <a:ext cx="867960" cy="29880"/>
            </p14:xfrm>
          </p:contentPart>
        </mc:Choice>
        <mc:Fallback xmlns="">
          <p:pic>
            <p:nvPicPr>
              <p:cNvPr id="72" name="Freihand 71"/>
              <p:cNvPicPr/>
              <p:nvPr/>
            </p:nvPicPr>
            <p:blipFill>
              <a:blip r:embed="rId35"/>
              <a:stretch>
                <a:fillRect/>
              </a:stretch>
            </p:blipFill>
            <p:spPr>
              <a:xfrm>
                <a:off x="7213104" y="1734192"/>
                <a:ext cx="9442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78" name="Freihand 77"/>
              <p14:cNvContentPartPr/>
              <p14:nvPr/>
            </p14:nvContentPartPr>
            <p14:xfrm>
              <a:off x="6958584" y="2031552"/>
              <a:ext cx="1573200" cy="62640"/>
            </p14:xfrm>
          </p:contentPart>
        </mc:Choice>
        <mc:Fallback xmlns="">
          <p:pic>
            <p:nvPicPr>
              <p:cNvPr id="78" name="Freihand 77"/>
              <p:cNvPicPr/>
              <p:nvPr/>
            </p:nvPicPr>
            <p:blipFill>
              <a:blip r:embed="rId37"/>
              <a:stretch>
                <a:fillRect/>
              </a:stretch>
            </p:blipFill>
            <p:spPr>
              <a:xfrm>
                <a:off x="6920424" y="1993392"/>
                <a:ext cx="16495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82" name="Freihand 81"/>
              <p14:cNvContentPartPr/>
              <p14:nvPr/>
            </p14:nvContentPartPr>
            <p14:xfrm>
              <a:off x="8357544" y="1984392"/>
              <a:ext cx="101160" cy="360"/>
            </p14:xfrm>
          </p:contentPart>
        </mc:Choice>
        <mc:Fallback xmlns="">
          <p:pic>
            <p:nvPicPr>
              <p:cNvPr id="82" name="Freihand 81"/>
              <p:cNvPicPr/>
              <p:nvPr/>
            </p:nvPicPr>
            <p:blipFill>
              <a:blip r:embed="rId39"/>
              <a:stretch>
                <a:fillRect/>
              </a:stretch>
            </p:blipFill>
            <p:spPr>
              <a:xfrm>
                <a:off x="8319384" y="1946232"/>
                <a:ext cx="1774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83" name="Freihand 82"/>
              <p14:cNvContentPartPr/>
              <p14:nvPr/>
            </p14:nvContentPartPr>
            <p14:xfrm>
              <a:off x="6976944" y="2091672"/>
              <a:ext cx="1436040" cy="48240"/>
            </p14:xfrm>
          </p:contentPart>
        </mc:Choice>
        <mc:Fallback xmlns="">
          <p:pic>
            <p:nvPicPr>
              <p:cNvPr id="83" name="Freihand 82"/>
              <p:cNvPicPr/>
              <p:nvPr/>
            </p:nvPicPr>
            <p:blipFill>
              <a:blip r:embed="rId41"/>
              <a:stretch>
                <a:fillRect/>
              </a:stretch>
            </p:blipFill>
            <p:spPr>
              <a:xfrm>
                <a:off x="6938784" y="2053512"/>
                <a:ext cx="15123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85" name="Freihand 84"/>
              <p14:cNvContentPartPr/>
              <p14:nvPr/>
            </p14:nvContentPartPr>
            <p14:xfrm>
              <a:off x="7580304" y="2041632"/>
              <a:ext cx="850680" cy="52560"/>
            </p14:xfrm>
          </p:contentPart>
        </mc:Choice>
        <mc:Fallback xmlns="">
          <p:pic>
            <p:nvPicPr>
              <p:cNvPr id="85" name="Freihand 84"/>
              <p:cNvPicPr/>
              <p:nvPr/>
            </p:nvPicPr>
            <p:blipFill>
              <a:blip r:embed="rId43"/>
              <a:stretch>
                <a:fillRect/>
              </a:stretch>
            </p:blipFill>
            <p:spPr>
              <a:xfrm>
                <a:off x="7542144" y="2003472"/>
                <a:ext cx="9270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87" name="Freihand 86"/>
              <p14:cNvContentPartPr/>
              <p14:nvPr/>
            </p14:nvContentPartPr>
            <p14:xfrm>
              <a:off x="7351704" y="2143872"/>
              <a:ext cx="1198440" cy="70920"/>
            </p14:xfrm>
          </p:contentPart>
        </mc:Choice>
        <mc:Fallback xmlns="">
          <p:pic>
            <p:nvPicPr>
              <p:cNvPr id="87" name="Freihand 86"/>
              <p:cNvPicPr/>
              <p:nvPr/>
            </p:nvPicPr>
            <p:blipFill>
              <a:blip r:embed="rId45"/>
              <a:stretch>
                <a:fillRect/>
              </a:stretch>
            </p:blipFill>
            <p:spPr>
              <a:xfrm>
                <a:off x="7313544" y="2105712"/>
                <a:ext cx="12747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92" name="Freihand 91"/>
              <p14:cNvContentPartPr/>
              <p14:nvPr/>
            </p14:nvContentPartPr>
            <p14:xfrm>
              <a:off x="8403264" y="2011752"/>
              <a:ext cx="64440" cy="192240"/>
            </p14:xfrm>
          </p:contentPart>
        </mc:Choice>
        <mc:Fallback xmlns="">
          <p:pic>
            <p:nvPicPr>
              <p:cNvPr id="92" name="Freihand 91"/>
              <p:cNvPicPr/>
              <p:nvPr/>
            </p:nvPicPr>
            <p:blipFill>
              <a:blip r:embed="rId47"/>
              <a:stretch>
                <a:fillRect/>
              </a:stretch>
            </p:blipFill>
            <p:spPr>
              <a:xfrm>
                <a:off x="8365104" y="1973592"/>
                <a:ext cx="14076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93" name="Freihand 92"/>
              <p14:cNvContentPartPr/>
              <p14:nvPr/>
            </p14:nvContentPartPr>
            <p14:xfrm>
              <a:off x="8293464" y="2192112"/>
              <a:ext cx="238320" cy="21240"/>
            </p14:xfrm>
          </p:contentPart>
        </mc:Choice>
        <mc:Fallback xmlns="">
          <p:pic>
            <p:nvPicPr>
              <p:cNvPr id="93" name="Freihand 92"/>
              <p:cNvPicPr/>
              <p:nvPr/>
            </p:nvPicPr>
            <p:blipFill>
              <a:blip r:embed="rId49"/>
              <a:stretch>
                <a:fillRect/>
              </a:stretch>
            </p:blipFill>
            <p:spPr>
              <a:xfrm>
                <a:off x="8255304" y="2153952"/>
                <a:ext cx="3146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98" name="Freihand 97"/>
              <p14:cNvContentPartPr/>
              <p14:nvPr/>
            </p14:nvContentPartPr>
            <p14:xfrm>
              <a:off x="8010144" y="1647072"/>
              <a:ext cx="338760" cy="45000"/>
            </p14:xfrm>
          </p:contentPart>
        </mc:Choice>
        <mc:Fallback xmlns="">
          <p:pic>
            <p:nvPicPr>
              <p:cNvPr id="98" name="Freihand 97"/>
              <p:cNvPicPr/>
              <p:nvPr/>
            </p:nvPicPr>
            <p:blipFill>
              <a:blip r:embed="rId51"/>
              <a:stretch>
                <a:fillRect/>
              </a:stretch>
            </p:blipFill>
            <p:spPr>
              <a:xfrm>
                <a:off x="7971984" y="1608912"/>
                <a:ext cx="4150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99" name="Freihand 98"/>
              <p14:cNvContentPartPr/>
              <p14:nvPr/>
            </p14:nvContentPartPr>
            <p14:xfrm>
              <a:off x="7708464" y="1607112"/>
              <a:ext cx="622080" cy="68400"/>
            </p14:xfrm>
          </p:contentPart>
        </mc:Choice>
        <mc:Fallback xmlns="">
          <p:pic>
            <p:nvPicPr>
              <p:cNvPr id="99" name="Freihand 98"/>
              <p:cNvPicPr/>
              <p:nvPr/>
            </p:nvPicPr>
            <p:blipFill>
              <a:blip r:embed="rId53"/>
              <a:stretch>
                <a:fillRect/>
              </a:stretch>
            </p:blipFill>
            <p:spPr>
              <a:xfrm>
                <a:off x="7670304" y="1568952"/>
                <a:ext cx="6984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00" name="Freihand 99"/>
              <p14:cNvContentPartPr/>
              <p14:nvPr/>
            </p14:nvContentPartPr>
            <p14:xfrm>
              <a:off x="7516224" y="1536192"/>
              <a:ext cx="613080" cy="110160"/>
            </p14:xfrm>
          </p:contentPart>
        </mc:Choice>
        <mc:Fallback xmlns="">
          <p:pic>
            <p:nvPicPr>
              <p:cNvPr id="100" name="Freihand 99"/>
              <p:cNvPicPr/>
              <p:nvPr/>
            </p:nvPicPr>
            <p:blipFill>
              <a:blip r:embed="rId55"/>
              <a:stretch>
                <a:fillRect/>
              </a:stretch>
            </p:blipFill>
            <p:spPr>
              <a:xfrm>
                <a:off x="7478064" y="1498032"/>
                <a:ext cx="68940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01" name="Freihand 100"/>
              <p14:cNvContentPartPr/>
              <p14:nvPr/>
            </p14:nvContentPartPr>
            <p14:xfrm>
              <a:off x="6903864" y="1516032"/>
              <a:ext cx="1636920" cy="294840"/>
            </p14:xfrm>
          </p:contentPart>
        </mc:Choice>
        <mc:Fallback xmlns="">
          <p:pic>
            <p:nvPicPr>
              <p:cNvPr id="101" name="Freihand 100"/>
              <p:cNvPicPr/>
              <p:nvPr/>
            </p:nvPicPr>
            <p:blipFill>
              <a:blip r:embed="rId57"/>
              <a:stretch>
                <a:fillRect/>
              </a:stretch>
            </p:blipFill>
            <p:spPr>
              <a:xfrm>
                <a:off x="6865704" y="1477872"/>
                <a:ext cx="1713240" cy="3711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05" name="Freihand 104"/>
              <p14:cNvContentPartPr/>
              <p14:nvPr/>
            </p14:nvContentPartPr>
            <p14:xfrm>
              <a:off x="7744464" y="2814552"/>
              <a:ext cx="869400" cy="377280"/>
            </p14:xfrm>
          </p:contentPart>
        </mc:Choice>
        <mc:Fallback xmlns="">
          <p:pic>
            <p:nvPicPr>
              <p:cNvPr id="105" name="Freihand 104"/>
              <p:cNvPicPr/>
              <p:nvPr/>
            </p:nvPicPr>
            <p:blipFill>
              <a:blip r:embed="rId59"/>
              <a:stretch>
                <a:fillRect/>
              </a:stretch>
            </p:blipFill>
            <p:spPr>
              <a:xfrm>
                <a:off x="7706304" y="2776392"/>
                <a:ext cx="945720" cy="4536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13" name="Freihand 112"/>
              <p14:cNvContentPartPr/>
              <p14:nvPr/>
            </p14:nvContentPartPr>
            <p14:xfrm>
              <a:off x="6483024" y="4864752"/>
              <a:ext cx="2295720" cy="33840"/>
            </p14:xfrm>
          </p:contentPart>
        </mc:Choice>
        <mc:Fallback xmlns="">
          <p:pic>
            <p:nvPicPr>
              <p:cNvPr id="113" name="Freihand 112"/>
              <p:cNvPicPr/>
              <p:nvPr/>
            </p:nvPicPr>
            <p:blipFill>
              <a:blip r:embed="rId61"/>
              <a:stretch>
                <a:fillRect/>
              </a:stretch>
            </p:blipFill>
            <p:spPr>
              <a:xfrm>
                <a:off x="6444864" y="4826592"/>
                <a:ext cx="23720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115" name="Freihand 114"/>
              <p14:cNvContentPartPr/>
              <p14:nvPr/>
            </p14:nvContentPartPr>
            <p14:xfrm>
              <a:off x="6492384" y="4794552"/>
              <a:ext cx="2332080" cy="209160"/>
            </p14:xfrm>
          </p:contentPart>
        </mc:Choice>
        <mc:Fallback xmlns="">
          <p:pic>
            <p:nvPicPr>
              <p:cNvPr id="115" name="Freihand 114"/>
              <p:cNvPicPr/>
              <p:nvPr/>
            </p:nvPicPr>
            <p:blipFill>
              <a:blip r:embed="rId63"/>
              <a:stretch>
                <a:fillRect/>
              </a:stretch>
            </p:blipFill>
            <p:spPr>
              <a:xfrm>
                <a:off x="6454224" y="4756392"/>
                <a:ext cx="240840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20" name="Freihand 119"/>
              <p14:cNvContentPartPr/>
              <p14:nvPr/>
            </p14:nvContentPartPr>
            <p14:xfrm>
              <a:off x="6464664" y="4408992"/>
              <a:ext cx="2286360" cy="483480"/>
            </p14:xfrm>
          </p:contentPart>
        </mc:Choice>
        <mc:Fallback xmlns="">
          <p:pic>
            <p:nvPicPr>
              <p:cNvPr id="120" name="Freihand 119"/>
              <p:cNvPicPr/>
              <p:nvPr/>
            </p:nvPicPr>
            <p:blipFill>
              <a:blip r:embed="rId65"/>
              <a:stretch>
                <a:fillRect/>
              </a:stretch>
            </p:blipFill>
            <p:spPr>
              <a:xfrm>
                <a:off x="6426504" y="4370832"/>
                <a:ext cx="2362680" cy="559800"/>
              </a:xfrm>
              <a:prstGeom prst="rect">
                <a:avLst/>
              </a:prstGeom>
            </p:spPr>
          </p:pic>
        </mc:Fallback>
      </mc:AlternateContent>
      <p:sp>
        <p:nvSpPr>
          <p:cNvPr id="133" name="Textfeld 132"/>
          <p:cNvSpPr txBox="1"/>
          <p:nvPr/>
        </p:nvSpPr>
        <p:spPr>
          <a:xfrm>
            <a:off x="7013575" y="1530668"/>
            <a:ext cx="1710000" cy="646331"/>
          </a:xfrm>
          <a:prstGeom prst="rect">
            <a:avLst/>
          </a:prstGeom>
          <a:noFill/>
        </p:spPr>
        <p:txBody>
          <a:bodyPr wrap="square" rtlCol="0">
            <a:spAutoFit/>
          </a:bodyPr>
          <a:lstStyle/>
          <a:p>
            <a:r>
              <a:rPr lang="en-US" sz="1800" dirty="0" smtClean="0">
                <a:solidFill>
                  <a:schemeClr val="tx1"/>
                </a:solidFill>
                <a:latin typeface="Kristen ITC" panose="03050502040202030202" pitchFamily="66" charset="0"/>
              </a:rPr>
              <a:t>Here is my spinal disc.</a:t>
            </a:r>
            <a:endParaRPr lang="en-US" sz="1800" dirty="0">
              <a:solidFill>
                <a:schemeClr val="tx1"/>
              </a:solidFill>
              <a:latin typeface="Kristen ITC" panose="03050502040202030202" pitchFamily="66" charset="0"/>
            </a:endParaRPr>
          </a:p>
        </p:txBody>
      </p:sp>
      <p:sp>
        <p:nvSpPr>
          <p:cNvPr id="134" name="Ellipse 133"/>
          <p:cNvSpPr/>
          <p:nvPr/>
        </p:nvSpPr>
        <p:spPr bwMode="auto">
          <a:xfrm>
            <a:off x="4425624" y="1376363"/>
            <a:ext cx="1893600" cy="1188541"/>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en-US" sz="2000" b="0" i="0" u="none" strike="noStrike" cap="none" normalizeH="0" baseline="0" smtClean="0">
              <a:ln>
                <a:noFill/>
              </a:ln>
              <a:solidFill>
                <a:srgbClr val="6D6D6D"/>
              </a:solidFill>
              <a:effectLst/>
              <a:latin typeface="Arial" charset="0"/>
            </a:endParaRPr>
          </a:p>
        </p:txBody>
      </p:sp>
      <p:sp>
        <p:nvSpPr>
          <p:cNvPr id="135" name="Ellipse 134"/>
          <p:cNvSpPr/>
          <p:nvPr/>
        </p:nvSpPr>
        <p:spPr bwMode="auto">
          <a:xfrm>
            <a:off x="4306843" y="1484313"/>
            <a:ext cx="2111722" cy="966531"/>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lang="en-US" sz="1800" dirty="0" smtClean="0">
                <a:solidFill>
                  <a:schemeClr val="tx1"/>
                </a:solidFill>
                <a:latin typeface="Kristen ITC" panose="03050502040202030202" pitchFamily="66" charset="0"/>
              </a:rPr>
              <a:t>Do you have any medical conditions?</a:t>
            </a:r>
            <a:endParaRPr kumimoji="0" lang="en-US" sz="1800" i="0" u="none" strike="noStrike" cap="none" normalizeH="0" baseline="0" dirty="0" smtClean="0">
              <a:ln>
                <a:noFill/>
              </a:ln>
              <a:solidFill>
                <a:schemeClr val="tx1"/>
              </a:solidFill>
              <a:effectLst/>
              <a:latin typeface="Kristen ITC" panose="03050502040202030202" pitchFamily="66" charset="0"/>
            </a:endParaRPr>
          </a:p>
        </p:txBody>
      </p:sp>
      <p:sp>
        <p:nvSpPr>
          <p:cNvPr id="136" name="Textfeld 135"/>
          <p:cNvSpPr txBox="1"/>
          <p:nvPr/>
        </p:nvSpPr>
        <p:spPr>
          <a:xfrm>
            <a:off x="7733736" y="2953166"/>
            <a:ext cx="1357776" cy="369332"/>
          </a:xfrm>
          <a:prstGeom prst="rect">
            <a:avLst/>
          </a:prstGeom>
          <a:noFill/>
        </p:spPr>
        <p:txBody>
          <a:bodyPr wrap="square" rtlCol="0">
            <a:spAutoFit/>
          </a:bodyPr>
          <a:lstStyle/>
          <a:p>
            <a:r>
              <a:rPr lang="en-US" sz="1800" dirty="0" smtClean="0">
                <a:solidFill>
                  <a:schemeClr val="tx1"/>
                </a:solidFill>
                <a:latin typeface="Kristen ITC" panose="03050502040202030202" pitchFamily="66" charset="0"/>
              </a:rPr>
              <a:t>*groan*</a:t>
            </a:r>
            <a:endParaRPr lang="en-US" sz="1800" dirty="0">
              <a:solidFill>
                <a:schemeClr val="tx1"/>
              </a:solidFill>
              <a:latin typeface="Kristen ITC" panose="03050502040202030202" pitchFamily="66" charset="0"/>
            </a:endParaRPr>
          </a:p>
        </p:txBody>
      </p:sp>
      <p:sp>
        <p:nvSpPr>
          <p:cNvPr id="137" name="Textfeld 136"/>
          <p:cNvSpPr txBox="1"/>
          <p:nvPr/>
        </p:nvSpPr>
        <p:spPr>
          <a:xfrm>
            <a:off x="6403036" y="4652303"/>
            <a:ext cx="2329899" cy="646331"/>
          </a:xfrm>
          <a:prstGeom prst="rect">
            <a:avLst/>
          </a:prstGeom>
          <a:noFill/>
        </p:spPr>
        <p:txBody>
          <a:bodyPr wrap="square" rtlCol="0">
            <a:spAutoFit/>
          </a:bodyPr>
          <a:lstStyle/>
          <a:p>
            <a:r>
              <a:rPr lang="en-US" sz="1800" dirty="0" smtClean="0">
                <a:solidFill>
                  <a:schemeClr val="tx1"/>
                </a:solidFill>
                <a:latin typeface="Kristen ITC" panose="03050502040202030202" pitchFamily="66" charset="0"/>
              </a:rPr>
              <a:t>Urgent need for action…</a:t>
            </a:r>
            <a:endParaRPr lang="en-US" sz="1800" dirty="0">
              <a:solidFill>
                <a:schemeClr val="tx1"/>
              </a:solidFill>
              <a:latin typeface="Kristen ITC" panose="03050502040202030202" pitchFamily="66" charset="0"/>
            </a:endParaRPr>
          </a:p>
        </p:txBody>
      </p:sp>
    </p:spTree>
    <p:extLst>
      <p:ext uri="{BB962C8B-B14F-4D97-AF65-F5344CB8AC3E}">
        <p14:creationId xmlns:p14="http://schemas.microsoft.com/office/powerpoint/2010/main" val="5684834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3200" dirty="0" err="1"/>
              <a:t>Important</a:t>
            </a:r>
            <a:r>
              <a:rPr lang="de-DE" sz="3200" dirty="0"/>
              <a:t> </a:t>
            </a:r>
            <a:r>
              <a:rPr lang="de-DE" sz="3200" dirty="0" err="1"/>
              <a:t>literature</a:t>
            </a:r>
            <a:r>
              <a:rPr lang="de-DE" sz="3200" dirty="0"/>
              <a:t> </a:t>
            </a:r>
            <a:r>
              <a:rPr lang="de-DE" sz="3200" dirty="0" err="1"/>
              <a:t>for</a:t>
            </a:r>
            <a:r>
              <a:rPr lang="de-DE" sz="3200" dirty="0"/>
              <a:t> Module 2-7</a:t>
            </a:r>
          </a:p>
        </p:txBody>
      </p:sp>
      <p:sp>
        <p:nvSpPr>
          <p:cNvPr id="3" name="Inhaltsplatzhalter 2"/>
          <p:cNvSpPr>
            <a:spLocks noGrp="1"/>
          </p:cNvSpPr>
          <p:nvPr>
            <p:ph idx="1"/>
          </p:nvPr>
        </p:nvSpPr>
        <p:spPr>
          <a:xfrm>
            <a:off x="179512" y="1340768"/>
            <a:ext cx="8461649" cy="4897437"/>
          </a:xfrm>
        </p:spPr>
        <p:txBody>
          <a:bodyPr/>
          <a:lstStyle/>
          <a:p>
            <a:pPr marL="1081088" lvl="1" indent="-457200" eaLnBrk="1" hangingPunct="1">
              <a:lnSpc>
                <a:spcPct val="120000"/>
              </a:lnSpc>
              <a:spcAft>
                <a:spcPct val="10000"/>
              </a:spcAft>
              <a:buSzPct val="100000"/>
              <a:buFont typeface="Wingdings" pitchFamily="2" charset="2"/>
              <a:buChar char="§"/>
              <a:tabLst/>
            </a:pPr>
            <a:r>
              <a:rPr lang="de-DE" altLang="de-DE" sz="1600" b="1" kern="1200" dirty="0">
                <a:latin typeface="Arial" pitchFamily="34" charset="0"/>
                <a:ea typeface="+mn-ea"/>
                <a:cs typeface="Arial" pitchFamily="34" charset="0"/>
              </a:rPr>
              <a:t>BERUFSGENOSSENSCHAFTLICHES INSTITUT FÜR ARBEITSSCHUTZ (</a:t>
            </a:r>
            <a:r>
              <a:rPr lang="de-DE" altLang="de-DE" sz="1600" b="1" kern="1200" dirty="0" err="1">
                <a:latin typeface="Arial" pitchFamily="34" charset="0"/>
                <a:ea typeface="+mn-ea"/>
                <a:cs typeface="Arial" pitchFamily="34" charset="0"/>
              </a:rPr>
              <a:t>eds</a:t>
            </a:r>
            <a:r>
              <a:rPr lang="de-DE" altLang="de-DE" sz="1600" b="1" kern="1200" dirty="0">
                <a:latin typeface="Arial" pitchFamily="34" charset="0"/>
                <a:ea typeface="+mn-ea"/>
                <a:cs typeface="Arial" pitchFamily="34" charset="0"/>
              </a:rPr>
              <a:t>.) (2004):</a:t>
            </a:r>
            <a:r>
              <a:rPr lang="de-DE" altLang="de-DE" sz="1600" kern="1200" dirty="0">
                <a:latin typeface="Arial" pitchFamily="34" charset="0"/>
                <a:ea typeface="+mn-ea"/>
                <a:cs typeface="Arial" pitchFamily="34" charset="0"/>
              </a:rPr>
              <a:t> Untersuchung der Belastung von Flugbegleiterinnen und Flugbegleitern beim Schieben und Ziehen von Trolleys in Flugzeugen. Sankt Augustin. (BIA Report 5/2004).</a:t>
            </a:r>
            <a:endParaRPr lang="de-DE" altLang="de-DE" sz="1600" b="1" kern="1200" dirty="0">
              <a:latin typeface="Arial" pitchFamily="34" charset="0"/>
              <a:ea typeface="+mn-ea"/>
              <a:cs typeface="Arial" pitchFamily="34" charset="0"/>
            </a:endParaRPr>
          </a:p>
          <a:p>
            <a:pPr marL="1081088" lvl="1" indent="-457200" eaLnBrk="1" hangingPunct="1">
              <a:lnSpc>
                <a:spcPct val="120000"/>
              </a:lnSpc>
              <a:spcAft>
                <a:spcPct val="10000"/>
              </a:spcAft>
              <a:buSzPct val="100000"/>
              <a:buFont typeface="Wingdings" pitchFamily="2" charset="2"/>
              <a:buChar char="§"/>
              <a:tabLst/>
            </a:pPr>
            <a:r>
              <a:rPr lang="de-DE" altLang="de-DE" sz="1600" b="1" kern="1200" dirty="0">
                <a:latin typeface="Arial" pitchFamily="34" charset="0"/>
                <a:ea typeface="+mn-ea"/>
                <a:cs typeface="Arial" pitchFamily="34" charset="0"/>
              </a:rPr>
              <a:t>BERUFSGENOSSENSCHAFTLICHES INSTITUT FÜR ARBEITSSCHUTZ (</a:t>
            </a:r>
            <a:r>
              <a:rPr lang="de-DE" altLang="de-DE" sz="1600" b="1" kern="1200" dirty="0" err="1">
                <a:latin typeface="Arial" pitchFamily="34" charset="0"/>
                <a:ea typeface="+mn-ea"/>
                <a:cs typeface="Arial" pitchFamily="34" charset="0"/>
              </a:rPr>
              <a:t>eds</a:t>
            </a:r>
            <a:r>
              <a:rPr lang="de-DE" altLang="de-DE" sz="1600" b="1" kern="1200" dirty="0">
                <a:latin typeface="Arial" pitchFamily="34" charset="0"/>
                <a:ea typeface="+mn-ea"/>
                <a:cs typeface="Arial" pitchFamily="34" charset="0"/>
              </a:rPr>
              <a:t>.) (2004):</a:t>
            </a:r>
            <a:r>
              <a:rPr lang="de-DE" altLang="de-DE" sz="1600" kern="1200" dirty="0">
                <a:latin typeface="Arial" pitchFamily="34" charset="0"/>
                <a:ea typeface="+mn-ea"/>
                <a:cs typeface="Arial" pitchFamily="34" charset="0"/>
              </a:rPr>
              <a:t> Ergonomie an Näharbeitsplätzen.</a:t>
            </a:r>
            <a:r>
              <a:rPr lang="de-DE" altLang="de-DE" sz="1600" b="1" kern="1200" dirty="0">
                <a:latin typeface="Arial" pitchFamily="34" charset="0"/>
                <a:ea typeface="+mn-ea"/>
                <a:cs typeface="Arial" pitchFamily="34" charset="0"/>
              </a:rPr>
              <a:t> </a:t>
            </a:r>
            <a:r>
              <a:rPr lang="de-DE" altLang="de-DE" sz="1600" kern="1200" dirty="0">
                <a:latin typeface="Arial" pitchFamily="34" charset="0"/>
                <a:ea typeface="+mn-ea"/>
                <a:cs typeface="Arial" pitchFamily="34" charset="0"/>
              </a:rPr>
              <a:t>Sankt Augustin. (BIA Report 7/2004).</a:t>
            </a:r>
          </a:p>
          <a:p>
            <a:pPr marL="1081088" lvl="1" indent="-457200" eaLnBrk="1" hangingPunct="1">
              <a:lnSpc>
                <a:spcPct val="120000"/>
              </a:lnSpc>
              <a:spcAft>
                <a:spcPct val="10000"/>
              </a:spcAft>
              <a:buSzPct val="100000"/>
              <a:buFont typeface="Wingdings" pitchFamily="2" charset="2"/>
              <a:buChar char="§"/>
              <a:tabLst/>
            </a:pPr>
            <a:r>
              <a:rPr lang="de-DE" altLang="de-DE" sz="1600" b="1" kern="1200" dirty="0">
                <a:latin typeface="Arial" pitchFamily="34" charset="0"/>
                <a:ea typeface="+mn-ea"/>
                <a:cs typeface="Arial" pitchFamily="34" charset="0"/>
              </a:rPr>
              <a:t>BONGWALD, O.; LUTTMANN, A.; LAURIG, W. (1995): </a:t>
            </a:r>
            <a:r>
              <a:rPr lang="de-DE" altLang="de-DE" sz="1600" kern="1200" dirty="0">
                <a:latin typeface="Arial" pitchFamily="34" charset="0"/>
                <a:ea typeface="+mn-ea"/>
                <a:cs typeface="Arial" pitchFamily="34" charset="0"/>
              </a:rPr>
              <a:t>Leitfaden für die Beurteilung von Hebe- und Tragetätigkeiten. Sankt Augustin: Hauptverband der gewerblichen Berufsgenossenschaften (HVBG).</a:t>
            </a:r>
          </a:p>
          <a:p>
            <a:pPr marL="1081088" lvl="1" indent="-457200" eaLnBrk="1" hangingPunct="1">
              <a:lnSpc>
                <a:spcPct val="120000"/>
              </a:lnSpc>
              <a:spcAft>
                <a:spcPct val="10000"/>
              </a:spcAft>
              <a:buSzPct val="100000"/>
              <a:buFont typeface="Wingdings" pitchFamily="2" charset="2"/>
              <a:buChar char="§"/>
              <a:tabLst/>
            </a:pPr>
            <a:r>
              <a:rPr lang="de-DE" altLang="de-DE" sz="1600" b="1" kern="1200" dirty="0">
                <a:latin typeface="Arial" pitchFamily="34" charset="0"/>
                <a:ea typeface="+mn-ea"/>
                <a:cs typeface="Arial" pitchFamily="34" charset="0"/>
              </a:rPr>
              <a:t>ELLEGAST, R. (1998):</a:t>
            </a:r>
            <a:r>
              <a:rPr lang="de-DE" altLang="de-DE" sz="1600" kern="1200" dirty="0">
                <a:latin typeface="Arial" pitchFamily="34" charset="0"/>
                <a:ea typeface="+mn-ea"/>
                <a:cs typeface="Arial" pitchFamily="34" charset="0"/>
              </a:rPr>
              <a:t> Personengebundenes </a:t>
            </a:r>
            <a:r>
              <a:rPr lang="de-DE" altLang="de-DE" sz="1600" kern="1200" dirty="0" err="1">
                <a:latin typeface="Arial" pitchFamily="34" charset="0"/>
                <a:ea typeface="+mn-ea"/>
                <a:cs typeface="Arial" pitchFamily="34" charset="0"/>
              </a:rPr>
              <a:t>Meßsystem</a:t>
            </a:r>
            <a:r>
              <a:rPr lang="de-DE" altLang="de-DE" sz="1600" kern="1200" dirty="0">
                <a:latin typeface="Arial" pitchFamily="34" charset="0"/>
                <a:ea typeface="+mn-ea"/>
                <a:cs typeface="Arial" pitchFamily="34" charset="0"/>
              </a:rPr>
              <a:t> zur automatisierten Erfassung von Wirbelsäulenbelastungen bei beruflicher Tätigkeit</a:t>
            </a:r>
            <a:r>
              <a:rPr lang="de-DE" altLang="de-DE" sz="1600" i="1" kern="1200" dirty="0">
                <a:latin typeface="Arial" pitchFamily="34" charset="0"/>
                <a:ea typeface="+mn-ea"/>
                <a:cs typeface="Arial" pitchFamily="34" charset="0"/>
              </a:rPr>
              <a:t>.</a:t>
            </a:r>
            <a:r>
              <a:rPr lang="de-DE" altLang="de-DE" sz="1600" kern="1200" dirty="0">
                <a:latin typeface="Arial" pitchFamily="34" charset="0"/>
                <a:ea typeface="+mn-ea"/>
                <a:cs typeface="Arial" pitchFamily="34" charset="0"/>
              </a:rPr>
              <a:t> Sankt Augustin: Hauptverband der gewerblichen Berufsgenossenschaften (HVBG). (BIA-Report 5/98).</a:t>
            </a:r>
          </a:p>
          <a:p>
            <a:pPr marL="1081088" lvl="1" indent="-457200" eaLnBrk="1" hangingPunct="1">
              <a:lnSpc>
                <a:spcPct val="120000"/>
              </a:lnSpc>
              <a:spcAft>
                <a:spcPct val="10000"/>
              </a:spcAft>
              <a:buSzPct val="100000"/>
              <a:buFont typeface="Wingdings" pitchFamily="2" charset="2"/>
              <a:buChar char="§"/>
              <a:tabLst/>
            </a:pPr>
            <a:r>
              <a:rPr lang="de-DE" altLang="de-DE" sz="1600" b="1" kern="1200" dirty="0">
                <a:latin typeface="Arial" pitchFamily="34" charset="0"/>
                <a:ea typeface="+mn-ea"/>
                <a:cs typeface="Arial" pitchFamily="34" charset="0"/>
              </a:rPr>
              <a:t>JÄGER, M.; LUTTMANN, A. LAURIG, W. (1989):</a:t>
            </a:r>
            <a:r>
              <a:rPr lang="de-DE" altLang="de-DE" sz="1600" kern="1200" dirty="0">
                <a:latin typeface="Arial" pitchFamily="34" charset="0"/>
                <a:ea typeface="+mn-ea"/>
                <a:cs typeface="Arial" pitchFamily="34" charset="0"/>
              </a:rPr>
              <a:t> Biomechanik der Lastenmanipulation. In: </a:t>
            </a:r>
            <a:r>
              <a:rPr lang="de-DE" altLang="de-DE" sz="1600" kern="1200" dirty="0" err="1">
                <a:latin typeface="Arial" pitchFamily="34" charset="0"/>
                <a:ea typeface="+mn-ea"/>
                <a:cs typeface="Arial" pitchFamily="34" charset="0"/>
              </a:rPr>
              <a:t>Konietzko</a:t>
            </a:r>
            <a:r>
              <a:rPr lang="de-DE" altLang="de-DE" sz="1600" kern="1200" dirty="0">
                <a:latin typeface="Arial" pitchFamily="34" charset="0"/>
                <a:ea typeface="+mn-ea"/>
                <a:cs typeface="Arial" pitchFamily="34" charset="0"/>
              </a:rPr>
              <a:t>, J.; Dupuis, H. (</a:t>
            </a:r>
            <a:r>
              <a:rPr lang="de-DE" altLang="de-DE" sz="1600" kern="1200" dirty="0" err="1">
                <a:latin typeface="Arial" pitchFamily="34" charset="0"/>
                <a:ea typeface="+mn-ea"/>
                <a:cs typeface="Arial" pitchFamily="34" charset="0"/>
              </a:rPr>
              <a:t>eds</a:t>
            </a:r>
            <a:r>
              <a:rPr lang="de-DE" altLang="de-DE" sz="1600" kern="1200" dirty="0">
                <a:latin typeface="Arial" pitchFamily="34" charset="0"/>
                <a:ea typeface="+mn-ea"/>
                <a:cs typeface="Arial" pitchFamily="34" charset="0"/>
              </a:rPr>
              <a:t>.): Handbuch der Arbeitsmedizin. Landsberg: </a:t>
            </a:r>
            <a:r>
              <a:rPr lang="de-DE" altLang="de-DE" sz="1600" kern="1200" dirty="0" err="1">
                <a:latin typeface="Arial" pitchFamily="34" charset="0"/>
                <a:ea typeface="+mn-ea"/>
                <a:cs typeface="Arial" pitchFamily="34" charset="0"/>
              </a:rPr>
              <a:t>Ecomed</a:t>
            </a:r>
            <a:r>
              <a:rPr lang="de-DE" altLang="de-DE" sz="1600" kern="1200" dirty="0">
                <a:latin typeface="Arial" pitchFamily="34" charset="0"/>
                <a:ea typeface="+mn-ea"/>
                <a:cs typeface="Arial" pitchFamily="34" charset="0"/>
              </a:rPr>
              <a:t>.</a:t>
            </a:r>
            <a:endParaRPr lang="de-DE" altLang="de-DE" sz="1600" kern="1200" dirty="0">
              <a:latin typeface="Verdana" pitchFamily="34" charset="0"/>
              <a:ea typeface="+mn-ea"/>
              <a:cs typeface="Arial" pitchFamily="34" charset="0"/>
            </a:endParaRPr>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20</a:t>
            </a:fld>
            <a:endParaRPr lang="de-DE" altLang="de-DE" dirty="0"/>
          </a:p>
        </p:txBody>
      </p:sp>
    </p:spTree>
    <p:extLst>
      <p:ext uri="{BB962C8B-B14F-4D97-AF65-F5344CB8AC3E}">
        <p14:creationId xmlns:p14="http://schemas.microsoft.com/office/powerpoint/2010/main" val="37782079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Grp="1" noChangeArrowheads="1"/>
          </p:cNvSpPr>
          <p:nvPr>
            <p:ph type="ctrTitle"/>
          </p:nvPr>
        </p:nvSpPr>
        <p:spPr>
          <a:xfrm>
            <a:off x="1979613" y="2189163"/>
            <a:ext cx="6102350" cy="592137"/>
          </a:xfrm>
        </p:spPr>
        <p:txBody>
          <a:bodyPr/>
          <a:lstStyle/>
          <a:p>
            <a:pPr eaLnBrk="1" hangingPunct="1"/>
            <a:r>
              <a:rPr lang="de-DE" altLang="de-DE" sz="3600" dirty="0" smtClean="0"/>
              <a:t>Impressum</a:t>
            </a:r>
            <a:br>
              <a:rPr lang="de-DE" altLang="de-DE" sz="3600" dirty="0" smtClean="0"/>
            </a:br>
            <a:endParaRPr lang="de-DE" altLang="de-DE" sz="3600" dirty="0" smtClean="0"/>
          </a:p>
        </p:txBody>
      </p:sp>
      <p:sp>
        <p:nvSpPr>
          <p:cNvPr id="6147" name="Rectangle 7"/>
          <p:cNvSpPr>
            <a:spLocks noGrp="1" noChangeArrowheads="1"/>
          </p:cNvSpPr>
          <p:nvPr>
            <p:ph type="subTitle" idx="1"/>
          </p:nvPr>
        </p:nvSpPr>
        <p:spPr>
          <a:xfrm>
            <a:off x="1979613" y="2708275"/>
            <a:ext cx="6102350" cy="3387725"/>
          </a:xfrm>
        </p:spPr>
        <p:txBody>
          <a:bodyPr/>
          <a:lstStyle/>
          <a:p>
            <a:pPr eaLnBrk="1" hangingPunct="1">
              <a:tabLst>
                <a:tab pos="665163" algn="l"/>
              </a:tabLst>
            </a:pPr>
            <a:r>
              <a:rPr lang="de-DE" altLang="de-DE" dirty="0" err="1" smtClean="0"/>
              <a:t>Author</a:t>
            </a:r>
            <a:r>
              <a:rPr lang="de-DE" altLang="de-DE" dirty="0"/>
              <a:t>: </a:t>
            </a:r>
            <a:r>
              <a:rPr lang="de-DE" b="1" dirty="0"/>
              <a:t>Dr.-Ing. Christiane </a:t>
            </a:r>
            <a:r>
              <a:rPr lang="de-DE" b="1" dirty="0" err="1"/>
              <a:t>Kamusella</a:t>
            </a:r>
            <a:endParaRPr lang="de-DE" b="1" dirty="0"/>
          </a:p>
          <a:p>
            <a:pPr eaLnBrk="1" hangingPunct="1">
              <a:tabLst>
                <a:tab pos="665163" algn="l"/>
              </a:tabLst>
            </a:pPr>
            <a:r>
              <a:rPr lang="de-DE" altLang="de-DE" dirty="0"/>
              <a:t>TU Dresden – Fakultät Maschinenwesen</a:t>
            </a:r>
          </a:p>
          <a:p>
            <a:pPr eaLnBrk="1" hangingPunct="1">
              <a:tabLst>
                <a:tab pos="665163" algn="l"/>
              </a:tabLst>
            </a:pPr>
            <a:r>
              <a:rPr lang="de-DE" altLang="de-DE" dirty="0"/>
              <a:t>Institut für Technische Logistik und Arbeitssysteme</a:t>
            </a:r>
          </a:p>
          <a:p>
            <a:pPr eaLnBrk="1" hangingPunct="1">
              <a:tabLst>
                <a:tab pos="665163" algn="l"/>
              </a:tabLst>
            </a:pPr>
            <a:r>
              <a:rPr lang="de-DE" altLang="de-DE" dirty="0"/>
              <a:t>Professur  für Arbeitswissenschaft</a:t>
            </a:r>
          </a:p>
          <a:p>
            <a:pPr eaLnBrk="1" hangingPunct="1">
              <a:tabLst>
                <a:tab pos="665163" algn="l"/>
              </a:tabLst>
            </a:pPr>
            <a:r>
              <a:rPr lang="de-DE" altLang="de-DE" dirty="0">
                <a:hlinkClick r:id="rId3"/>
              </a:rPr>
              <a:t>Christiane.Kamusella@tu-dresden.de</a:t>
            </a:r>
            <a:r>
              <a:rPr lang="de-DE" altLang="de-DE" dirty="0"/>
              <a:t> </a:t>
            </a:r>
          </a:p>
          <a:p>
            <a:pPr eaLnBrk="1" hangingPunct="1">
              <a:tabLst>
                <a:tab pos="665163" algn="l"/>
              </a:tabLst>
            </a:pPr>
            <a:endParaRPr lang="de-DE" altLang="de-DE" dirty="0"/>
          </a:p>
          <a:p>
            <a:pPr eaLnBrk="1" hangingPunct="1">
              <a:tabLst>
                <a:tab pos="665163" algn="l"/>
              </a:tabLst>
            </a:pPr>
            <a:r>
              <a:rPr lang="de-DE" altLang="de-DE" dirty="0" err="1"/>
              <a:t>Initiated</a:t>
            </a:r>
            <a:r>
              <a:rPr lang="de-DE" altLang="de-DE" dirty="0"/>
              <a:t> </a:t>
            </a:r>
            <a:r>
              <a:rPr lang="de-DE" altLang="de-DE" dirty="0" err="1"/>
              <a:t>and</a:t>
            </a:r>
            <a:r>
              <a:rPr lang="de-DE" altLang="de-DE" dirty="0"/>
              <a:t> </a:t>
            </a:r>
            <a:r>
              <a:rPr lang="de-DE" altLang="de-DE" dirty="0" err="1"/>
              <a:t>funded</a:t>
            </a:r>
            <a:r>
              <a:rPr lang="de-DE" altLang="de-DE" dirty="0"/>
              <a:t> </a:t>
            </a:r>
            <a:r>
              <a:rPr lang="de-DE" altLang="de-DE" dirty="0" err="1"/>
              <a:t>by</a:t>
            </a:r>
            <a:r>
              <a:rPr lang="de-DE" altLang="de-DE" dirty="0"/>
              <a:t>: </a:t>
            </a:r>
          </a:p>
          <a:p>
            <a:pPr eaLnBrk="1" hangingPunct="1">
              <a:tabLst>
                <a:tab pos="665163" algn="l"/>
              </a:tabLst>
            </a:pPr>
            <a:r>
              <a:rPr lang="de-DE" altLang="de-DE" b="1" dirty="0" smtClean="0"/>
              <a:t>Kommission </a:t>
            </a:r>
            <a:r>
              <a:rPr lang="de-DE" altLang="de-DE" b="1" dirty="0"/>
              <a:t>Arbeitsschutz und Normung (KAN)</a:t>
            </a:r>
            <a:br>
              <a:rPr lang="de-DE" altLang="de-DE" b="1" dirty="0"/>
            </a:br>
            <a:r>
              <a:rPr lang="de-DE" altLang="de-DE" dirty="0"/>
              <a:t>Alte Heerstraße 111</a:t>
            </a:r>
            <a:br>
              <a:rPr lang="de-DE" altLang="de-DE" dirty="0"/>
            </a:br>
            <a:r>
              <a:rPr lang="de-DE" altLang="de-DE" dirty="0"/>
              <a:t>53757 Sankt Augustin</a:t>
            </a:r>
            <a:br>
              <a:rPr lang="de-DE" altLang="de-DE" dirty="0"/>
            </a:br>
            <a:r>
              <a:rPr lang="de-DE" altLang="de-DE" dirty="0">
                <a:hlinkClick r:id="rId4"/>
              </a:rPr>
              <a:t>www.kan.de</a:t>
            </a:r>
            <a:r>
              <a:rPr lang="de-DE" altLang="de-DE" dirty="0"/>
              <a:t> </a:t>
            </a:r>
            <a:r>
              <a:rPr lang="de-DE" altLang="de-DE"/>
              <a:t/>
            </a:r>
            <a:br>
              <a:rPr lang="de-DE" altLang="de-DE"/>
            </a:br>
            <a:r>
              <a:rPr lang="de-DE" altLang="de-DE" smtClean="0">
                <a:hlinkClick r:id="rId5"/>
              </a:rPr>
              <a:t>https://</a:t>
            </a:r>
            <a:r>
              <a:rPr lang="de-DE" altLang="de-DE" dirty="0">
                <a:hlinkClick r:id="rId5"/>
              </a:rPr>
              <a:t>ergonomie.kan-praxis.de</a:t>
            </a:r>
            <a:r>
              <a:rPr lang="de-DE" altLang="de-DE" dirty="0"/>
              <a:t> </a:t>
            </a:r>
          </a:p>
        </p:txBody>
      </p:sp>
      <p:pic>
        <p:nvPicPr>
          <p:cNvPr id="4" name="Grafik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52120" y="5301208"/>
            <a:ext cx="3096344" cy="1019482"/>
          </a:xfrm>
          <a:prstGeom prst="rect">
            <a:avLst/>
          </a:prstGeom>
        </p:spPr>
      </p:pic>
    </p:spTree>
    <p:extLst>
      <p:ext uri="{BB962C8B-B14F-4D97-AF65-F5344CB8AC3E}">
        <p14:creationId xmlns:p14="http://schemas.microsoft.com/office/powerpoint/2010/main" val="4172098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9510" y="2075706"/>
            <a:ext cx="3074490" cy="4306044"/>
          </a:xfrm>
          <a:prstGeom prst="rect">
            <a:avLst/>
          </a:prstGeom>
          <a:noFill/>
        </p:spPr>
      </p:pic>
      <p:sp>
        <p:nvSpPr>
          <p:cNvPr id="3" name="Inhaltsplatzhalter 2"/>
          <p:cNvSpPr>
            <a:spLocks noGrp="1"/>
          </p:cNvSpPr>
          <p:nvPr>
            <p:ph idx="1"/>
          </p:nvPr>
        </p:nvSpPr>
        <p:spPr/>
        <p:txBody>
          <a:bodyPr/>
          <a:lstStyle/>
          <a:p>
            <a:r>
              <a:rPr lang="en-US" dirty="0"/>
              <a:t>Pressure distribution on the vertebral bodies</a:t>
            </a:r>
          </a:p>
          <a:p>
            <a:r>
              <a:rPr lang="en-US" sz="1800" b="0" dirty="0"/>
              <a:t>Healthy intervertebral disc     Injured intervertebral disc </a:t>
            </a:r>
          </a:p>
        </p:txBody>
      </p:sp>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582" y="2283489"/>
            <a:ext cx="2376065" cy="1735588"/>
          </a:xfrm>
          <a:prstGeom prst="rect">
            <a:avLst/>
          </a:prstGeom>
        </p:spPr>
      </p:pic>
      <p:sp>
        <p:nvSpPr>
          <p:cNvPr id="2" name="Titel 1"/>
          <p:cNvSpPr>
            <a:spLocks noGrp="1"/>
          </p:cNvSpPr>
          <p:nvPr>
            <p:ph type="title"/>
          </p:nvPr>
        </p:nvSpPr>
        <p:spPr/>
        <p:txBody>
          <a:bodyPr/>
          <a:lstStyle/>
          <a:p>
            <a:r>
              <a:rPr lang="en-US" dirty="0"/>
              <a:t>Hazards to the health of the spine</a:t>
            </a:r>
            <a:endParaRPr lang="de-DE"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3</a:t>
            </a:fld>
            <a:endParaRPr lang="de-DE" altLang="de-DE" dirty="0"/>
          </a:p>
        </p:txBody>
      </p:sp>
      <p:pic>
        <p:nvPicPr>
          <p:cNvPr id="8" name="Grafik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11960" y="2276872"/>
            <a:ext cx="2235740" cy="1633088"/>
          </a:xfrm>
          <a:prstGeom prst="rect">
            <a:avLst/>
          </a:prstGeom>
        </p:spPr>
      </p:pic>
      <p:cxnSp>
        <p:nvCxnSpPr>
          <p:cNvPr id="11" name="Gerader Verbinder 10"/>
          <p:cNvCxnSpPr/>
          <p:nvPr/>
        </p:nvCxnSpPr>
        <p:spPr bwMode="auto">
          <a:xfrm>
            <a:off x="1547664" y="2924944"/>
            <a:ext cx="792088" cy="853786"/>
          </a:xfrm>
          <a:prstGeom prst="line">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r Verbinder 13"/>
          <p:cNvCxnSpPr/>
          <p:nvPr/>
        </p:nvCxnSpPr>
        <p:spPr bwMode="auto">
          <a:xfrm>
            <a:off x="1537500" y="3491061"/>
            <a:ext cx="10164" cy="642316"/>
          </a:xfrm>
          <a:prstGeom prst="line">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r Verbinder 16"/>
          <p:cNvCxnSpPr/>
          <p:nvPr/>
        </p:nvCxnSpPr>
        <p:spPr bwMode="auto">
          <a:xfrm flipH="1">
            <a:off x="788684" y="3084633"/>
            <a:ext cx="229621" cy="1759779"/>
          </a:xfrm>
          <a:prstGeom prst="line">
            <a:avLst/>
          </a:prstGeom>
          <a:noFill/>
          <a:ln w="2857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feld 18"/>
          <p:cNvSpPr txBox="1"/>
          <p:nvPr/>
        </p:nvSpPr>
        <p:spPr>
          <a:xfrm>
            <a:off x="2172129" y="3665134"/>
            <a:ext cx="2009419" cy="369332"/>
          </a:xfrm>
          <a:prstGeom prst="rect">
            <a:avLst/>
          </a:prstGeom>
          <a:noFill/>
        </p:spPr>
        <p:txBody>
          <a:bodyPr wrap="square" rtlCol="0">
            <a:spAutoFit/>
          </a:bodyPr>
          <a:lstStyle/>
          <a:p>
            <a:r>
              <a:rPr lang="de-DE" sz="1800" dirty="0"/>
              <a:t>Intervertebral </a:t>
            </a:r>
            <a:r>
              <a:rPr lang="de-DE" sz="1800" dirty="0" err="1"/>
              <a:t>disc</a:t>
            </a:r>
            <a:endParaRPr lang="de-DE" sz="1800" dirty="0"/>
          </a:p>
        </p:txBody>
      </p:sp>
      <p:sp>
        <p:nvSpPr>
          <p:cNvPr id="20" name="Textfeld 19"/>
          <p:cNvSpPr txBox="1"/>
          <p:nvPr/>
        </p:nvSpPr>
        <p:spPr>
          <a:xfrm>
            <a:off x="1436036" y="4136526"/>
            <a:ext cx="3279979" cy="369332"/>
          </a:xfrm>
          <a:prstGeom prst="rect">
            <a:avLst/>
          </a:prstGeom>
          <a:noFill/>
        </p:spPr>
        <p:txBody>
          <a:bodyPr wrap="square" rtlCol="0">
            <a:spAutoFit/>
          </a:bodyPr>
          <a:lstStyle/>
          <a:p>
            <a:r>
              <a:rPr lang="de-DE" sz="1800" dirty="0"/>
              <a:t>Vertebral </a:t>
            </a:r>
            <a:r>
              <a:rPr lang="de-DE" sz="1800" dirty="0" err="1"/>
              <a:t>body</a:t>
            </a:r>
            <a:r>
              <a:rPr lang="de-DE" sz="1800" dirty="0"/>
              <a:t> </a:t>
            </a:r>
            <a:r>
              <a:rPr lang="de-DE" sz="1800" dirty="0" err="1"/>
              <a:t>with</a:t>
            </a:r>
            <a:r>
              <a:rPr lang="de-DE" sz="1800" dirty="0"/>
              <a:t> </a:t>
            </a:r>
            <a:r>
              <a:rPr lang="de-DE" sz="1800" dirty="0" err="1"/>
              <a:t>endplate</a:t>
            </a:r>
            <a:endParaRPr lang="de-DE" sz="1800" dirty="0"/>
          </a:p>
        </p:txBody>
      </p:sp>
      <p:sp>
        <p:nvSpPr>
          <p:cNvPr id="23" name="Textfeld 22"/>
          <p:cNvSpPr txBox="1"/>
          <p:nvPr/>
        </p:nvSpPr>
        <p:spPr>
          <a:xfrm>
            <a:off x="643949" y="4844412"/>
            <a:ext cx="1807430" cy="769441"/>
          </a:xfrm>
          <a:prstGeom prst="rect">
            <a:avLst/>
          </a:prstGeom>
          <a:noFill/>
        </p:spPr>
        <p:txBody>
          <a:bodyPr wrap="square" rtlCol="0">
            <a:spAutoFit/>
          </a:bodyPr>
          <a:lstStyle/>
          <a:p>
            <a:r>
              <a:rPr lang="de-DE" dirty="0"/>
              <a:t>Vertebral </a:t>
            </a:r>
            <a:r>
              <a:rPr lang="de-DE" dirty="0" err="1"/>
              <a:t>joint</a:t>
            </a:r>
            <a:endParaRPr lang="de-DE" dirty="0"/>
          </a:p>
          <a:p>
            <a:endParaRPr lang="de-DE" dirty="0"/>
          </a:p>
        </p:txBody>
      </p:sp>
      <p:sp>
        <p:nvSpPr>
          <p:cNvPr id="24" name="Textfeld 23"/>
          <p:cNvSpPr txBox="1"/>
          <p:nvPr/>
        </p:nvSpPr>
        <p:spPr>
          <a:xfrm>
            <a:off x="3075845" y="5263580"/>
            <a:ext cx="3161288" cy="1077218"/>
          </a:xfrm>
          <a:prstGeom prst="rect">
            <a:avLst/>
          </a:prstGeom>
          <a:noFill/>
        </p:spPr>
        <p:txBody>
          <a:bodyPr wrap="square" rtlCol="0">
            <a:spAutoFit/>
          </a:bodyPr>
          <a:lstStyle/>
          <a:p>
            <a:r>
              <a:rPr lang="en-US" b="1" dirty="0">
                <a:solidFill>
                  <a:srgbClr val="E14D0E"/>
                </a:solidFill>
              </a:rPr>
              <a:t>95% of intervertebral disc injuries: </a:t>
            </a:r>
          </a:p>
          <a:p>
            <a:r>
              <a:rPr lang="en-US" b="1" dirty="0">
                <a:solidFill>
                  <a:srgbClr val="E14D0E"/>
                </a:solidFill>
              </a:rPr>
              <a:t>L4/L5 or L5/S1</a:t>
            </a:r>
          </a:p>
        </p:txBody>
      </p:sp>
      <p:sp>
        <p:nvSpPr>
          <p:cNvPr id="18" name="Textfeld 17"/>
          <p:cNvSpPr txBox="1"/>
          <p:nvPr/>
        </p:nvSpPr>
        <p:spPr>
          <a:xfrm>
            <a:off x="7559824" y="6116855"/>
            <a:ext cx="1584176" cy="215444"/>
          </a:xfrm>
          <a:prstGeom prst="rect">
            <a:avLst/>
          </a:prstGeom>
          <a:noFill/>
        </p:spPr>
        <p:txBody>
          <a:bodyPr wrap="square" rtlCol="0">
            <a:spAutoFit/>
          </a:bodyPr>
          <a:lstStyle/>
          <a:p>
            <a:r>
              <a:rPr lang="de-DE" sz="800" dirty="0" smtClean="0"/>
              <a:t>© Michael Hüter</a:t>
            </a:r>
            <a:endParaRPr lang="de-DE" sz="800" dirty="0"/>
          </a:p>
        </p:txBody>
      </p:sp>
      <mc:AlternateContent xmlns:mc="http://schemas.openxmlformats.org/markup-compatibility/2006" xmlns:p14="http://schemas.microsoft.com/office/powerpoint/2010/main">
        <mc:Choice Requires="p14">
          <p:contentPart p14:bwMode="auto" r:id="rId6">
            <p14:nvContentPartPr>
              <p14:cNvPr id="13" name="Freihand 12"/>
              <p14:cNvContentPartPr/>
              <p14:nvPr/>
            </p14:nvContentPartPr>
            <p14:xfrm>
              <a:off x="7241904" y="2328552"/>
              <a:ext cx="741240" cy="3434760"/>
            </p14:xfrm>
          </p:contentPart>
        </mc:Choice>
        <mc:Fallback xmlns="">
          <p:pic>
            <p:nvPicPr>
              <p:cNvPr id="13" name="Freihand 12"/>
              <p:cNvPicPr/>
              <p:nvPr/>
            </p:nvPicPr>
            <p:blipFill>
              <a:blip r:embed="rId7"/>
              <a:stretch>
                <a:fillRect/>
              </a:stretch>
            </p:blipFill>
            <p:spPr>
              <a:xfrm>
                <a:off x="7203744" y="2290392"/>
                <a:ext cx="817560" cy="3511080"/>
              </a:xfrm>
              <a:prstGeom prst="rect">
                <a:avLst/>
              </a:prstGeom>
            </p:spPr>
          </p:pic>
        </mc:Fallback>
      </mc:AlternateContent>
      <p:sp>
        <p:nvSpPr>
          <p:cNvPr id="12" name="Rechteck 11"/>
          <p:cNvSpPr/>
          <p:nvPr/>
        </p:nvSpPr>
        <p:spPr bwMode="auto">
          <a:xfrm>
            <a:off x="7276539" y="2352568"/>
            <a:ext cx="794948" cy="625680"/>
          </a:xfrm>
          <a:prstGeom prst="rect">
            <a:avLst/>
          </a:prstGeom>
          <a:noFill/>
          <a:ln>
            <a:noFill/>
          </a:ln>
          <a:extLst/>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kumimoji="0" lang="en-US" sz="1400" b="0" i="0" u="none" strike="noStrike" cap="none" normalizeH="0" baseline="0" dirty="0" smtClean="0">
                <a:ln>
                  <a:noFill/>
                </a:ln>
                <a:solidFill>
                  <a:srgbClr val="6D6D6D"/>
                </a:solidFill>
                <a:effectLst/>
                <a:latin typeface="Lucida Calligraphy" panose="03010101010101010101" pitchFamily="66" charset="0"/>
              </a:rPr>
              <a:t> </a:t>
            </a:r>
            <a:r>
              <a:rPr kumimoji="0" lang="en-US" sz="1200" b="0" i="0" u="none" strike="noStrike" cap="none" normalizeH="0" baseline="0" dirty="0" smtClean="0">
                <a:ln>
                  <a:noFill/>
                </a:ln>
                <a:solidFill>
                  <a:srgbClr val="6D6D6D"/>
                </a:solidFill>
                <a:effectLst/>
                <a:latin typeface="Kristen ITC" panose="03050502040202030202" pitchFamily="66" charset="0"/>
              </a:rPr>
              <a:t>Cervical</a:t>
            </a:r>
          </a:p>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kumimoji="0" lang="en-US" sz="1200" b="0" i="0" u="none" strike="noStrike" cap="none" normalizeH="0" baseline="0" dirty="0" smtClean="0">
                <a:ln>
                  <a:noFill/>
                </a:ln>
                <a:solidFill>
                  <a:srgbClr val="6D6D6D"/>
                </a:solidFill>
                <a:effectLst/>
                <a:latin typeface="Kristen ITC" panose="03050502040202030202" pitchFamily="66" charset="0"/>
              </a:rPr>
              <a:t>  spine</a:t>
            </a:r>
          </a:p>
        </p:txBody>
      </p:sp>
      <p:sp>
        <p:nvSpPr>
          <p:cNvPr id="21" name="Rechteck 20"/>
          <p:cNvSpPr/>
          <p:nvPr/>
        </p:nvSpPr>
        <p:spPr bwMode="auto">
          <a:xfrm>
            <a:off x="7336673" y="3200498"/>
            <a:ext cx="835727" cy="533505"/>
          </a:xfrm>
          <a:prstGeom prst="rect">
            <a:avLst/>
          </a:prstGeom>
          <a:noFill/>
          <a:ln>
            <a:noFill/>
          </a:ln>
          <a:extLst/>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kumimoji="0" lang="en-US" sz="1200" b="0" i="0" u="none" strike="noStrike" cap="none" normalizeH="0" baseline="0" dirty="0" smtClean="0">
                <a:ln>
                  <a:noFill/>
                </a:ln>
                <a:solidFill>
                  <a:srgbClr val="6D6D6D"/>
                </a:solidFill>
                <a:effectLst/>
                <a:latin typeface="Kristen ITC" panose="03050502040202030202" pitchFamily="66" charset="0"/>
              </a:rPr>
              <a:t>Thoracic</a:t>
            </a:r>
          </a:p>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kumimoji="0" lang="en-US" sz="1200" b="0" i="0" u="none" strike="noStrike" cap="none" normalizeH="0" baseline="0" dirty="0" smtClean="0">
                <a:ln>
                  <a:noFill/>
                </a:ln>
                <a:solidFill>
                  <a:srgbClr val="6D6D6D"/>
                </a:solidFill>
                <a:effectLst/>
                <a:latin typeface="Kristen ITC" panose="03050502040202030202" pitchFamily="66" charset="0"/>
              </a:rPr>
              <a:t>  spine</a:t>
            </a:r>
          </a:p>
        </p:txBody>
      </p:sp>
      <p:sp>
        <p:nvSpPr>
          <p:cNvPr id="22" name="Rechteck 21"/>
          <p:cNvSpPr/>
          <p:nvPr/>
        </p:nvSpPr>
        <p:spPr bwMode="auto">
          <a:xfrm>
            <a:off x="7311542" y="4430882"/>
            <a:ext cx="926012" cy="635550"/>
          </a:xfrm>
          <a:prstGeom prst="rect">
            <a:avLst/>
          </a:prstGeom>
          <a:noFill/>
          <a:ln>
            <a:noFill/>
          </a:ln>
          <a:extLst/>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kumimoji="0" lang="de-DE" sz="1400" b="0" i="0" u="none" strike="noStrike" cap="none" normalizeH="0" baseline="0" dirty="0" smtClean="0">
                <a:ln>
                  <a:noFill/>
                </a:ln>
                <a:solidFill>
                  <a:srgbClr val="6D6D6D"/>
                </a:solidFill>
                <a:effectLst/>
                <a:latin typeface="Lucida Calligraphy" panose="03010101010101010101" pitchFamily="66" charset="0"/>
              </a:rPr>
              <a:t> </a:t>
            </a:r>
            <a:r>
              <a:rPr kumimoji="0" lang="en-US" sz="1200" b="0" i="0" u="none" strike="noStrike" cap="none" normalizeH="0" baseline="0" dirty="0" smtClean="0">
                <a:ln>
                  <a:noFill/>
                </a:ln>
                <a:solidFill>
                  <a:srgbClr val="6D6D6D"/>
                </a:solidFill>
                <a:effectLst/>
                <a:latin typeface="Kristen ITC" panose="03050502040202030202" pitchFamily="66" charset="0"/>
              </a:rPr>
              <a:t>Lumbar</a:t>
            </a:r>
          </a:p>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kumimoji="0" lang="en-US" sz="1200" b="0" i="0" u="none" strike="noStrike" cap="none" normalizeH="0" baseline="0" dirty="0" smtClean="0">
                <a:ln>
                  <a:noFill/>
                </a:ln>
                <a:solidFill>
                  <a:srgbClr val="6D6D6D"/>
                </a:solidFill>
                <a:effectLst/>
                <a:latin typeface="Kristen ITC" panose="03050502040202030202" pitchFamily="66" charset="0"/>
              </a:rPr>
              <a:t>  spine</a:t>
            </a:r>
          </a:p>
        </p:txBody>
      </p:sp>
      <p:sp>
        <p:nvSpPr>
          <p:cNvPr id="25" name="Rechteck 24"/>
          <p:cNvSpPr/>
          <p:nvPr/>
        </p:nvSpPr>
        <p:spPr bwMode="auto">
          <a:xfrm>
            <a:off x="7241916" y="5326341"/>
            <a:ext cx="1078950" cy="641455"/>
          </a:xfrm>
          <a:prstGeom prst="rect">
            <a:avLst/>
          </a:prstGeom>
          <a:noFill/>
          <a:ln>
            <a:noFill/>
          </a:ln>
          <a:extLst/>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kumimoji="0" lang="de-DE" sz="1400" b="0" i="0" u="none" strike="noStrike" cap="none" normalizeH="0" baseline="0" dirty="0" smtClean="0">
                <a:ln>
                  <a:noFill/>
                </a:ln>
                <a:solidFill>
                  <a:srgbClr val="6D6D6D"/>
                </a:solidFill>
                <a:effectLst/>
                <a:latin typeface="Lucida Calligraphy" panose="03010101010101010101" pitchFamily="66" charset="0"/>
              </a:rPr>
              <a:t> </a:t>
            </a:r>
            <a:r>
              <a:rPr kumimoji="0" lang="en-US" sz="1200" b="0" i="0" u="none" strike="noStrike" cap="none" normalizeH="0" baseline="0" dirty="0" smtClean="0">
                <a:ln>
                  <a:noFill/>
                </a:ln>
                <a:solidFill>
                  <a:srgbClr val="6D6D6D"/>
                </a:solidFill>
                <a:effectLst/>
                <a:latin typeface="Kristen ITC" panose="03050502040202030202" pitchFamily="66" charset="0"/>
              </a:rPr>
              <a:t>Sacral</a:t>
            </a:r>
          </a:p>
          <a:p>
            <a:pPr marL="0" marR="0" indent="0" algn="l" defTabSz="914400" rtl="0" eaLnBrk="1" fontAlgn="base" latinLnBrk="0" hangingPunct="1">
              <a:lnSpc>
                <a:spcPct val="100000"/>
              </a:lnSpc>
              <a:spcBef>
                <a:spcPct val="20000"/>
              </a:spcBef>
              <a:spcAft>
                <a:spcPct val="0"/>
              </a:spcAft>
              <a:buClrTx/>
              <a:buSzTx/>
              <a:buFontTx/>
              <a:buNone/>
              <a:tabLst>
                <a:tab pos="1616075" algn="l"/>
              </a:tabLst>
            </a:pPr>
            <a:r>
              <a:rPr kumimoji="0" lang="en-US" sz="1200" b="0" i="0" u="none" strike="noStrike" cap="none" normalizeH="0" baseline="0" dirty="0" smtClean="0">
                <a:ln>
                  <a:noFill/>
                </a:ln>
                <a:solidFill>
                  <a:srgbClr val="6D6D6D"/>
                </a:solidFill>
                <a:effectLst/>
                <a:latin typeface="Kristen ITC" panose="03050502040202030202" pitchFamily="66" charset="0"/>
              </a:rPr>
              <a:t>  vertebra</a:t>
            </a:r>
          </a:p>
        </p:txBody>
      </p:sp>
    </p:spTree>
    <p:extLst>
      <p:ext uri="{BB962C8B-B14F-4D97-AF65-F5344CB8AC3E}">
        <p14:creationId xmlns:p14="http://schemas.microsoft.com/office/powerpoint/2010/main" val="34436106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39750" y="765174"/>
            <a:ext cx="8064500" cy="503585"/>
          </a:xfrm>
        </p:spPr>
        <p:txBody>
          <a:bodyPr/>
          <a:lstStyle/>
          <a:p>
            <a:r>
              <a:rPr lang="en-US" dirty="0"/>
              <a:t>Estimation of the disc load as a function of the lifted weight</a:t>
            </a:r>
            <a:endParaRPr lang="de-DE" dirty="0"/>
          </a:p>
        </p:txBody>
      </p:sp>
      <p:sp>
        <p:nvSpPr>
          <p:cNvPr id="3" name="Inhaltsplatzhalter 2"/>
          <p:cNvSpPr>
            <a:spLocks noGrp="1"/>
          </p:cNvSpPr>
          <p:nvPr>
            <p:ph idx="1"/>
          </p:nvPr>
        </p:nvSpPr>
        <p:spPr>
          <a:xfrm>
            <a:off x="539750" y="1844824"/>
            <a:ext cx="8064500" cy="4536926"/>
          </a:xfrm>
        </p:spPr>
        <p:txBody>
          <a:bodyPr/>
          <a:lstStyle/>
          <a:p>
            <a:r>
              <a:rPr lang="en-US" sz="2000" dirty="0"/>
              <a:t>Ideal equilibrium of moment, lever arms considered</a:t>
            </a:r>
          </a:p>
          <a:p>
            <a:r>
              <a:rPr lang="de-DE" sz="2000" dirty="0" smtClean="0"/>
              <a:t>					</a:t>
            </a:r>
            <a:endParaRPr lang="de-DE" sz="2000"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4</a:t>
            </a:fld>
            <a:endParaRPr lang="de-DE" altLang="de-DE" dirty="0"/>
          </a:p>
        </p:txBody>
      </p:sp>
      <p:sp>
        <p:nvSpPr>
          <p:cNvPr id="9" name="Rectangle 8"/>
          <p:cNvSpPr>
            <a:spLocks noChangeArrowheads="1"/>
          </p:cNvSpPr>
          <p:nvPr/>
        </p:nvSpPr>
        <p:spPr bwMode="auto">
          <a:xfrm>
            <a:off x="502593" y="4960786"/>
            <a:ext cx="8079432" cy="137486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wrap="square" lIns="90000" tIns="46800" rIns="90000" bIns="46800" anchor="ct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lnSpc>
                <a:spcPct val="120000"/>
              </a:lnSpc>
            </a:pPr>
            <a:r>
              <a:rPr lang="de-DE" altLang="de-DE" sz="1600" b="1" dirty="0" err="1">
                <a:solidFill>
                  <a:schemeClr val="bg2"/>
                </a:solidFill>
              </a:rPr>
              <a:t>Example</a:t>
            </a:r>
            <a:r>
              <a:rPr lang="de-DE" altLang="de-DE" sz="1600" b="1" dirty="0">
                <a:solidFill>
                  <a:schemeClr val="bg2"/>
                </a:solidFill>
              </a:rPr>
              <a:t>:</a:t>
            </a:r>
            <a:r>
              <a:rPr lang="de-DE" altLang="de-DE" sz="1600" dirty="0">
                <a:solidFill>
                  <a:schemeClr val="bg2"/>
                </a:solidFill>
              </a:rPr>
              <a:t>  </a:t>
            </a:r>
            <a:r>
              <a:rPr lang="de-DE" altLang="de-DE" sz="1600" b="1" dirty="0">
                <a:solidFill>
                  <a:schemeClr val="bg2"/>
                </a:solidFill>
              </a:rPr>
              <a:t>Load </a:t>
            </a:r>
            <a:r>
              <a:rPr lang="de-DE" altLang="de-DE" sz="1600" b="1" dirty="0" err="1">
                <a:solidFill>
                  <a:schemeClr val="bg2"/>
                </a:solidFill>
              </a:rPr>
              <a:t>weight</a:t>
            </a:r>
            <a:r>
              <a:rPr lang="de-DE" altLang="de-DE" sz="1600" b="1" dirty="0">
                <a:solidFill>
                  <a:schemeClr val="bg2"/>
                </a:solidFill>
              </a:rPr>
              <a:t> 10 kg 	L</a:t>
            </a:r>
            <a:r>
              <a:rPr lang="de-DE" altLang="de-DE" sz="1600" b="1" baseline="-25000" dirty="0">
                <a:solidFill>
                  <a:schemeClr val="bg2"/>
                </a:solidFill>
              </a:rPr>
              <a:t>1</a:t>
            </a:r>
            <a:r>
              <a:rPr lang="de-DE" altLang="de-DE" sz="1600" b="1" dirty="0">
                <a:solidFill>
                  <a:schemeClr val="bg2"/>
                </a:solidFill>
              </a:rPr>
              <a:t> = 50 cm 	L</a:t>
            </a:r>
            <a:r>
              <a:rPr lang="de-DE" altLang="de-DE" sz="1600" b="1" baseline="-25000" dirty="0">
                <a:solidFill>
                  <a:schemeClr val="bg2"/>
                </a:solidFill>
              </a:rPr>
              <a:t>2</a:t>
            </a:r>
            <a:r>
              <a:rPr lang="de-DE" altLang="de-DE" sz="1600" b="1" dirty="0">
                <a:solidFill>
                  <a:schemeClr val="bg2"/>
                </a:solidFill>
              </a:rPr>
              <a:t> = 5 cm  </a:t>
            </a:r>
            <a:r>
              <a:rPr lang="de-DE" altLang="de-DE" sz="1600" b="1" dirty="0" err="1">
                <a:solidFill>
                  <a:schemeClr val="bg2"/>
                </a:solidFill>
              </a:rPr>
              <a:t>F</a:t>
            </a:r>
            <a:r>
              <a:rPr lang="de-DE" altLang="de-DE" sz="1600" b="1" baseline="-25000" dirty="0" err="1">
                <a:solidFill>
                  <a:schemeClr val="bg2"/>
                </a:solidFill>
              </a:rPr>
              <a:t>load</a:t>
            </a:r>
            <a:r>
              <a:rPr lang="de-DE" altLang="de-DE" sz="1600" b="1" dirty="0">
                <a:solidFill>
                  <a:schemeClr val="bg2"/>
                </a:solidFill>
              </a:rPr>
              <a:t> = 100 N</a:t>
            </a:r>
            <a:endParaRPr lang="de-DE" altLang="de-DE" sz="1600" dirty="0">
              <a:solidFill>
                <a:schemeClr val="bg2"/>
              </a:solidFill>
            </a:endParaRPr>
          </a:p>
          <a:p>
            <a:pPr>
              <a:lnSpc>
                <a:spcPct val="120000"/>
              </a:lnSpc>
            </a:pPr>
            <a:r>
              <a:rPr lang="de-DE" altLang="de-DE" sz="1600" b="1" dirty="0" err="1">
                <a:solidFill>
                  <a:schemeClr val="bg2"/>
                </a:solidFill>
              </a:rPr>
              <a:t>F</a:t>
            </a:r>
            <a:r>
              <a:rPr lang="de-DE" altLang="de-DE" sz="1600" b="1" baseline="-25000" dirty="0" err="1">
                <a:solidFill>
                  <a:schemeClr val="bg2"/>
                </a:solidFill>
              </a:rPr>
              <a:t>spine</a:t>
            </a:r>
            <a:r>
              <a:rPr lang="de-DE" altLang="de-DE" sz="1600" b="1" dirty="0">
                <a:solidFill>
                  <a:schemeClr val="bg2"/>
                </a:solidFill>
              </a:rPr>
              <a:t> = 1100 N</a:t>
            </a:r>
            <a:r>
              <a:rPr lang="de-DE" altLang="de-DE" sz="1600" dirty="0">
                <a:solidFill>
                  <a:schemeClr val="bg2"/>
                </a:solidFill>
              </a:rPr>
              <a:t> </a:t>
            </a:r>
          </a:p>
          <a:p>
            <a:pPr>
              <a:lnSpc>
                <a:spcPct val="120000"/>
              </a:lnSpc>
            </a:pPr>
            <a:r>
              <a:rPr lang="de-DE" altLang="de-DE" sz="1600" dirty="0">
                <a:solidFill>
                  <a:schemeClr val="bg2"/>
                </a:solidFill>
                <a:sym typeface="Wingdings" pitchFamily="2" charset="2"/>
              </a:rPr>
              <a:t></a:t>
            </a:r>
            <a:r>
              <a:rPr lang="de-DE" altLang="de-DE" sz="1600" dirty="0">
                <a:solidFill>
                  <a:schemeClr val="bg2"/>
                </a:solidFill>
              </a:rPr>
              <a:t> </a:t>
            </a:r>
            <a:r>
              <a:rPr lang="de-DE" altLang="de-DE" sz="1600" dirty="0" err="1">
                <a:solidFill>
                  <a:schemeClr val="bg2"/>
                </a:solidFill>
              </a:rPr>
              <a:t>It</a:t>
            </a:r>
            <a:r>
              <a:rPr lang="de-DE" altLang="de-DE" sz="1600" dirty="0">
                <a:solidFill>
                  <a:schemeClr val="bg2"/>
                </a:solidFill>
              </a:rPr>
              <a:t> </a:t>
            </a:r>
            <a:r>
              <a:rPr lang="de-DE" altLang="de-DE" sz="1600" dirty="0" err="1">
                <a:solidFill>
                  <a:schemeClr val="bg2"/>
                </a:solidFill>
              </a:rPr>
              <a:t>thus</a:t>
            </a:r>
            <a:r>
              <a:rPr lang="de-DE" altLang="de-DE" sz="1600" dirty="0">
                <a:solidFill>
                  <a:schemeClr val="bg2"/>
                </a:solidFill>
              </a:rPr>
              <a:t> </a:t>
            </a:r>
            <a:r>
              <a:rPr lang="de-DE" altLang="de-DE" sz="1600" dirty="0" err="1">
                <a:solidFill>
                  <a:schemeClr val="bg2"/>
                </a:solidFill>
              </a:rPr>
              <a:t>follows</a:t>
            </a:r>
            <a:r>
              <a:rPr lang="de-DE" altLang="de-DE" sz="1600" dirty="0">
                <a:solidFill>
                  <a:schemeClr val="bg2"/>
                </a:solidFill>
              </a:rPr>
              <a:t> </a:t>
            </a:r>
            <a:r>
              <a:rPr lang="de-DE" altLang="de-DE" sz="1600" dirty="0" err="1">
                <a:solidFill>
                  <a:schemeClr val="bg2"/>
                </a:solidFill>
              </a:rPr>
              <a:t>that</a:t>
            </a:r>
            <a:r>
              <a:rPr lang="de-DE" altLang="de-DE" sz="1600" dirty="0">
                <a:solidFill>
                  <a:schemeClr val="bg2"/>
                </a:solidFill>
              </a:rPr>
              <a:t> a </a:t>
            </a:r>
            <a:r>
              <a:rPr lang="de-DE" altLang="de-DE" sz="1600" dirty="0" err="1">
                <a:solidFill>
                  <a:schemeClr val="bg2"/>
                </a:solidFill>
              </a:rPr>
              <a:t>weight</a:t>
            </a:r>
            <a:r>
              <a:rPr lang="de-DE" altLang="de-DE" sz="1600" dirty="0">
                <a:solidFill>
                  <a:schemeClr val="bg2"/>
                </a:solidFill>
              </a:rPr>
              <a:t> </a:t>
            </a:r>
            <a:r>
              <a:rPr lang="de-DE" altLang="de-DE" sz="1600" dirty="0" err="1">
                <a:solidFill>
                  <a:schemeClr val="bg2"/>
                </a:solidFill>
              </a:rPr>
              <a:t>of</a:t>
            </a:r>
            <a:r>
              <a:rPr lang="de-DE" altLang="de-DE" sz="1600" dirty="0">
                <a:solidFill>
                  <a:schemeClr val="bg2"/>
                </a:solidFill>
              </a:rPr>
              <a:t> 10 kg, </a:t>
            </a:r>
            <a:r>
              <a:rPr lang="de-DE" altLang="de-DE" sz="1600" dirty="0" err="1">
                <a:solidFill>
                  <a:schemeClr val="bg2"/>
                </a:solidFill>
              </a:rPr>
              <a:t>held</a:t>
            </a:r>
            <a:r>
              <a:rPr lang="de-DE" altLang="de-DE" sz="1600" dirty="0">
                <a:solidFill>
                  <a:schemeClr val="bg2"/>
                </a:solidFill>
              </a:rPr>
              <a:t> </a:t>
            </a:r>
            <a:r>
              <a:rPr lang="de-DE" altLang="de-DE" sz="1600" dirty="0" err="1">
                <a:solidFill>
                  <a:schemeClr val="bg2"/>
                </a:solidFill>
              </a:rPr>
              <a:t>approximately</a:t>
            </a:r>
            <a:r>
              <a:rPr lang="de-DE" altLang="de-DE" sz="1600" dirty="0">
                <a:solidFill>
                  <a:schemeClr val="bg2"/>
                </a:solidFill>
              </a:rPr>
              <a:t> 50 cm in front </a:t>
            </a:r>
            <a:r>
              <a:rPr lang="de-DE" altLang="de-DE" sz="1600" dirty="0" err="1">
                <a:solidFill>
                  <a:schemeClr val="bg2"/>
                </a:solidFill>
              </a:rPr>
              <a:t>of</a:t>
            </a:r>
            <a:r>
              <a:rPr lang="de-DE" altLang="de-DE" sz="1600" dirty="0">
                <a:solidFill>
                  <a:schemeClr val="bg2"/>
                </a:solidFill>
              </a:rPr>
              <a:t> </a:t>
            </a:r>
            <a:r>
              <a:rPr lang="de-DE" altLang="de-DE" sz="1600" dirty="0" err="1">
                <a:solidFill>
                  <a:schemeClr val="bg2"/>
                </a:solidFill>
              </a:rPr>
              <a:t>the</a:t>
            </a:r>
            <a:r>
              <a:rPr lang="de-DE" altLang="de-DE" sz="1600" dirty="0">
                <a:solidFill>
                  <a:schemeClr val="bg2"/>
                </a:solidFill>
              </a:rPr>
              <a:t> </a:t>
            </a:r>
            <a:r>
              <a:rPr lang="de-DE" altLang="de-DE" sz="1600" dirty="0" err="1">
                <a:solidFill>
                  <a:schemeClr val="bg2"/>
                </a:solidFill>
              </a:rPr>
              <a:t>body</a:t>
            </a:r>
            <a:r>
              <a:rPr lang="de-DE" altLang="de-DE" sz="1600" dirty="0">
                <a:solidFill>
                  <a:schemeClr val="bg2"/>
                </a:solidFill>
              </a:rPr>
              <a:t>, </a:t>
            </a:r>
            <a:r>
              <a:rPr lang="de-DE" altLang="de-DE" sz="1600" dirty="0" err="1">
                <a:solidFill>
                  <a:schemeClr val="bg2"/>
                </a:solidFill>
              </a:rPr>
              <a:t>would</a:t>
            </a:r>
            <a:r>
              <a:rPr lang="de-DE" altLang="de-DE" sz="1600" dirty="0">
                <a:solidFill>
                  <a:schemeClr val="bg2"/>
                </a:solidFill>
              </a:rPr>
              <a:t> </a:t>
            </a:r>
            <a:r>
              <a:rPr lang="de-DE" altLang="de-DE" sz="1600" dirty="0" err="1">
                <a:solidFill>
                  <a:schemeClr val="bg2"/>
                </a:solidFill>
              </a:rPr>
              <a:t>correspond</a:t>
            </a:r>
            <a:r>
              <a:rPr lang="de-DE" altLang="de-DE" sz="1600" dirty="0">
                <a:solidFill>
                  <a:schemeClr val="bg2"/>
                </a:solidFill>
              </a:rPr>
              <a:t> </a:t>
            </a:r>
            <a:r>
              <a:rPr lang="de-DE" altLang="de-DE" sz="1600" dirty="0" err="1">
                <a:solidFill>
                  <a:schemeClr val="bg2"/>
                </a:solidFill>
              </a:rPr>
              <a:t>to</a:t>
            </a:r>
            <a:r>
              <a:rPr lang="de-DE" altLang="de-DE" sz="1600" dirty="0">
                <a:solidFill>
                  <a:schemeClr val="bg2"/>
                </a:solidFill>
              </a:rPr>
              <a:t> a </a:t>
            </a:r>
            <a:r>
              <a:rPr lang="de-DE" altLang="de-DE" sz="1600" dirty="0" err="1">
                <a:solidFill>
                  <a:schemeClr val="bg2"/>
                </a:solidFill>
              </a:rPr>
              <a:t>vertical</a:t>
            </a:r>
            <a:r>
              <a:rPr lang="de-DE" altLang="de-DE" sz="1600" dirty="0">
                <a:solidFill>
                  <a:schemeClr val="bg2"/>
                </a:solidFill>
              </a:rPr>
              <a:t> </a:t>
            </a:r>
            <a:r>
              <a:rPr lang="de-DE" altLang="de-DE" sz="1600" dirty="0" err="1">
                <a:solidFill>
                  <a:schemeClr val="bg2"/>
                </a:solidFill>
              </a:rPr>
              <a:t>load</a:t>
            </a:r>
            <a:r>
              <a:rPr lang="de-DE" altLang="de-DE" sz="1600" dirty="0">
                <a:solidFill>
                  <a:schemeClr val="bg2"/>
                </a:solidFill>
              </a:rPr>
              <a:t> </a:t>
            </a:r>
            <a:r>
              <a:rPr lang="de-DE" altLang="de-DE" sz="1600" dirty="0" err="1">
                <a:solidFill>
                  <a:schemeClr val="bg2"/>
                </a:solidFill>
              </a:rPr>
              <a:t>of</a:t>
            </a:r>
            <a:r>
              <a:rPr lang="de-DE" altLang="de-DE" sz="1600" dirty="0">
                <a:solidFill>
                  <a:schemeClr val="bg2"/>
                </a:solidFill>
              </a:rPr>
              <a:t> 110 kg (not </a:t>
            </a:r>
            <a:r>
              <a:rPr lang="de-DE" altLang="de-DE" sz="1600" dirty="0" err="1">
                <a:solidFill>
                  <a:schemeClr val="bg2"/>
                </a:solidFill>
              </a:rPr>
              <a:t>including</a:t>
            </a:r>
            <a:r>
              <a:rPr lang="de-DE" altLang="de-DE" sz="1600" dirty="0">
                <a:solidFill>
                  <a:schemeClr val="bg2"/>
                </a:solidFill>
              </a:rPr>
              <a:t> </a:t>
            </a:r>
            <a:r>
              <a:rPr lang="de-DE" altLang="de-DE" sz="1600" dirty="0" err="1">
                <a:solidFill>
                  <a:schemeClr val="bg2"/>
                </a:solidFill>
              </a:rPr>
              <a:t>the</a:t>
            </a:r>
            <a:r>
              <a:rPr lang="de-DE" altLang="de-DE" sz="1600" dirty="0">
                <a:solidFill>
                  <a:schemeClr val="bg2"/>
                </a:solidFill>
              </a:rPr>
              <a:t> </a:t>
            </a:r>
            <a:r>
              <a:rPr lang="de-DE" altLang="de-DE" sz="1600" dirty="0" err="1">
                <a:solidFill>
                  <a:schemeClr val="bg2"/>
                </a:solidFill>
              </a:rPr>
              <a:t>weight</a:t>
            </a:r>
            <a:r>
              <a:rPr lang="de-DE" altLang="de-DE" sz="1600" dirty="0">
                <a:solidFill>
                  <a:schemeClr val="bg2"/>
                </a:solidFill>
              </a:rPr>
              <a:t> </a:t>
            </a:r>
            <a:r>
              <a:rPr lang="de-DE" altLang="de-DE" sz="1600" dirty="0" err="1">
                <a:solidFill>
                  <a:schemeClr val="bg2"/>
                </a:solidFill>
              </a:rPr>
              <a:t>of</a:t>
            </a:r>
            <a:r>
              <a:rPr lang="de-DE" altLang="de-DE" sz="1600" dirty="0">
                <a:solidFill>
                  <a:schemeClr val="bg2"/>
                </a:solidFill>
              </a:rPr>
              <a:t> </a:t>
            </a:r>
            <a:r>
              <a:rPr lang="de-DE" altLang="de-DE" sz="1600" dirty="0" err="1">
                <a:solidFill>
                  <a:schemeClr val="bg2"/>
                </a:solidFill>
              </a:rPr>
              <a:t>the</a:t>
            </a:r>
            <a:r>
              <a:rPr lang="de-DE" altLang="de-DE" sz="1600" dirty="0">
                <a:solidFill>
                  <a:schemeClr val="bg2"/>
                </a:solidFill>
              </a:rPr>
              <a:t> </a:t>
            </a:r>
            <a:r>
              <a:rPr lang="de-DE" altLang="de-DE" sz="1600" dirty="0" err="1">
                <a:solidFill>
                  <a:schemeClr val="bg2"/>
                </a:solidFill>
              </a:rPr>
              <a:t>body</a:t>
            </a:r>
            <a:r>
              <a:rPr lang="de-DE" altLang="de-DE" sz="1600" dirty="0">
                <a:solidFill>
                  <a:schemeClr val="bg2"/>
                </a:solidFill>
              </a:rPr>
              <a:t> </a:t>
            </a:r>
            <a:r>
              <a:rPr lang="de-DE" altLang="de-DE" sz="1600" dirty="0" err="1">
                <a:solidFill>
                  <a:schemeClr val="bg2"/>
                </a:solidFill>
              </a:rPr>
              <a:t>itself</a:t>
            </a:r>
            <a:r>
              <a:rPr lang="de-DE" altLang="de-DE" sz="1600" dirty="0">
                <a:solidFill>
                  <a:schemeClr val="bg2"/>
                </a:solidFill>
              </a:rPr>
              <a:t>)</a:t>
            </a:r>
          </a:p>
        </p:txBody>
      </p:sp>
      <p:pic>
        <p:nvPicPr>
          <p:cNvPr id="10" name="Picture 10"/>
          <p:cNvPicPr>
            <a:picLocks noChangeAspect="1" noChangeArrowheads="1"/>
          </p:cNvPicPr>
          <p:nvPr/>
        </p:nvPicPr>
        <p:blipFill>
          <a:blip r:embed="rId4" cstate="print"/>
          <a:srcRect/>
          <a:stretch>
            <a:fillRect/>
          </a:stretch>
        </p:blipFill>
        <p:spPr bwMode="auto">
          <a:xfrm>
            <a:off x="406727" y="2191093"/>
            <a:ext cx="4104456" cy="2705602"/>
          </a:xfrm>
          <a:prstGeom prst="rect">
            <a:avLst/>
          </a:prstGeom>
          <a:noFill/>
          <a:ln w="9525">
            <a:noFill/>
            <a:miter lim="800000"/>
            <a:headEnd/>
            <a:tailEnd/>
          </a:ln>
          <a:effectLst/>
        </p:spPr>
      </p:pic>
      <p:graphicFrame>
        <p:nvGraphicFramePr>
          <p:cNvPr id="11" name="Object 9"/>
          <p:cNvGraphicFramePr>
            <a:graphicFrameLocks noChangeAspect="1"/>
          </p:cNvGraphicFramePr>
          <p:nvPr>
            <p:extLst>
              <p:ext uri="{D42A27DB-BD31-4B8C-83A1-F6EECF244321}">
                <p14:modId xmlns:p14="http://schemas.microsoft.com/office/powerpoint/2010/main" val="3768021303"/>
              </p:ext>
            </p:extLst>
          </p:nvPr>
        </p:nvGraphicFramePr>
        <p:xfrm>
          <a:off x="5187950" y="2492896"/>
          <a:ext cx="2794000" cy="1524000"/>
        </p:xfrm>
        <a:graphic>
          <a:graphicData uri="http://schemas.openxmlformats.org/presentationml/2006/ole">
            <mc:AlternateContent xmlns:mc="http://schemas.openxmlformats.org/markup-compatibility/2006">
              <mc:Choice xmlns:v="urn:schemas-microsoft-com:vml" Requires="v">
                <p:oleObj spid="_x0000_s21605" name="Formel" r:id="rId5" imgW="1257120" imgH="685800" progId="Equation.3">
                  <p:embed/>
                </p:oleObj>
              </mc:Choice>
              <mc:Fallback>
                <p:oleObj name="Formel" r:id="rId5" imgW="1257120" imgH="685800" progId="Equation.3">
                  <p:embed/>
                  <p:pic>
                    <p:nvPicPr>
                      <p:cNvPr id="17415" name="Object 9"/>
                      <p:cNvPicPr>
                        <a:picLocks noGrp="1" noChangeAspect="1" noChangeArrowheads="1"/>
                      </p:cNvPicPr>
                      <p:nvPr/>
                    </p:nvPicPr>
                    <p:blipFill>
                      <a:blip r:embed="rId6"/>
                      <a:srcRect/>
                      <a:stretch>
                        <a:fillRect/>
                      </a:stretch>
                    </p:blipFill>
                    <p:spPr bwMode="auto">
                      <a:xfrm>
                        <a:off x="5187950" y="2492896"/>
                        <a:ext cx="2794000" cy="1524000"/>
                      </a:xfrm>
                      <a:prstGeom prst="rect">
                        <a:avLst/>
                      </a:prstGeom>
                      <a:noFill/>
                      <a:ln w="12700">
                        <a:solidFill>
                          <a:srgbClr val="0B2A5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113795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Schematic diagram of a 2-dimensional biomechanical model</a:t>
            </a:r>
            <a:endParaRPr lang="de-DE" dirty="0"/>
          </a:p>
        </p:txBody>
      </p:sp>
      <p:sp>
        <p:nvSpPr>
          <p:cNvPr id="3" name="Inhaltsplatzhalter 2"/>
          <p:cNvSpPr>
            <a:spLocks noGrp="1"/>
          </p:cNvSpPr>
          <p:nvPr>
            <p:ph idx="1"/>
          </p:nvPr>
        </p:nvSpPr>
        <p:spPr>
          <a:xfrm>
            <a:off x="556013" y="1844402"/>
            <a:ext cx="8064500" cy="4608934"/>
          </a:xfrm>
        </p:spPr>
        <p:txBody>
          <a:bodyPr/>
          <a:lstStyle/>
          <a:p>
            <a:r>
              <a:rPr lang="en-US" sz="2200" dirty="0"/>
              <a:t>Forces and lever arms on the upper body for calculation of the moment and force at the lumbar/sacral transition</a:t>
            </a:r>
          </a:p>
          <a:p>
            <a:r>
              <a:rPr lang="en-US" sz="2000" b="0" dirty="0"/>
              <a:t>Determining the compressive force on intervertebral disc L5/S1</a:t>
            </a:r>
          </a:p>
          <a:p>
            <a:endParaRPr lang="de-DE" b="0"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5</a:t>
            </a:fld>
            <a:endParaRPr lang="de-DE" altLang="de-DE" dirty="0"/>
          </a:p>
        </p:txBody>
      </p:sp>
      <p:sp>
        <p:nvSpPr>
          <p:cNvPr id="7" name="Text Box 1035"/>
          <p:cNvSpPr txBox="1">
            <a:spLocks noChangeArrowheads="1"/>
          </p:cNvSpPr>
          <p:nvPr/>
        </p:nvSpPr>
        <p:spPr bwMode="auto">
          <a:xfrm>
            <a:off x="683568" y="2909543"/>
            <a:ext cx="4643438" cy="3326168"/>
          </a:xfrm>
          <a:prstGeom prst="rect">
            <a:avLst/>
          </a:prstGeom>
          <a:ln/>
          <a:extLst/>
        </p:spPr>
        <p:style>
          <a:lnRef idx="2">
            <a:schemeClr val="accent2"/>
          </a:lnRef>
          <a:fillRef idx="1">
            <a:schemeClr val="lt1"/>
          </a:fillRef>
          <a:effectRef idx="0">
            <a:schemeClr val="accent2"/>
          </a:effectRef>
          <a:fontRef idx="minor">
            <a:schemeClr val="dk1"/>
          </a:fontRef>
        </p:style>
        <p:txBody>
          <a:bodyPr lIns="90000" tIns="46800" rIns="90000" bIns="46800">
            <a:spAutoFit/>
          </a:bodyPr>
          <a:lstStyle>
            <a:lvl1pPr marL="714375" indent="-714375"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spcBef>
                <a:spcPct val="50000"/>
              </a:spcBef>
            </a:pPr>
            <a:r>
              <a:rPr lang="de-DE" altLang="de-DE" sz="1400" dirty="0">
                <a:solidFill>
                  <a:schemeClr val="bg2"/>
                </a:solidFill>
              </a:rPr>
              <a:t>F</a:t>
            </a:r>
            <a:r>
              <a:rPr lang="de-DE" altLang="de-DE" sz="1400" baseline="-25000" dirty="0">
                <a:solidFill>
                  <a:schemeClr val="bg2"/>
                </a:solidFill>
              </a:rPr>
              <a:t>1-5</a:t>
            </a:r>
            <a:r>
              <a:rPr lang="de-DE" altLang="de-DE" sz="1400" dirty="0">
                <a:solidFill>
                  <a:schemeClr val="bg2"/>
                </a:solidFill>
              </a:rPr>
              <a:t>: 	</a:t>
            </a:r>
            <a:r>
              <a:rPr lang="de-DE" altLang="de-DE" sz="1400" dirty="0" err="1">
                <a:solidFill>
                  <a:schemeClr val="bg2"/>
                </a:solidFill>
              </a:rPr>
              <a:t>Weight-forces</a:t>
            </a:r>
            <a:r>
              <a:rPr lang="de-DE" altLang="de-DE" sz="1400" dirty="0">
                <a:solidFill>
                  <a:schemeClr val="bg2"/>
                </a:solidFill>
              </a:rPr>
              <a:t> </a:t>
            </a:r>
            <a:r>
              <a:rPr lang="de-DE" altLang="de-DE" sz="1400" dirty="0" err="1">
                <a:solidFill>
                  <a:schemeClr val="bg2"/>
                </a:solidFill>
              </a:rPr>
              <a:t>of</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body</a:t>
            </a:r>
            <a:r>
              <a:rPr lang="de-DE" altLang="de-DE" sz="1400" dirty="0">
                <a:solidFill>
                  <a:schemeClr val="bg2"/>
                </a:solidFill>
              </a:rPr>
              <a:t> </a:t>
            </a:r>
            <a:r>
              <a:rPr lang="de-DE" altLang="de-DE" sz="1400" dirty="0" err="1">
                <a:solidFill>
                  <a:schemeClr val="bg2"/>
                </a:solidFill>
              </a:rPr>
              <a:t>segments</a:t>
            </a:r>
            <a:endParaRPr lang="de-DE" altLang="de-DE" sz="1400" dirty="0">
              <a:solidFill>
                <a:schemeClr val="bg2"/>
              </a:solidFill>
            </a:endParaRPr>
          </a:p>
          <a:p>
            <a:pPr>
              <a:spcBef>
                <a:spcPct val="50000"/>
              </a:spcBef>
            </a:pPr>
            <a:r>
              <a:rPr lang="de-DE" altLang="de-DE" sz="1400" dirty="0" err="1">
                <a:solidFill>
                  <a:schemeClr val="bg2"/>
                </a:solidFill>
              </a:rPr>
              <a:t>F</a:t>
            </a:r>
            <a:r>
              <a:rPr lang="de-DE" altLang="de-DE" sz="1400" baseline="-25000" dirty="0" err="1">
                <a:solidFill>
                  <a:schemeClr val="bg2"/>
                </a:solidFill>
              </a:rPr>
              <a:t>load</a:t>
            </a:r>
            <a:r>
              <a:rPr lang="de-DE" altLang="de-DE" sz="1400" dirty="0">
                <a:solidFill>
                  <a:schemeClr val="bg2"/>
                </a:solidFill>
              </a:rPr>
              <a:t>: 	</a:t>
            </a:r>
            <a:r>
              <a:rPr lang="de-DE" altLang="de-DE" sz="1400" dirty="0" err="1">
                <a:solidFill>
                  <a:schemeClr val="bg2"/>
                </a:solidFill>
              </a:rPr>
              <a:t>Weight-force</a:t>
            </a:r>
            <a:r>
              <a:rPr lang="de-DE" altLang="de-DE" sz="1400" dirty="0">
                <a:solidFill>
                  <a:schemeClr val="bg2"/>
                </a:solidFill>
              </a:rPr>
              <a:t> </a:t>
            </a:r>
            <a:r>
              <a:rPr lang="de-DE" altLang="de-DE" sz="1400" dirty="0" err="1">
                <a:solidFill>
                  <a:schemeClr val="bg2"/>
                </a:solidFill>
              </a:rPr>
              <a:t>of</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load</a:t>
            </a:r>
            <a:endParaRPr lang="de-DE" altLang="de-DE" sz="1400" dirty="0">
              <a:solidFill>
                <a:schemeClr val="bg2"/>
              </a:solidFill>
            </a:endParaRPr>
          </a:p>
          <a:p>
            <a:pPr>
              <a:spcBef>
                <a:spcPct val="50000"/>
              </a:spcBef>
            </a:pPr>
            <a:r>
              <a:rPr lang="de-DE" altLang="de-DE" sz="1400" dirty="0" err="1">
                <a:solidFill>
                  <a:schemeClr val="bg2"/>
                </a:solidFill>
              </a:rPr>
              <a:t>F</a:t>
            </a:r>
            <a:r>
              <a:rPr lang="de-DE" altLang="de-DE" sz="1400" baseline="-25000" dirty="0" err="1">
                <a:solidFill>
                  <a:schemeClr val="bg2"/>
                </a:solidFill>
              </a:rPr>
              <a:t>muscle</a:t>
            </a:r>
            <a:r>
              <a:rPr lang="de-DE" altLang="de-DE" sz="1400" dirty="0">
                <a:solidFill>
                  <a:schemeClr val="bg2"/>
                </a:solidFill>
              </a:rPr>
              <a:t>: 	</a:t>
            </a:r>
            <a:r>
              <a:rPr lang="de-DE" altLang="de-DE" sz="1400" dirty="0" err="1">
                <a:solidFill>
                  <a:schemeClr val="bg2"/>
                </a:solidFill>
              </a:rPr>
              <a:t>Resulting</a:t>
            </a:r>
            <a:r>
              <a:rPr lang="de-DE" altLang="de-DE" sz="1400" dirty="0">
                <a:solidFill>
                  <a:schemeClr val="bg2"/>
                </a:solidFill>
              </a:rPr>
              <a:t> </a:t>
            </a:r>
            <a:r>
              <a:rPr lang="de-DE" altLang="de-DE" sz="1400" dirty="0" err="1">
                <a:solidFill>
                  <a:schemeClr val="bg2"/>
                </a:solidFill>
              </a:rPr>
              <a:t>muscle</a:t>
            </a:r>
            <a:r>
              <a:rPr lang="de-DE" altLang="de-DE" sz="1400" dirty="0">
                <a:solidFill>
                  <a:schemeClr val="bg2"/>
                </a:solidFill>
              </a:rPr>
              <a:t> </a:t>
            </a:r>
            <a:r>
              <a:rPr lang="de-DE" altLang="de-DE" sz="1400" dirty="0" err="1">
                <a:solidFill>
                  <a:schemeClr val="bg2"/>
                </a:solidFill>
              </a:rPr>
              <a:t>force</a:t>
            </a:r>
            <a:endParaRPr lang="de-DE" altLang="de-DE" sz="1400" dirty="0">
              <a:solidFill>
                <a:schemeClr val="bg2"/>
              </a:solidFill>
            </a:endParaRPr>
          </a:p>
          <a:p>
            <a:pPr>
              <a:spcBef>
                <a:spcPct val="50000"/>
              </a:spcBef>
            </a:pPr>
            <a:r>
              <a:rPr lang="de-DE" altLang="de-DE" sz="1400" dirty="0">
                <a:solidFill>
                  <a:schemeClr val="bg2"/>
                </a:solidFill>
              </a:rPr>
              <a:t>d</a:t>
            </a:r>
            <a:r>
              <a:rPr lang="de-DE" altLang="de-DE" sz="1400" baseline="-25000" dirty="0">
                <a:solidFill>
                  <a:schemeClr val="bg2"/>
                </a:solidFill>
              </a:rPr>
              <a:t>1-5</a:t>
            </a:r>
            <a:r>
              <a:rPr lang="de-DE" altLang="de-DE" sz="1400" dirty="0">
                <a:solidFill>
                  <a:schemeClr val="bg2"/>
                </a:solidFill>
              </a:rPr>
              <a:t>: 	</a:t>
            </a:r>
            <a:r>
              <a:rPr lang="de-DE" altLang="de-DE" sz="1400" dirty="0" err="1">
                <a:solidFill>
                  <a:schemeClr val="bg2"/>
                </a:solidFill>
              </a:rPr>
              <a:t>Distances</a:t>
            </a:r>
            <a:r>
              <a:rPr lang="de-DE" altLang="de-DE" sz="1400" dirty="0">
                <a:solidFill>
                  <a:schemeClr val="bg2"/>
                </a:solidFill>
              </a:rPr>
              <a:t> </a:t>
            </a:r>
            <a:r>
              <a:rPr lang="de-DE" altLang="de-DE" sz="1400" dirty="0" err="1">
                <a:solidFill>
                  <a:schemeClr val="bg2"/>
                </a:solidFill>
              </a:rPr>
              <a:t>between</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points</a:t>
            </a:r>
            <a:r>
              <a:rPr lang="de-DE" altLang="de-DE" sz="1400" dirty="0">
                <a:solidFill>
                  <a:schemeClr val="bg2"/>
                </a:solidFill>
              </a:rPr>
              <a:t> </a:t>
            </a:r>
            <a:r>
              <a:rPr lang="de-DE" altLang="de-DE" sz="1400" dirty="0" err="1">
                <a:solidFill>
                  <a:schemeClr val="bg2"/>
                </a:solidFill>
              </a:rPr>
              <a:t>of</a:t>
            </a:r>
            <a:r>
              <a:rPr lang="de-DE" altLang="de-DE" sz="1400" dirty="0">
                <a:solidFill>
                  <a:schemeClr val="bg2"/>
                </a:solidFill>
              </a:rPr>
              <a:t> </a:t>
            </a:r>
            <a:r>
              <a:rPr lang="de-DE" altLang="de-DE" sz="1400" dirty="0" err="1">
                <a:solidFill>
                  <a:schemeClr val="bg2"/>
                </a:solidFill>
              </a:rPr>
              <a:t>application</a:t>
            </a:r>
            <a:r>
              <a:rPr lang="de-DE" altLang="de-DE" sz="1400" dirty="0">
                <a:solidFill>
                  <a:schemeClr val="bg2"/>
                </a:solidFill>
              </a:rPr>
              <a:t> </a:t>
            </a:r>
            <a:r>
              <a:rPr lang="de-DE" altLang="de-DE" sz="1400" dirty="0" err="1">
                <a:solidFill>
                  <a:schemeClr val="bg2"/>
                </a:solidFill>
              </a:rPr>
              <a:t>of</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weight-forces</a:t>
            </a:r>
            <a:r>
              <a:rPr lang="de-DE" altLang="de-DE" sz="1400" dirty="0">
                <a:solidFill>
                  <a:schemeClr val="bg2"/>
                </a:solidFill>
              </a:rPr>
              <a:t> </a:t>
            </a:r>
            <a:r>
              <a:rPr lang="de-DE" altLang="de-DE" sz="1400" dirty="0" err="1">
                <a:solidFill>
                  <a:schemeClr val="bg2"/>
                </a:solidFill>
              </a:rPr>
              <a:t>of</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body</a:t>
            </a:r>
            <a:r>
              <a:rPr lang="de-DE" altLang="de-DE" sz="1400" dirty="0">
                <a:solidFill>
                  <a:schemeClr val="bg2"/>
                </a:solidFill>
              </a:rPr>
              <a:t> </a:t>
            </a:r>
            <a:r>
              <a:rPr lang="de-DE" altLang="de-DE" sz="1400" dirty="0" err="1">
                <a:solidFill>
                  <a:schemeClr val="bg2"/>
                </a:solidFill>
              </a:rPr>
              <a:t>segments</a:t>
            </a:r>
            <a:r>
              <a:rPr lang="de-DE" altLang="de-DE" sz="1400" dirty="0">
                <a:solidFill>
                  <a:schemeClr val="bg2"/>
                </a:solidFill>
              </a:rPr>
              <a:t> </a:t>
            </a:r>
            <a:r>
              <a:rPr lang="de-DE" altLang="de-DE" sz="1400" dirty="0" err="1">
                <a:solidFill>
                  <a:schemeClr val="bg2"/>
                </a:solidFill>
              </a:rPr>
              <a:t>and</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centre</a:t>
            </a:r>
            <a:r>
              <a:rPr lang="de-DE" altLang="de-DE" sz="1400" dirty="0">
                <a:solidFill>
                  <a:schemeClr val="bg2"/>
                </a:solidFill>
              </a:rPr>
              <a:t> </a:t>
            </a:r>
            <a:r>
              <a:rPr lang="de-DE" altLang="de-DE" sz="1400" dirty="0" err="1">
                <a:solidFill>
                  <a:schemeClr val="bg2"/>
                </a:solidFill>
              </a:rPr>
              <a:t>of</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intervertebral </a:t>
            </a:r>
            <a:r>
              <a:rPr lang="de-DE" altLang="de-DE" sz="1400" dirty="0" err="1">
                <a:solidFill>
                  <a:schemeClr val="bg2"/>
                </a:solidFill>
              </a:rPr>
              <a:t>disc</a:t>
            </a:r>
            <a:endParaRPr lang="de-DE" altLang="de-DE" sz="1400" dirty="0">
              <a:solidFill>
                <a:schemeClr val="bg2"/>
              </a:solidFill>
            </a:endParaRPr>
          </a:p>
          <a:p>
            <a:pPr>
              <a:spcBef>
                <a:spcPct val="50000"/>
              </a:spcBef>
            </a:pPr>
            <a:r>
              <a:rPr lang="de-DE" altLang="de-DE" sz="1400" dirty="0" err="1">
                <a:solidFill>
                  <a:schemeClr val="bg2"/>
                </a:solidFill>
              </a:rPr>
              <a:t>d</a:t>
            </a:r>
            <a:r>
              <a:rPr lang="de-DE" altLang="de-DE" sz="1400" baseline="-25000" dirty="0" err="1">
                <a:solidFill>
                  <a:schemeClr val="bg2"/>
                </a:solidFill>
              </a:rPr>
              <a:t>load</a:t>
            </a:r>
            <a:r>
              <a:rPr lang="de-DE" altLang="de-DE" sz="1400" dirty="0">
                <a:solidFill>
                  <a:schemeClr val="bg2"/>
                </a:solidFill>
              </a:rPr>
              <a:t>: 	</a:t>
            </a:r>
            <a:r>
              <a:rPr lang="de-DE" altLang="de-DE" sz="1400" dirty="0" err="1">
                <a:solidFill>
                  <a:schemeClr val="bg2"/>
                </a:solidFill>
              </a:rPr>
              <a:t>Distance</a:t>
            </a:r>
            <a:r>
              <a:rPr lang="de-DE" altLang="de-DE" sz="1400" dirty="0">
                <a:solidFill>
                  <a:schemeClr val="bg2"/>
                </a:solidFill>
              </a:rPr>
              <a:t> </a:t>
            </a:r>
            <a:r>
              <a:rPr lang="de-DE" altLang="de-DE" sz="1400" dirty="0" err="1">
                <a:solidFill>
                  <a:schemeClr val="bg2"/>
                </a:solidFill>
              </a:rPr>
              <a:t>from</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load</a:t>
            </a:r>
            <a:r>
              <a:rPr lang="de-DE" altLang="de-DE" sz="1400" dirty="0">
                <a:solidFill>
                  <a:schemeClr val="bg2"/>
                </a:solidFill>
              </a:rPr>
              <a:t> </a:t>
            </a:r>
            <a:r>
              <a:rPr lang="de-DE" altLang="de-DE" sz="1400" dirty="0" err="1">
                <a:solidFill>
                  <a:schemeClr val="bg2"/>
                </a:solidFill>
              </a:rPr>
              <a:t>centre</a:t>
            </a:r>
            <a:r>
              <a:rPr lang="de-DE" altLang="de-DE" sz="1400" dirty="0">
                <a:solidFill>
                  <a:schemeClr val="bg2"/>
                </a:solidFill>
              </a:rPr>
              <a:t> </a:t>
            </a:r>
            <a:r>
              <a:rPr lang="de-DE" altLang="de-DE" sz="1400" dirty="0" err="1">
                <a:solidFill>
                  <a:schemeClr val="bg2"/>
                </a:solidFill>
              </a:rPr>
              <a:t>to</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centre</a:t>
            </a:r>
            <a:r>
              <a:rPr lang="de-DE" altLang="de-DE" sz="1400" dirty="0">
                <a:solidFill>
                  <a:schemeClr val="bg2"/>
                </a:solidFill>
              </a:rPr>
              <a:t> </a:t>
            </a:r>
            <a:r>
              <a:rPr lang="de-DE" altLang="de-DE" sz="1400" dirty="0" err="1">
                <a:solidFill>
                  <a:schemeClr val="bg2"/>
                </a:solidFill>
              </a:rPr>
              <a:t>of</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intervertebral </a:t>
            </a:r>
            <a:r>
              <a:rPr lang="de-DE" altLang="de-DE" sz="1400" dirty="0" err="1">
                <a:solidFill>
                  <a:schemeClr val="bg2"/>
                </a:solidFill>
              </a:rPr>
              <a:t>disc</a:t>
            </a:r>
            <a:endParaRPr lang="de-DE" altLang="de-DE" sz="1400" dirty="0">
              <a:solidFill>
                <a:schemeClr val="bg2"/>
              </a:solidFill>
            </a:endParaRPr>
          </a:p>
          <a:p>
            <a:pPr>
              <a:spcBef>
                <a:spcPct val="50000"/>
              </a:spcBef>
            </a:pPr>
            <a:r>
              <a:rPr lang="de-DE" altLang="de-DE" sz="1400" dirty="0" err="1">
                <a:solidFill>
                  <a:schemeClr val="bg2"/>
                </a:solidFill>
              </a:rPr>
              <a:t>d</a:t>
            </a:r>
            <a:r>
              <a:rPr lang="de-DE" altLang="de-DE" sz="1400" baseline="-25000" dirty="0" err="1">
                <a:solidFill>
                  <a:schemeClr val="bg2"/>
                </a:solidFill>
              </a:rPr>
              <a:t>muscle</a:t>
            </a:r>
            <a:r>
              <a:rPr lang="de-DE" altLang="de-DE" sz="1400" dirty="0">
                <a:solidFill>
                  <a:schemeClr val="bg2"/>
                </a:solidFill>
              </a:rPr>
              <a:t>: 	</a:t>
            </a:r>
            <a:r>
              <a:rPr lang="de-DE" altLang="de-DE" sz="1400" dirty="0" err="1">
                <a:solidFill>
                  <a:schemeClr val="bg2"/>
                </a:solidFill>
              </a:rPr>
              <a:t>Distance</a:t>
            </a:r>
            <a:r>
              <a:rPr lang="de-DE" altLang="de-DE" sz="1400" dirty="0">
                <a:solidFill>
                  <a:schemeClr val="bg2"/>
                </a:solidFill>
              </a:rPr>
              <a:t> </a:t>
            </a:r>
            <a:r>
              <a:rPr lang="de-DE" altLang="de-DE" sz="1400" dirty="0" err="1">
                <a:solidFill>
                  <a:schemeClr val="bg2"/>
                </a:solidFill>
              </a:rPr>
              <a:t>from</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point</a:t>
            </a:r>
            <a:r>
              <a:rPr lang="de-DE" altLang="de-DE" sz="1400" dirty="0">
                <a:solidFill>
                  <a:schemeClr val="bg2"/>
                </a:solidFill>
              </a:rPr>
              <a:t> </a:t>
            </a:r>
            <a:r>
              <a:rPr lang="de-DE" altLang="de-DE" sz="1400" dirty="0" err="1">
                <a:solidFill>
                  <a:schemeClr val="bg2"/>
                </a:solidFill>
              </a:rPr>
              <a:t>of</a:t>
            </a:r>
            <a:r>
              <a:rPr lang="de-DE" altLang="de-DE" sz="1400" dirty="0">
                <a:solidFill>
                  <a:schemeClr val="bg2"/>
                </a:solidFill>
              </a:rPr>
              <a:t> </a:t>
            </a:r>
            <a:r>
              <a:rPr lang="de-DE" altLang="de-DE" sz="1400" dirty="0" err="1">
                <a:solidFill>
                  <a:schemeClr val="bg2"/>
                </a:solidFill>
              </a:rPr>
              <a:t>application</a:t>
            </a:r>
            <a:r>
              <a:rPr lang="de-DE" altLang="de-DE" sz="1400" dirty="0">
                <a:solidFill>
                  <a:schemeClr val="bg2"/>
                </a:solidFill>
              </a:rPr>
              <a:t> </a:t>
            </a:r>
            <a:r>
              <a:rPr lang="de-DE" altLang="de-DE" sz="1400" dirty="0" err="1">
                <a:solidFill>
                  <a:schemeClr val="bg2"/>
                </a:solidFill>
              </a:rPr>
              <a:t>of</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resulting</a:t>
            </a:r>
            <a:r>
              <a:rPr lang="de-DE" altLang="de-DE" sz="1400" dirty="0">
                <a:solidFill>
                  <a:schemeClr val="bg2"/>
                </a:solidFill>
              </a:rPr>
              <a:t> </a:t>
            </a:r>
            <a:r>
              <a:rPr lang="de-DE" altLang="de-DE" sz="1400" dirty="0" err="1">
                <a:solidFill>
                  <a:schemeClr val="bg2"/>
                </a:solidFill>
              </a:rPr>
              <a:t>muscle</a:t>
            </a:r>
            <a:r>
              <a:rPr lang="de-DE" altLang="de-DE" sz="1400" dirty="0">
                <a:solidFill>
                  <a:schemeClr val="bg2"/>
                </a:solidFill>
              </a:rPr>
              <a:t> </a:t>
            </a:r>
            <a:r>
              <a:rPr lang="de-DE" altLang="de-DE" sz="1400" dirty="0" err="1">
                <a:solidFill>
                  <a:schemeClr val="bg2"/>
                </a:solidFill>
              </a:rPr>
              <a:t>force</a:t>
            </a:r>
            <a:r>
              <a:rPr lang="de-DE" altLang="de-DE" sz="1400" dirty="0">
                <a:solidFill>
                  <a:schemeClr val="bg2"/>
                </a:solidFill>
              </a:rPr>
              <a:t> </a:t>
            </a:r>
            <a:r>
              <a:rPr lang="de-DE" altLang="de-DE" sz="1400" dirty="0" err="1">
                <a:solidFill>
                  <a:schemeClr val="bg2"/>
                </a:solidFill>
              </a:rPr>
              <a:t>to</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a:t>
            </a:r>
            <a:r>
              <a:rPr lang="de-DE" altLang="de-DE" sz="1400" dirty="0" err="1">
                <a:solidFill>
                  <a:schemeClr val="bg2"/>
                </a:solidFill>
              </a:rPr>
              <a:t>centre</a:t>
            </a:r>
            <a:r>
              <a:rPr lang="de-DE" altLang="de-DE" sz="1400" dirty="0">
                <a:solidFill>
                  <a:schemeClr val="bg2"/>
                </a:solidFill>
              </a:rPr>
              <a:t> </a:t>
            </a:r>
            <a:r>
              <a:rPr lang="de-DE" altLang="de-DE" sz="1400" dirty="0" err="1">
                <a:solidFill>
                  <a:schemeClr val="bg2"/>
                </a:solidFill>
              </a:rPr>
              <a:t>of</a:t>
            </a:r>
            <a:r>
              <a:rPr lang="de-DE" altLang="de-DE" sz="1400" dirty="0">
                <a:solidFill>
                  <a:schemeClr val="bg2"/>
                </a:solidFill>
              </a:rPr>
              <a:t> </a:t>
            </a:r>
            <a:r>
              <a:rPr lang="de-DE" altLang="de-DE" sz="1400" dirty="0" err="1">
                <a:solidFill>
                  <a:schemeClr val="bg2"/>
                </a:solidFill>
              </a:rPr>
              <a:t>the</a:t>
            </a:r>
            <a:r>
              <a:rPr lang="de-DE" altLang="de-DE" sz="1400" dirty="0">
                <a:solidFill>
                  <a:schemeClr val="bg2"/>
                </a:solidFill>
              </a:rPr>
              <a:t> intervertebral </a:t>
            </a:r>
            <a:r>
              <a:rPr lang="de-DE" altLang="de-DE" sz="1400" dirty="0" err="1">
                <a:solidFill>
                  <a:schemeClr val="bg2"/>
                </a:solidFill>
              </a:rPr>
              <a:t>disc</a:t>
            </a:r>
            <a:endParaRPr lang="de-DE" altLang="de-DE" sz="1400" dirty="0">
              <a:solidFill>
                <a:schemeClr val="bg2"/>
              </a:solidFill>
            </a:endParaRPr>
          </a:p>
          <a:p>
            <a:pPr>
              <a:spcBef>
                <a:spcPct val="50000"/>
              </a:spcBef>
            </a:pPr>
            <a:r>
              <a:rPr lang="de-DE" altLang="de-DE" sz="1400" dirty="0" err="1">
                <a:solidFill>
                  <a:schemeClr val="bg2"/>
                </a:solidFill>
              </a:rPr>
              <a:t>F</a:t>
            </a:r>
            <a:r>
              <a:rPr lang="de-DE" altLang="de-DE" sz="1400" baseline="-25000" dirty="0" err="1">
                <a:solidFill>
                  <a:schemeClr val="bg2"/>
                </a:solidFill>
              </a:rPr>
              <a:t>pressure</a:t>
            </a:r>
            <a:r>
              <a:rPr lang="de-DE" altLang="de-DE" sz="1400" dirty="0">
                <a:solidFill>
                  <a:schemeClr val="bg2"/>
                </a:solidFill>
              </a:rPr>
              <a:t>: 	</a:t>
            </a:r>
            <a:r>
              <a:rPr lang="de-DE" altLang="de-DE" sz="1400" dirty="0" err="1">
                <a:solidFill>
                  <a:schemeClr val="bg2"/>
                </a:solidFill>
              </a:rPr>
              <a:t>Compressive</a:t>
            </a:r>
            <a:r>
              <a:rPr lang="de-DE" altLang="de-DE" sz="1400" dirty="0">
                <a:solidFill>
                  <a:schemeClr val="bg2"/>
                </a:solidFill>
              </a:rPr>
              <a:t> </a:t>
            </a:r>
            <a:r>
              <a:rPr lang="de-DE" altLang="de-DE" sz="1400" dirty="0" err="1">
                <a:solidFill>
                  <a:schemeClr val="bg2"/>
                </a:solidFill>
              </a:rPr>
              <a:t>force</a:t>
            </a:r>
            <a:r>
              <a:rPr lang="de-DE" altLang="de-DE" sz="1400" dirty="0">
                <a:solidFill>
                  <a:schemeClr val="bg2"/>
                </a:solidFill>
              </a:rPr>
              <a:t> on intervertebral </a:t>
            </a:r>
            <a:r>
              <a:rPr lang="de-DE" altLang="de-DE" sz="1400" dirty="0" err="1">
                <a:solidFill>
                  <a:schemeClr val="bg2"/>
                </a:solidFill>
              </a:rPr>
              <a:t>disc</a:t>
            </a:r>
            <a:r>
              <a:rPr lang="de-DE" altLang="de-DE" sz="1400" dirty="0">
                <a:solidFill>
                  <a:schemeClr val="bg2"/>
                </a:solidFill>
              </a:rPr>
              <a:t> L5-S1</a:t>
            </a:r>
          </a:p>
        </p:txBody>
      </p:sp>
      <p:sp>
        <p:nvSpPr>
          <p:cNvPr id="8" name="Text Box 1037"/>
          <p:cNvSpPr txBox="1">
            <a:spLocks noChangeArrowheads="1"/>
          </p:cNvSpPr>
          <p:nvPr/>
        </p:nvSpPr>
        <p:spPr bwMode="auto">
          <a:xfrm>
            <a:off x="468052" y="6235711"/>
            <a:ext cx="8712460" cy="2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pPr>
            <a:r>
              <a:rPr lang="de-DE" altLang="de-DE" sz="800" dirty="0" smtClean="0">
                <a:solidFill>
                  <a:schemeClr val="bg2"/>
                </a:solidFill>
              </a:rPr>
              <a:t>Source </a:t>
            </a:r>
            <a:r>
              <a:rPr lang="de-DE" altLang="de-DE" sz="800" dirty="0">
                <a:solidFill>
                  <a:schemeClr val="bg2"/>
                </a:solidFill>
              </a:rPr>
              <a:t>: JÄGER, M.; LUTTMANN, A. LAURIG, W. (1989): Biomechanik der Lastenmanipulation. In: </a:t>
            </a:r>
            <a:r>
              <a:rPr lang="de-DE" altLang="de-DE" sz="800" dirty="0" err="1">
                <a:solidFill>
                  <a:schemeClr val="bg2"/>
                </a:solidFill>
              </a:rPr>
              <a:t>Konietzko</a:t>
            </a:r>
            <a:r>
              <a:rPr lang="de-DE" altLang="de-DE" sz="800" dirty="0">
                <a:solidFill>
                  <a:schemeClr val="bg2"/>
                </a:solidFill>
              </a:rPr>
              <a:t>, </a:t>
            </a:r>
            <a:r>
              <a:rPr lang="de-DE" altLang="de-DE" sz="800" dirty="0" smtClean="0">
                <a:solidFill>
                  <a:schemeClr val="bg2"/>
                </a:solidFill>
              </a:rPr>
              <a:t>J</a:t>
            </a:r>
            <a:r>
              <a:rPr lang="de-DE" altLang="de-DE" sz="800" dirty="0">
                <a:solidFill>
                  <a:schemeClr val="bg2"/>
                </a:solidFill>
              </a:rPr>
              <a:t>.; Dupuis, H. (Hrsg.): Handbuch der Arbeitsmedizin. Landsberg: </a:t>
            </a:r>
            <a:r>
              <a:rPr lang="de-DE" altLang="de-DE" sz="800" dirty="0" err="1">
                <a:solidFill>
                  <a:schemeClr val="bg2"/>
                </a:solidFill>
              </a:rPr>
              <a:t>Ecomed</a:t>
            </a:r>
            <a:r>
              <a:rPr lang="de-DE" altLang="de-DE" sz="800" dirty="0">
                <a:solidFill>
                  <a:schemeClr val="bg2"/>
                </a:solidFill>
              </a:rPr>
              <a:t>.</a:t>
            </a:r>
          </a:p>
        </p:txBody>
      </p:sp>
      <p:pic>
        <p:nvPicPr>
          <p:cNvPr id="9" name="Grafik 8"/>
          <p:cNvPicPr>
            <a:picLocks noChangeAspect="1"/>
          </p:cNvPicPr>
          <p:nvPr/>
        </p:nvPicPr>
        <p:blipFill rotWithShape="1">
          <a:blip r:embed="rId3" cstate="print">
            <a:extLst>
              <a:ext uri="{28A0092B-C50C-407E-A947-70E740481C1C}">
                <a14:useLocalDpi xmlns:a14="http://schemas.microsoft.com/office/drawing/2010/main" val="0"/>
              </a:ext>
            </a:extLst>
          </a:blip>
          <a:srcRect l="23225" t="6358" r="26375"/>
          <a:stretch/>
        </p:blipFill>
        <p:spPr>
          <a:xfrm>
            <a:off x="6046249" y="3058811"/>
            <a:ext cx="2360102" cy="3165018"/>
          </a:xfrm>
          <a:prstGeom prst="rect">
            <a:avLst/>
          </a:prstGeom>
        </p:spPr>
      </p:pic>
      <p:sp>
        <p:nvSpPr>
          <p:cNvPr id="10" name="Textfeld 9"/>
          <p:cNvSpPr txBox="1"/>
          <p:nvPr/>
        </p:nvSpPr>
        <p:spPr>
          <a:xfrm>
            <a:off x="7975829" y="5961268"/>
            <a:ext cx="1584176" cy="215444"/>
          </a:xfrm>
          <a:prstGeom prst="rect">
            <a:avLst/>
          </a:prstGeom>
          <a:noFill/>
        </p:spPr>
        <p:txBody>
          <a:bodyPr wrap="square" rtlCol="0">
            <a:spAutoFit/>
          </a:bodyPr>
          <a:lstStyle/>
          <a:p>
            <a:r>
              <a:rPr lang="de-DE" sz="800" dirty="0" smtClean="0"/>
              <a:t>© Michael Hüter</a:t>
            </a:r>
            <a:endParaRPr lang="de-DE" sz="800" dirty="0"/>
          </a:p>
        </p:txBody>
      </p:sp>
      <p:sp>
        <p:nvSpPr>
          <p:cNvPr id="11" name="Textfeld 10"/>
          <p:cNvSpPr txBox="1"/>
          <p:nvPr/>
        </p:nvSpPr>
        <p:spPr>
          <a:xfrm>
            <a:off x="5832087" y="4480509"/>
            <a:ext cx="676788" cy="215444"/>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de-DE" sz="800" dirty="0" smtClean="0"/>
              <a:t>F </a:t>
            </a:r>
            <a:r>
              <a:rPr lang="de-DE" sz="800" dirty="0" err="1" smtClean="0"/>
              <a:t>pressure</a:t>
            </a:r>
            <a:endParaRPr lang="de-DE" sz="800" dirty="0"/>
          </a:p>
        </p:txBody>
      </p:sp>
      <p:sp>
        <p:nvSpPr>
          <p:cNvPr id="12" name="Textfeld 11"/>
          <p:cNvSpPr txBox="1"/>
          <p:nvPr/>
        </p:nvSpPr>
        <p:spPr>
          <a:xfrm>
            <a:off x="6170481" y="3827426"/>
            <a:ext cx="643125" cy="400110"/>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de-DE" sz="800" dirty="0" smtClean="0"/>
              <a:t>F</a:t>
            </a:r>
            <a:r>
              <a:rPr lang="de-DE" dirty="0"/>
              <a:t> </a:t>
            </a:r>
            <a:r>
              <a:rPr lang="de-DE" sz="800" dirty="0" err="1" smtClean="0"/>
              <a:t>muscle</a:t>
            </a:r>
            <a:endParaRPr lang="de-DE" sz="800" dirty="0"/>
          </a:p>
        </p:txBody>
      </p:sp>
      <p:sp>
        <p:nvSpPr>
          <p:cNvPr id="13" name="Textfeld 12"/>
          <p:cNvSpPr txBox="1"/>
          <p:nvPr/>
        </p:nvSpPr>
        <p:spPr>
          <a:xfrm>
            <a:off x="7995725" y="5270916"/>
            <a:ext cx="628421" cy="21602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de-DE" sz="800" dirty="0" smtClean="0"/>
              <a:t>F Load</a:t>
            </a:r>
            <a:endParaRPr lang="de-DE" sz="800" dirty="0"/>
          </a:p>
        </p:txBody>
      </p:sp>
    </p:spTree>
    <p:extLst>
      <p:ext uri="{BB962C8B-B14F-4D97-AF65-F5344CB8AC3E}">
        <p14:creationId xmlns:p14="http://schemas.microsoft.com/office/powerpoint/2010/main" val="38782227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err="1"/>
              <a:t>Lumbar</a:t>
            </a:r>
            <a:r>
              <a:rPr lang="de-DE" sz="2400" dirty="0"/>
              <a:t> axial </a:t>
            </a:r>
            <a:r>
              <a:rPr lang="de-DE" sz="2400" dirty="0" err="1"/>
              <a:t>compressive</a:t>
            </a:r>
            <a:r>
              <a:rPr lang="de-DE" sz="2400" dirty="0"/>
              <a:t> </a:t>
            </a:r>
            <a:r>
              <a:rPr lang="de-DE" sz="2400" dirty="0" err="1"/>
              <a:t>forces</a:t>
            </a:r>
            <a:r>
              <a:rPr lang="de-DE" sz="2400" dirty="0"/>
              <a:t>: stress </a:t>
            </a:r>
            <a:r>
              <a:rPr lang="de-DE" sz="2400" dirty="0" err="1"/>
              <a:t>limits</a:t>
            </a:r>
            <a:endParaRPr lang="de-DE" sz="2400" dirty="0"/>
          </a:p>
        </p:txBody>
      </p:sp>
      <p:sp>
        <p:nvSpPr>
          <p:cNvPr id="3" name="Inhaltsplatzhalter 2"/>
          <p:cNvSpPr>
            <a:spLocks noGrp="1"/>
          </p:cNvSpPr>
          <p:nvPr>
            <p:ph idx="1"/>
          </p:nvPr>
        </p:nvSpPr>
        <p:spPr>
          <a:xfrm>
            <a:off x="539750" y="3311796"/>
            <a:ext cx="8064500" cy="3069953"/>
          </a:xfrm>
        </p:spPr>
        <p:txBody>
          <a:bodyPr/>
          <a:lstStyle/>
          <a:p>
            <a:r>
              <a:rPr lang="en-US" sz="2000" dirty="0"/>
              <a:t>Biomechanical risk assessment</a:t>
            </a:r>
            <a:br>
              <a:rPr lang="en-US" sz="2000" dirty="0"/>
            </a:br>
            <a:r>
              <a:rPr lang="en-US" sz="2000" dirty="0"/>
              <a:t>Age-dependent risk zones (traffic-light model)</a:t>
            </a:r>
          </a:p>
          <a:p>
            <a:endParaRPr lang="de-DE"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6</a:t>
            </a:fld>
            <a:endParaRPr lang="de-DE" altLang="de-DE" dirty="0"/>
          </a:p>
        </p:txBody>
      </p:sp>
      <p:sp>
        <p:nvSpPr>
          <p:cNvPr id="8" name="Text Box 4"/>
          <p:cNvSpPr txBox="1">
            <a:spLocks noChangeArrowheads="1"/>
          </p:cNvSpPr>
          <p:nvPr/>
        </p:nvSpPr>
        <p:spPr bwMode="auto">
          <a:xfrm>
            <a:off x="5076056" y="2909420"/>
            <a:ext cx="2340307" cy="2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lgn="r" eaLnBrk="1" hangingPunct="1">
              <a:spcBef>
                <a:spcPct val="50000"/>
              </a:spcBef>
            </a:pPr>
            <a:r>
              <a:rPr lang="de-DE" altLang="de-DE" sz="800" dirty="0" smtClean="0">
                <a:solidFill>
                  <a:schemeClr val="bg2"/>
                </a:solidFill>
              </a:rPr>
              <a:t>Source: </a:t>
            </a:r>
            <a:r>
              <a:rPr lang="de-DE" altLang="de-DE" sz="800" dirty="0">
                <a:solidFill>
                  <a:schemeClr val="bg2"/>
                </a:solidFill>
              </a:rPr>
              <a:t>Jäger, M</a:t>
            </a:r>
            <a:r>
              <a:rPr lang="de-DE" altLang="de-DE" sz="800" dirty="0" smtClean="0">
                <a:solidFill>
                  <a:schemeClr val="bg2"/>
                </a:solidFill>
              </a:rPr>
              <a:t>. et. al. (2001)</a:t>
            </a:r>
            <a:endParaRPr lang="de-DE" altLang="de-DE" sz="800" dirty="0">
              <a:solidFill>
                <a:schemeClr val="bg2"/>
              </a:solidFill>
            </a:endParaRPr>
          </a:p>
        </p:txBody>
      </p:sp>
      <p:graphicFrame>
        <p:nvGraphicFramePr>
          <p:cNvPr id="9" name="Tabelle 8"/>
          <p:cNvGraphicFramePr>
            <a:graphicFrameLocks noGrp="1"/>
          </p:cNvGraphicFramePr>
          <p:nvPr>
            <p:extLst>
              <p:ext uri="{D42A27DB-BD31-4B8C-83A1-F6EECF244321}">
                <p14:modId xmlns:p14="http://schemas.microsoft.com/office/powerpoint/2010/main" val="3776207809"/>
              </p:ext>
            </p:extLst>
          </p:nvPr>
        </p:nvGraphicFramePr>
        <p:xfrm>
          <a:off x="539552" y="4005064"/>
          <a:ext cx="7615185" cy="2346960"/>
        </p:xfrm>
        <a:graphic>
          <a:graphicData uri="http://schemas.openxmlformats.org/drawingml/2006/table">
            <a:tbl>
              <a:tblPr firstRow="1" bandRow="1">
                <a:tableStyleId>{21E4AEA4-8DFA-4A89-87EB-49C32662AFE0}</a:tableStyleId>
              </a:tblPr>
              <a:tblGrid>
                <a:gridCol w="1406292">
                  <a:extLst>
                    <a:ext uri="{9D8B030D-6E8A-4147-A177-3AD203B41FA5}">
                      <a16:colId xmlns:a16="http://schemas.microsoft.com/office/drawing/2014/main" val="20000"/>
                    </a:ext>
                  </a:extLst>
                </a:gridCol>
                <a:gridCol w="1769761">
                  <a:extLst>
                    <a:ext uri="{9D8B030D-6E8A-4147-A177-3AD203B41FA5}">
                      <a16:colId xmlns:a16="http://schemas.microsoft.com/office/drawing/2014/main" val="20001"/>
                    </a:ext>
                  </a:extLst>
                </a:gridCol>
                <a:gridCol w="2467979">
                  <a:extLst>
                    <a:ext uri="{9D8B030D-6E8A-4147-A177-3AD203B41FA5}">
                      <a16:colId xmlns:a16="http://schemas.microsoft.com/office/drawing/2014/main" val="20002"/>
                    </a:ext>
                  </a:extLst>
                </a:gridCol>
                <a:gridCol w="1971153">
                  <a:extLst>
                    <a:ext uri="{9D8B030D-6E8A-4147-A177-3AD203B41FA5}">
                      <a16:colId xmlns:a16="http://schemas.microsoft.com/office/drawing/2014/main" val="20003"/>
                    </a:ext>
                  </a:extLst>
                </a:gridCol>
              </a:tblGrid>
              <a:tr h="330699">
                <a:tc>
                  <a:txBody>
                    <a:bodyPr/>
                    <a:lstStyle/>
                    <a:p>
                      <a:r>
                        <a:rPr lang="de-DE" sz="1600" dirty="0" smtClean="0"/>
                        <a:t>Age (</a:t>
                      </a:r>
                      <a:r>
                        <a:rPr lang="de-DE" sz="1600" dirty="0" err="1" smtClean="0"/>
                        <a:t>years</a:t>
                      </a:r>
                      <a:r>
                        <a:rPr lang="de-DE" sz="1600" dirty="0" smtClean="0"/>
                        <a:t>)</a:t>
                      </a:r>
                      <a:endParaRPr lang="de-DE" sz="1600" b="0" dirty="0">
                        <a:solidFill>
                          <a:schemeClr val="tx1"/>
                        </a:solidFill>
                      </a:endParaRPr>
                    </a:p>
                  </a:txBody>
                  <a:tcPr/>
                </a:tc>
                <a:tc gridSpan="3">
                  <a:txBody>
                    <a:bodyPr/>
                    <a:lstStyle/>
                    <a:p>
                      <a:pPr algn="ctr"/>
                      <a:r>
                        <a:rPr lang="de-DE" sz="1600" dirty="0" err="1" smtClean="0"/>
                        <a:t>Risk</a:t>
                      </a:r>
                      <a:r>
                        <a:rPr lang="de-DE" sz="1600" dirty="0" smtClean="0"/>
                        <a:t> </a:t>
                      </a:r>
                      <a:r>
                        <a:rPr lang="de-DE" sz="1600" dirty="0" err="1" smtClean="0"/>
                        <a:t>of</a:t>
                      </a:r>
                      <a:r>
                        <a:rPr lang="de-DE" sz="1600" dirty="0" smtClean="0"/>
                        <a:t> </a:t>
                      </a:r>
                      <a:r>
                        <a:rPr lang="de-DE" sz="1600" dirty="0" err="1" smtClean="0"/>
                        <a:t>harm</a:t>
                      </a:r>
                      <a:endParaRPr lang="de-DE" sz="1600" b="1" dirty="0">
                        <a:solidFill>
                          <a:schemeClr val="tx1"/>
                        </a:solidFill>
                      </a:endParaRPr>
                    </a:p>
                  </a:txBody>
                  <a:tcPr/>
                </a:tc>
                <a:tc hMerge="1">
                  <a:txBody>
                    <a:bodyPr/>
                    <a:lstStyle/>
                    <a:p>
                      <a:endParaRPr lang="de-DE"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0699">
                <a:tc>
                  <a:txBody>
                    <a:bodyPr/>
                    <a:lstStyle/>
                    <a:p>
                      <a:r>
                        <a:rPr lang="de-DE" sz="1600" dirty="0" err="1" smtClean="0"/>
                        <a:t>Men</a:t>
                      </a:r>
                      <a:endParaRPr lang="de-DE" sz="1600" b="0" dirty="0">
                        <a:solidFill>
                          <a:schemeClr val="tx1"/>
                        </a:solidFill>
                      </a:endParaRPr>
                    </a:p>
                  </a:txBody>
                  <a:tcPr/>
                </a:tc>
                <a:tc>
                  <a:txBody>
                    <a:bodyPr/>
                    <a:lstStyle/>
                    <a:p>
                      <a:pPr algn="ctr"/>
                      <a:r>
                        <a:rPr lang="de-DE" sz="1600" dirty="0" smtClean="0"/>
                        <a:t>Low</a:t>
                      </a:r>
                      <a:endParaRPr lang="de-DE" sz="1600" b="0" dirty="0">
                        <a:solidFill>
                          <a:schemeClr val="tx1"/>
                        </a:solidFill>
                      </a:endParaRPr>
                    </a:p>
                  </a:txBody>
                  <a:tcPr/>
                </a:tc>
                <a:tc>
                  <a:txBody>
                    <a:bodyPr/>
                    <a:lstStyle/>
                    <a:p>
                      <a:pPr algn="ctr"/>
                      <a:r>
                        <a:rPr lang="de-DE" sz="1600" dirty="0" err="1" smtClean="0"/>
                        <a:t>Possible</a:t>
                      </a:r>
                      <a:endParaRPr lang="de-DE" sz="1600" b="0" dirty="0">
                        <a:solidFill>
                          <a:schemeClr val="tx1"/>
                        </a:solidFill>
                      </a:endParaRPr>
                    </a:p>
                  </a:txBody>
                  <a:tcPr/>
                </a:tc>
                <a:tc>
                  <a:txBody>
                    <a:bodyPr/>
                    <a:lstStyle/>
                    <a:p>
                      <a:pPr algn="ctr"/>
                      <a:r>
                        <a:rPr lang="de-DE" sz="1600" dirty="0" smtClean="0"/>
                        <a:t>Probable</a:t>
                      </a:r>
                      <a:endParaRPr lang="de-DE" sz="1600" b="0" dirty="0">
                        <a:solidFill>
                          <a:schemeClr val="tx1"/>
                        </a:solidFill>
                      </a:endParaRPr>
                    </a:p>
                  </a:txBody>
                  <a:tcPr/>
                </a:tc>
                <a:extLst>
                  <a:ext uri="{0D108BD9-81ED-4DB2-BD59-A6C34878D82A}">
                    <a16:rowId xmlns:a16="http://schemas.microsoft.com/office/drawing/2014/main" val="10001"/>
                  </a:ext>
                </a:extLst>
              </a:tr>
              <a:tr h="330699">
                <a:tc>
                  <a:txBody>
                    <a:bodyPr/>
                    <a:lstStyle/>
                    <a:p>
                      <a:pPr algn="ctr"/>
                      <a:r>
                        <a:rPr lang="de-DE" sz="1600" dirty="0" smtClean="0"/>
                        <a:t>20</a:t>
                      </a:r>
                      <a:endParaRPr lang="de-DE" sz="1600" b="0" dirty="0">
                        <a:solidFill>
                          <a:schemeClr val="tx1"/>
                        </a:solidFill>
                      </a:endParaRPr>
                    </a:p>
                  </a:txBody>
                  <a:tcPr/>
                </a:tc>
                <a:tc>
                  <a:txBody>
                    <a:bodyPr/>
                    <a:lstStyle/>
                    <a:p>
                      <a:pPr algn="ctr"/>
                      <a:r>
                        <a:rPr lang="de-DE" sz="1600" dirty="0" err="1" smtClean="0"/>
                        <a:t>F</a:t>
                      </a:r>
                      <a:r>
                        <a:rPr lang="de-DE" sz="1600" baseline="-25000" dirty="0" err="1" smtClean="0"/>
                        <a:t>d</a:t>
                      </a:r>
                      <a:r>
                        <a:rPr lang="de-DE" sz="1600" dirty="0" smtClean="0"/>
                        <a:t> </a:t>
                      </a:r>
                      <a:r>
                        <a:rPr lang="de-DE" sz="1600" dirty="0" smtClean="0">
                          <a:sym typeface="Symbol"/>
                        </a:rPr>
                        <a:t> 4,8 kN</a:t>
                      </a:r>
                      <a:endParaRPr lang="de-DE" sz="1600" b="0" dirty="0">
                        <a:solidFill>
                          <a:schemeClr val="tx1"/>
                        </a:solidFill>
                      </a:endParaRPr>
                    </a:p>
                  </a:txBody>
                  <a:tcPr/>
                </a:tc>
                <a:tc>
                  <a:txBody>
                    <a:bodyPr/>
                    <a:lstStyle/>
                    <a:p>
                      <a:pPr algn="ctr"/>
                      <a:r>
                        <a:rPr lang="de-DE" sz="1600" dirty="0" smtClean="0">
                          <a:sym typeface="Symbol"/>
                        </a:rPr>
                        <a:t>4,8 kN &lt; </a:t>
                      </a:r>
                      <a:r>
                        <a:rPr lang="de-DE" sz="1600" dirty="0" err="1" smtClean="0"/>
                        <a:t>F</a:t>
                      </a:r>
                      <a:r>
                        <a:rPr lang="de-DE" sz="1600" baseline="-25000" dirty="0" err="1" smtClean="0"/>
                        <a:t>d</a:t>
                      </a:r>
                      <a:r>
                        <a:rPr lang="de-DE" sz="1600" dirty="0" smtClean="0"/>
                        <a:t> &lt; 6,0 kN</a:t>
                      </a:r>
                      <a:endParaRPr lang="de-DE" sz="1600" b="0" dirty="0">
                        <a:solidFill>
                          <a:schemeClr val="tx1"/>
                        </a:solidFill>
                      </a:endParaRPr>
                    </a:p>
                  </a:txBody>
                  <a:tcPr/>
                </a:tc>
                <a:tc>
                  <a:txBody>
                    <a:bodyPr/>
                    <a:lstStyle/>
                    <a:p>
                      <a:pPr algn="ctr"/>
                      <a:r>
                        <a:rPr lang="de-DE" sz="1600" dirty="0" err="1" smtClean="0"/>
                        <a:t>F</a:t>
                      </a:r>
                      <a:r>
                        <a:rPr lang="de-DE" sz="1600" baseline="-25000" dirty="0" err="1" smtClean="0"/>
                        <a:t>d</a:t>
                      </a:r>
                      <a:r>
                        <a:rPr lang="de-DE" sz="1600" dirty="0" smtClean="0"/>
                        <a:t> </a:t>
                      </a:r>
                      <a:r>
                        <a:rPr lang="de-DE" sz="1600" dirty="0" smtClean="0">
                          <a:sym typeface="Symbol"/>
                        </a:rPr>
                        <a:t> 6,0 kN</a:t>
                      </a:r>
                      <a:endParaRPr lang="de-DE" sz="1600" b="0" dirty="0">
                        <a:solidFill>
                          <a:schemeClr val="tx1"/>
                        </a:solidFill>
                      </a:endParaRPr>
                    </a:p>
                  </a:txBody>
                  <a:tcPr/>
                </a:tc>
                <a:extLst>
                  <a:ext uri="{0D108BD9-81ED-4DB2-BD59-A6C34878D82A}">
                    <a16:rowId xmlns:a16="http://schemas.microsoft.com/office/drawing/2014/main" val="10002"/>
                  </a:ext>
                </a:extLst>
              </a:tr>
              <a:tr h="330699">
                <a:tc>
                  <a:txBody>
                    <a:bodyPr/>
                    <a:lstStyle/>
                    <a:p>
                      <a:pPr algn="ctr"/>
                      <a:r>
                        <a:rPr lang="de-DE" sz="1600" dirty="0" smtClean="0"/>
                        <a:t>30</a:t>
                      </a:r>
                      <a:endParaRPr lang="de-DE" sz="1600" b="0" dirty="0">
                        <a:solidFill>
                          <a:schemeClr val="tx1"/>
                        </a:solidFill>
                      </a:endParaRPr>
                    </a:p>
                  </a:txBody>
                  <a:tcPr/>
                </a:tc>
                <a:tc>
                  <a:txBody>
                    <a:bodyPr/>
                    <a:lstStyle/>
                    <a:p>
                      <a:pPr algn="ctr"/>
                      <a:r>
                        <a:rPr lang="de-DE" sz="1600" dirty="0" err="1" smtClean="0"/>
                        <a:t>F</a:t>
                      </a:r>
                      <a:r>
                        <a:rPr lang="de-DE" sz="1600" baseline="-25000" dirty="0" err="1" smtClean="0"/>
                        <a:t>d</a:t>
                      </a:r>
                      <a:r>
                        <a:rPr lang="de-DE" sz="1600" dirty="0" smtClean="0"/>
                        <a:t> </a:t>
                      </a:r>
                      <a:r>
                        <a:rPr lang="de-DE" sz="1600" dirty="0" smtClean="0">
                          <a:sym typeface="Symbol"/>
                        </a:rPr>
                        <a:t> 4,0 kN</a:t>
                      </a:r>
                      <a:endParaRPr lang="de-DE" sz="1600" b="0" dirty="0">
                        <a:solidFill>
                          <a:schemeClr val="tx1"/>
                        </a:solidFill>
                      </a:endParaRPr>
                    </a:p>
                  </a:txBody>
                  <a:tcPr/>
                </a:tc>
                <a:tc>
                  <a:txBody>
                    <a:bodyPr/>
                    <a:lstStyle/>
                    <a:p>
                      <a:pPr algn="ctr"/>
                      <a:r>
                        <a:rPr lang="de-DE" sz="1600" dirty="0" smtClean="0">
                          <a:sym typeface="Symbol"/>
                        </a:rPr>
                        <a:t>4,0 kN &lt; </a:t>
                      </a:r>
                      <a:r>
                        <a:rPr lang="de-DE" sz="1600" dirty="0" err="1" smtClean="0"/>
                        <a:t>F</a:t>
                      </a:r>
                      <a:r>
                        <a:rPr lang="de-DE" sz="1600" baseline="-25000" dirty="0" err="1" smtClean="0"/>
                        <a:t>d</a:t>
                      </a:r>
                      <a:r>
                        <a:rPr lang="de-DE" sz="1600" dirty="0" smtClean="0"/>
                        <a:t> &lt; 5,0 kN</a:t>
                      </a:r>
                      <a:endParaRPr lang="de-DE" sz="1600" b="0" dirty="0">
                        <a:solidFill>
                          <a:schemeClr val="tx1"/>
                        </a:solidFill>
                      </a:endParaRPr>
                    </a:p>
                  </a:txBody>
                  <a:tcPr/>
                </a:tc>
                <a:tc>
                  <a:txBody>
                    <a:bodyPr/>
                    <a:lstStyle/>
                    <a:p>
                      <a:pPr algn="ctr"/>
                      <a:r>
                        <a:rPr lang="de-DE" sz="1600" dirty="0" err="1" smtClean="0"/>
                        <a:t>F</a:t>
                      </a:r>
                      <a:r>
                        <a:rPr lang="de-DE" sz="1600" baseline="-25000" dirty="0" err="1" smtClean="0"/>
                        <a:t>d</a:t>
                      </a:r>
                      <a:r>
                        <a:rPr lang="de-DE" sz="1600" dirty="0" smtClean="0"/>
                        <a:t> </a:t>
                      </a:r>
                      <a:r>
                        <a:rPr lang="de-DE" sz="1600" dirty="0" smtClean="0">
                          <a:sym typeface="Symbol"/>
                        </a:rPr>
                        <a:t> 5,0 kN</a:t>
                      </a:r>
                      <a:endParaRPr lang="de-DE" sz="1600" b="0" dirty="0">
                        <a:solidFill>
                          <a:schemeClr val="tx1"/>
                        </a:solidFill>
                      </a:endParaRPr>
                    </a:p>
                  </a:txBody>
                  <a:tcPr/>
                </a:tc>
                <a:extLst>
                  <a:ext uri="{0D108BD9-81ED-4DB2-BD59-A6C34878D82A}">
                    <a16:rowId xmlns:a16="http://schemas.microsoft.com/office/drawing/2014/main" val="10003"/>
                  </a:ext>
                </a:extLst>
              </a:tr>
              <a:tr h="330699">
                <a:tc>
                  <a:txBody>
                    <a:bodyPr/>
                    <a:lstStyle/>
                    <a:p>
                      <a:pPr algn="ctr"/>
                      <a:r>
                        <a:rPr lang="de-DE" sz="1600" dirty="0" smtClean="0"/>
                        <a:t>40</a:t>
                      </a:r>
                      <a:endParaRPr lang="de-DE" sz="1600" b="0" dirty="0">
                        <a:solidFill>
                          <a:schemeClr val="tx1"/>
                        </a:solidFill>
                      </a:endParaRPr>
                    </a:p>
                  </a:txBody>
                  <a:tcPr/>
                </a:tc>
                <a:tc>
                  <a:txBody>
                    <a:bodyPr/>
                    <a:lstStyle/>
                    <a:p>
                      <a:pPr algn="ctr"/>
                      <a:r>
                        <a:rPr lang="de-DE" sz="1600" dirty="0" err="1" smtClean="0"/>
                        <a:t>F</a:t>
                      </a:r>
                      <a:r>
                        <a:rPr lang="de-DE" sz="1600" baseline="-25000" dirty="0" err="1" smtClean="0"/>
                        <a:t>d</a:t>
                      </a:r>
                      <a:r>
                        <a:rPr lang="de-DE" sz="1600" dirty="0" smtClean="0"/>
                        <a:t> </a:t>
                      </a:r>
                      <a:r>
                        <a:rPr lang="de-DE" sz="1600" dirty="0" smtClean="0">
                          <a:sym typeface="Symbol"/>
                        </a:rPr>
                        <a:t> 3,3 kN</a:t>
                      </a:r>
                      <a:endParaRPr lang="de-DE" sz="1600" b="0" dirty="0">
                        <a:solidFill>
                          <a:schemeClr val="tx1"/>
                        </a:solidFill>
                      </a:endParaRPr>
                    </a:p>
                  </a:txBody>
                  <a:tcPr/>
                </a:tc>
                <a:tc>
                  <a:txBody>
                    <a:bodyPr/>
                    <a:lstStyle/>
                    <a:p>
                      <a:pPr algn="ctr"/>
                      <a:r>
                        <a:rPr lang="de-DE" sz="1600" dirty="0" smtClean="0">
                          <a:sym typeface="Symbol"/>
                        </a:rPr>
                        <a:t>3,3 kN &lt; </a:t>
                      </a:r>
                      <a:r>
                        <a:rPr lang="de-DE" sz="1600" dirty="0" err="1" smtClean="0"/>
                        <a:t>F</a:t>
                      </a:r>
                      <a:r>
                        <a:rPr lang="de-DE" sz="1600" baseline="-25000" dirty="0" err="1" smtClean="0"/>
                        <a:t>d</a:t>
                      </a:r>
                      <a:r>
                        <a:rPr lang="de-DE" sz="1600" dirty="0" smtClean="0"/>
                        <a:t> &lt; 4,1 kN</a:t>
                      </a:r>
                      <a:endParaRPr lang="de-DE" sz="1600" b="0" dirty="0">
                        <a:solidFill>
                          <a:schemeClr val="tx1"/>
                        </a:solidFill>
                      </a:endParaRPr>
                    </a:p>
                  </a:txBody>
                  <a:tcPr/>
                </a:tc>
                <a:tc>
                  <a:txBody>
                    <a:bodyPr/>
                    <a:lstStyle/>
                    <a:p>
                      <a:pPr algn="ctr"/>
                      <a:r>
                        <a:rPr lang="de-DE" sz="1600" dirty="0" err="1" smtClean="0"/>
                        <a:t>F</a:t>
                      </a:r>
                      <a:r>
                        <a:rPr lang="de-DE" sz="1600" baseline="-25000" dirty="0" err="1" smtClean="0"/>
                        <a:t>d</a:t>
                      </a:r>
                      <a:r>
                        <a:rPr lang="de-DE" sz="1600" dirty="0" smtClean="0"/>
                        <a:t> </a:t>
                      </a:r>
                      <a:r>
                        <a:rPr lang="de-DE" sz="1600" dirty="0" smtClean="0">
                          <a:sym typeface="Symbol"/>
                        </a:rPr>
                        <a:t> 4,1 kN</a:t>
                      </a:r>
                      <a:endParaRPr lang="de-DE" sz="1600" b="0" dirty="0">
                        <a:solidFill>
                          <a:schemeClr val="tx1"/>
                        </a:solidFill>
                      </a:endParaRPr>
                    </a:p>
                  </a:txBody>
                  <a:tcPr/>
                </a:tc>
                <a:extLst>
                  <a:ext uri="{0D108BD9-81ED-4DB2-BD59-A6C34878D82A}">
                    <a16:rowId xmlns:a16="http://schemas.microsoft.com/office/drawing/2014/main" val="10004"/>
                  </a:ext>
                </a:extLst>
              </a:tr>
              <a:tr h="330699">
                <a:tc>
                  <a:txBody>
                    <a:bodyPr/>
                    <a:lstStyle/>
                    <a:p>
                      <a:pPr algn="ctr"/>
                      <a:r>
                        <a:rPr lang="de-DE" sz="1600" dirty="0" smtClean="0"/>
                        <a:t>50</a:t>
                      </a:r>
                      <a:endParaRPr lang="de-DE" sz="1600" b="0" dirty="0">
                        <a:solidFill>
                          <a:schemeClr val="tx1"/>
                        </a:solidFill>
                      </a:endParaRPr>
                    </a:p>
                  </a:txBody>
                  <a:tcPr/>
                </a:tc>
                <a:tc>
                  <a:txBody>
                    <a:bodyPr/>
                    <a:lstStyle/>
                    <a:p>
                      <a:pPr algn="ctr"/>
                      <a:r>
                        <a:rPr lang="de-DE" sz="1600" dirty="0" err="1" smtClean="0"/>
                        <a:t>F</a:t>
                      </a:r>
                      <a:r>
                        <a:rPr lang="de-DE" sz="1600" baseline="-25000" dirty="0" err="1" smtClean="0"/>
                        <a:t>d</a:t>
                      </a:r>
                      <a:r>
                        <a:rPr lang="de-DE" sz="1600" dirty="0" smtClean="0"/>
                        <a:t> </a:t>
                      </a:r>
                      <a:r>
                        <a:rPr lang="de-DE" sz="1600" dirty="0" smtClean="0">
                          <a:sym typeface="Symbol"/>
                        </a:rPr>
                        <a:t> 2,6 kN</a:t>
                      </a:r>
                      <a:endParaRPr lang="de-DE" sz="1600" b="0" dirty="0">
                        <a:solidFill>
                          <a:schemeClr val="tx1"/>
                        </a:solidFill>
                      </a:endParaRPr>
                    </a:p>
                  </a:txBody>
                  <a:tcPr/>
                </a:tc>
                <a:tc>
                  <a:txBody>
                    <a:bodyPr/>
                    <a:lstStyle/>
                    <a:p>
                      <a:pPr algn="ctr"/>
                      <a:r>
                        <a:rPr lang="de-DE" sz="1600" dirty="0" smtClean="0">
                          <a:sym typeface="Symbol"/>
                        </a:rPr>
                        <a:t>2,6 kN &lt; </a:t>
                      </a:r>
                      <a:r>
                        <a:rPr lang="de-DE" sz="1600" dirty="0" err="1" smtClean="0"/>
                        <a:t>F</a:t>
                      </a:r>
                      <a:r>
                        <a:rPr lang="de-DE" sz="1600" baseline="-25000" dirty="0" err="1" smtClean="0"/>
                        <a:t>d</a:t>
                      </a:r>
                      <a:r>
                        <a:rPr lang="de-DE" sz="1600" dirty="0" smtClean="0"/>
                        <a:t> &lt; 3,2 kN</a:t>
                      </a:r>
                      <a:endParaRPr lang="de-DE" sz="1600" b="0" dirty="0">
                        <a:solidFill>
                          <a:schemeClr val="tx1"/>
                        </a:solidFill>
                      </a:endParaRPr>
                    </a:p>
                  </a:txBody>
                  <a:tcPr/>
                </a:tc>
                <a:tc>
                  <a:txBody>
                    <a:bodyPr/>
                    <a:lstStyle/>
                    <a:p>
                      <a:pPr algn="ctr"/>
                      <a:r>
                        <a:rPr lang="de-DE" sz="1600" dirty="0" err="1" smtClean="0"/>
                        <a:t>F</a:t>
                      </a:r>
                      <a:r>
                        <a:rPr lang="de-DE" sz="1600" baseline="-25000" dirty="0" err="1" smtClean="0"/>
                        <a:t>d</a:t>
                      </a:r>
                      <a:r>
                        <a:rPr lang="de-DE" sz="1600" dirty="0" smtClean="0"/>
                        <a:t> </a:t>
                      </a:r>
                      <a:r>
                        <a:rPr lang="de-DE" sz="1600" dirty="0" smtClean="0">
                          <a:sym typeface="Symbol"/>
                        </a:rPr>
                        <a:t> 3,2 kN</a:t>
                      </a:r>
                      <a:endParaRPr lang="de-DE" sz="1600" b="0" dirty="0">
                        <a:solidFill>
                          <a:schemeClr val="tx1"/>
                        </a:solidFill>
                      </a:endParaRPr>
                    </a:p>
                  </a:txBody>
                  <a:tcPr/>
                </a:tc>
                <a:extLst>
                  <a:ext uri="{0D108BD9-81ED-4DB2-BD59-A6C34878D82A}">
                    <a16:rowId xmlns:a16="http://schemas.microsoft.com/office/drawing/2014/main" val="10005"/>
                  </a:ext>
                </a:extLst>
              </a:tr>
              <a:tr h="330699">
                <a:tc>
                  <a:txBody>
                    <a:bodyPr/>
                    <a:lstStyle/>
                    <a:p>
                      <a:pPr algn="ctr"/>
                      <a:r>
                        <a:rPr lang="de-DE" sz="1600" dirty="0" smtClean="0">
                          <a:sym typeface="Symbol"/>
                        </a:rPr>
                        <a:t> </a:t>
                      </a:r>
                      <a:r>
                        <a:rPr lang="de-DE" sz="1600" dirty="0" smtClean="0"/>
                        <a:t>60</a:t>
                      </a:r>
                      <a:endParaRPr lang="de-DE" sz="1600" b="0" dirty="0">
                        <a:solidFill>
                          <a:schemeClr val="tx1"/>
                        </a:solidFill>
                      </a:endParaRPr>
                    </a:p>
                  </a:txBody>
                  <a:tcPr/>
                </a:tc>
                <a:tc>
                  <a:txBody>
                    <a:bodyPr/>
                    <a:lstStyle/>
                    <a:p>
                      <a:pPr algn="ctr"/>
                      <a:r>
                        <a:rPr lang="de-DE" sz="1600" dirty="0" err="1" smtClean="0"/>
                        <a:t>F</a:t>
                      </a:r>
                      <a:r>
                        <a:rPr lang="de-DE" sz="1600" baseline="-25000" dirty="0" err="1" smtClean="0"/>
                        <a:t>d</a:t>
                      </a:r>
                      <a:r>
                        <a:rPr lang="de-DE" sz="1600" dirty="0" smtClean="0"/>
                        <a:t> </a:t>
                      </a:r>
                      <a:r>
                        <a:rPr lang="de-DE" sz="1600" dirty="0" smtClean="0">
                          <a:sym typeface="Symbol"/>
                        </a:rPr>
                        <a:t> 1,8 kN</a:t>
                      </a:r>
                      <a:endParaRPr lang="de-DE" sz="1600" b="0" dirty="0">
                        <a:solidFill>
                          <a:schemeClr val="tx1"/>
                        </a:solidFill>
                      </a:endParaRPr>
                    </a:p>
                  </a:txBody>
                  <a:tcPr/>
                </a:tc>
                <a:tc>
                  <a:txBody>
                    <a:bodyPr/>
                    <a:lstStyle/>
                    <a:p>
                      <a:pPr algn="ctr"/>
                      <a:r>
                        <a:rPr lang="de-DE" sz="1600" dirty="0" smtClean="0">
                          <a:sym typeface="Symbol"/>
                        </a:rPr>
                        <a:t>1,8 kN &lt; </a:t>
                      </a:r>
                      <a:r>
                        <a:rPr lang="de-DE" sz="1600" dirty="0" err="1" smtClean="0"/>
                        <a:t>F</a:t>
                      </a:r>
                      <a:r>
                        <a:rPr lang="de-DE" sz="1600" baseline="-25000" dirty="0" err="1" smtClean="0"/>
                        <a:t>d</a:t>
                      </a:r>
                      <a:r>
                        <a:rPr lang="de-DE" sz="1600" dirty="0" smtClean="0"/>
                        <a:t> &lt; 2,3 kN</a:t>
                      </a:r>
                      <a:endParaRPr lang="de-DE" sz="1600" b="0" dirty="0">
                        <a:solidFill>
                          <a:schemeClr val="tx1"/>
                        </a:solidFill>
                      </a:endParaRPr>
                    </a:p>
                  </a:txBody>
                  <a:tcPr/>
                </a:tc>
                <a:tc>
                  <a:txBody>
                    <a:bodyPr/>
                    <a:lstStyle/>
                    <a:p>
                      <a:pPr algn="ctr"/>
                      <a:r>
                        <a:rPr lang="de-DE" sz="1600" dirty="0" err="1" smtClean="0"/>
                        <a:t>F</a:t>
                      </a:r>
                      <a:r>
                        <a:rPr lang="de-DE" sz="1600" baseline="-25000" dirty="0" err="1" smtClean="0"/>
                        <a:t>d</a:t>
                      </a:r>
                      <a:r>
                        <a:rPr lang="de-DE" sz="1600" dirty="0" smtClean="0"/>
                        <a:t> </a:t>
                      </a:r>
                      <a:r>
                        <a:rPr lang="de-DE" sz="1600" dirty="0" smtClean="0">
                          <a:sym typeface="Symbol"/>
                        </a:rPr>
                        <a:t> 2,3 kN</a:t>
                      </a:r>
                      <a:endParaRPr lang="de-DE" sz="1600" b="0" dirty="0">
                        <a:solidFill>
                          <a:schemeClr val="tx1"/>
                        </a:solidFill>
                      </a:endParaRPr>
                    </a:p>
                  </a:txBody>
                  <a:tcPr/>
                </a:tc>
                <a:extLst>
                  <a:ext uri="{0D108BD9-81ED-4DB2-BD59-A6C34878D82A}">
                    <a16:rowId xmlns:a16="http://schemas.microsoft.com/office/drawing/2014/main" val="10006"/>
                  </a:ext>
                </a:extLst>
              </a:tr>
            </a:tbl>
          </a:graphicData>
        </a:graphic>
      </p:graphicFrame>
      <p:sp>
        <p:nvSpPr>
          <p:cNvPr id="10" name="Textfeld 9"/>
          <p:cNvSpPr txBox="1"/>
          <p:nvPr/>
        </p:nvSpPr>
        <p:spPr>
          <a:xfrm>
            <a:off x="6084168" y="1415126"/>
            <a:ext cx="2232248" cy="707886"/>
          </a:xfrm>
          <a:prstGeom prst="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r>
              <a:rPr lang="de-DE" b="1" dirty="0">
                <a:solidFill>
                  <a:schemeClr val="bg2"/>
                </a:solidFill>
              </a:rPr>
              <a:t>"Dortmunder" </a:t>
            </a:r>
            <a:r>
              <a:rPr lang="de-DE" b="1" dirty="0" err="1">
                <a:solidFill>
                  <a:schemeClr val="bg2"/>
                </a:solidFill>
              </a:rPr>
              <a:t>guideline</a:t>
            </a:r>
            <a:r>
              <a:rPr lang="de-DE" b="1" dirty="0">
                <a:solidFill>
                  <a:schemeClr val="bg2"/>
                </a:solidFill>
              </a:rPr>
              <a:t> </a:t>
            </a:r>
            <a:r>
              <a:rPr lang="de-DE" b="1" dirty="0" err="1">
                <a:solidFill>
                  <a:schemeClr val="bg2"/>
                </a:solidFill>
              </a:rPr>
              <a:t>values</a:t>
            </a:r>
            <a:endParaRPr lang="de-DE" b="1" dirty="0">
              <a:solidFill>
                <a:schemeClr val="bg2"/>
              </a:solidFill>
            </a:endParaRPr>
          </a:p>
        </p:txBody>
      </p:sp>
      <p:pic>
        <p:nvPicPr>
          <p:cNvPr id="11" name="Grafik 10"/>
          <p:cNvPicPr>
            <a:picLocks noChangeAspect="1"/>
          </p:cNvPicPr>
          <p:nvPr/>
        </p:nvPicPr>
        <p:blipFill>
          <a:blip r:embed="rId3"/>
          <a:stretch>
            <a:fillRect/>
          </a:stretch>
        </p:blipFill>
        <p:spPr>
          <a:xfrm>
            <a:off x="539552" y="1323358"/>
            <a:ext cx="5303980" cy="1749704"/>
          </a:xfrm>
          <a:prstGeom prst="rect">
            <a:avLst/>
          </a:prstGeom>
        </p:spPr>
      </p:pic>
    </p:spTree>
    <p:extLst>
      <p:ext uri="{BB962C8B-B14F-4D97-AF65-F5344CB8AC3E}">
        <p14:creationId xmlns:p14="http://schemas.microsoft.com/office/powerpoint/2010/main" val="3146988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Lumbar axial compressive forces: relationship to posture and lever arm</a:t>
            </a:r>
            <a:endParaRPr lang="de-DE"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7</a:t>
            </a:fld>
            <a:endParaRPr lang="de-DE" altLang="de-DE" dirty="0"/>
          </a:p>
        </p:txBody>
      </p:sp>
      <p:sp>
        <p:nvSpPr>
          <p:cNvPr id="9" name="Text Box 74"/>
          <p:cNvSpPr txBox="1">
            <a:spLocks noChangeArrowheads="1"/>
          </p:cNvSpPr>
          <p:nvPr/>
        </p:nvSpPr>
        <p:spPr bwMode="auto">
          <a:xfrm>
            <a:off x="7070762" y="2708920"/>
            <a:ext cx="1698355" cy="1818063"/>
          </a:xfrm>
          <a:prstGeom prst="rect">
            <a:avLst/>
          </a:prstGeom>
          <a:solidFill>
            <a:schemeClr val="accent2">
              <a:lumMod val="20000"/>
              <a:lumOff val="80000"/>
            </a:schemeClr>
          </a:solidFill>
          <a:ln>
            <a:headEnd/>
            <a:tailEnd/>
          </a:ln>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r>
              <a:rPr lang="en-US" altLang="de-DE" sz="1400" dirty="0">
                <a:solidFill>
                  <a:schemeClr val="bg2"/>
                </a:solidFill>
              </a:rPr>
              <a:t>Compressive force at the lumbar/sacral transition as a function of arm posture and forward inclination of the trunk </a:t>
            </a:r>
          </a:p>
        </p:txBody>
      </p:sp>
      <p:sp>
        <p:nvSpPr>
          <p:cNvPr id="11" name="Textfeld 10"/>
          <p:cNvSpPr txBox="1"/>
          <p:nvPr/>
        </p:nvSpPr>
        <p:spPr>
          <a:xfrm>
            <a:off x="521280" y="1920853"/>
            <a:ext cx="7236804" cy="338554"/>
          </a:xfrm>
          <a:prstGeom prst="rect">
            <a:avLst/>
          </a:prstGeom>
          <a:noFill/>
        </p:spPr>
        <p:txBody>
          <a:bodyPr wrap="square" rtlCol="0">
            <a:spAutoFit/>
          </a:bodyPr>
          <a:lstStyle/>
          <a:p>
            <a:r>
              <a:rPr lang="en-US" sz="1600" b="1" dirty="0"/>
              <a:t>Close to body	        Medium reach		Away from body</a:t>
            </a:r>
          </a:p>
        </p:txBody>
      </p:sp>
      <p:sp>
        <p:nvSpPr>
          <p:cNvPr id="15" name="Textfeld 14"/>
          <p:cNvSpPr txBox="1"/>
          <p:nvPr/>
        </p:nvSpPr>
        <p:spPr>
          <a:xfrm>
            <a:off x="557213" y="4976496"/>
            <a:ext cx="7560840" cy="1486561"/>
          </a:xfrm>
          <a:prstGeom prst="rect">
            <a:avLst/>
          </a:prstGeom>
          <a:solidFill>
            <a:schemeClr val="bg1">
              <a:lumMod val="95000"/>
            </a:schemeClr>
          </a:solidFill>
        </p:spPr>
        <p:txBody>
          <a:bodyPr wrap="square" rtlCol="0">
            <a:spAutoFit/>
          </a:bodyPr>
          <a:lstStyle/>
          <a:p>
            <a:pPr>
              <a:spcAft>
                <a:spcPts val="600"/>
              </a:spcAft>
              <a:defRPr/>
            </a:pPr>
            <a:r>
              <a:rPr lang="de-DE" sz="1800" b="1" dirty="0" err="1">
                <a:solidFill>
                  <a:schemeClr val="bg2"/>
                </a:solidFill>
                <a:latin typeface="Arial" charset="0"/>
                <a:cs typeface="Arial" charset="0"/>
              </a:rPr>
              <a:t>Compressive</a:t>
            </a:r>
            <a:r>
              <a:rPr lang="de-DE" sz="1800" b="1" dirty="0">
                <a:solidFill>
                  <a:schemeClr val="bg2"/>
                </a:solidFill>
                <a:latin typeface="Arial" charset="0"/>
                <a:cs typeface="Arial" charset="0"/>
              </a:rPr>
              <a:t> </a:t>
            </a:r>
            <a:r>
              <a:rPr lang="de-DE" sz="1800" b="1" dirty="0" err="1">
                <a:solidFill>
                  <a:schemeClr val="bg2"/>
                </a:solidFill>
                <a:latin typeface="Arial" charset="0"/>
                <a:cs typeface="Arial" charset="0"/>
              </a:rPr>
              <a:t>force</a:t>
            </a:r>
            <a:r>
              <a:rPr lang="de-DE" sz="1800" b="1" dirty="0">
                <a:solidFill>
                  <a:schemeClr val="bg2"/>
                </a:solidFill>
                <a:latin typeface="Arial" charset="0"/>
                <a:cs typeface="Arial" charset="0"/>
              </a:rPr>
              <a:t> on L5-S1 </a:t>
            </a:r>
            <a:r>
              <a:rPr lang="de-DE" sz="1800" b="1" dirty="0" err="1">
                <a:solidFill>
                  <a:schemeClr val="bg2"/>
                </a:solidFill>
                <a:latin typeface="Arial" charset="0"/>
                <a:cs typeface="Arial" charset="0"/>
              </a:rPr>
              <a:t>increases</a:t>
            </a:r>
            <a:r>
              <a:rPr lang="de-DE" sz="1800" b="1" dirty="0">
                <a:solidFill>
                  <a:schemeClr val="bg2"/>
                </a:solidFill>
                <a:latin typeface="Arial" charset="0"/>
                <a:cs typeface="Arial" charset="0"/>
              </a:rPr>
              <a:t> </a:t>
            </a:r>
            <a:r>
              <a:rPr lang="de-DE" sz="1800" b="1" dirty="0" err="1">
                <a:solidFill>
                  <a:schemeClr val="bg2"/>
                </a:solidFill>
                <a:latin typeface="Arial" charset="0"/>
                <a:cs typeface="Arial" charset="0"/>
              </a:rPr>
              <a:t>with</a:t>
            </a:r>
            <a:r>
              <a:rPr lang="de-DE" sz="1800" b="1" dirty="0">
                <a:solidFill>
                  <a:schemeClr val="bg2"/>
                </a:solidFill>
                <a:latin typeface="Arial" charset="0"/>
                <a:cs typeface="Arial" charset="0"/>
              </a:rPr>
              <a:t> </a:t>
            </a:r>
            <a:r>
              <a:rPr lang="de-DE" sz="1800" b="1" dirty="0" err="1">
                <a:solidFill>
                  <a:schemeClr val="bg2"/>
                </a:solidFill>
                <a:latin typeface="Arial" charset="0"/>
                <a:cs typeface="Arial" charset="0"/>
              </a:rPr>
              <a:t>increasing</a:t>
            </a:r>
            <a:r>
              <a:rPr lang="de-DE" sz="1800" b="1" dirty="0">
                <a:solidFill>
                  <a:schemeClr val="bg2"/>
                </a:solidFill>
                <a:latin typeface="Arial" charset="0"/>
                <a:cs typeface="Arial" charset="0"/>
              </a:rPr>
              <a:t>:</a:t>
            </a:r>
          </a:p>
          <a:p>
            <a:pPr marL="285750" indent="-285750">
              <a:spcAft>
                <a:spcPts val="600"/>
              </a:spcAft>
              <a:buFont typeface="Wingdings" panose="05000000000000000000" pitchFamily="2" charset="2"/>
              <a:buChar char="§"/>
              <a:defRPr/>
            </a:pPr>
            <a:r>
              <a:rPr lang="de-DE" sz="1600" dirty="0">
                <a:solidFill>
                  <a:schemeClr val="bg2"/>
                </a:solidFill>
                <a:latin typeface="Arial" charset="0"/>
                <a:cs typeface="Arial" charset="0"/>
              </a:rPr>
              <a:t>Load </a:t>
            </a:r>
            <a:r>
              <a:rPr lang="de-DE" sz="1600" dirty="0" err="1">
                <a:solidFill>
                  <a:schemeClr val="bg2"/>
                </a:solidFill>
                <a:latin typeface="Arial" charset="0"/>
                <a:cs typeface="Arial" charset="0"/>
              </a:rPr>
              <a:t>mass</a:t>
            </a:r>
            <a:endParaRPr lang="de-DE" sz="1600" dirty="0">
              <a:solidFill>
                <a:schemeClr val="bg2"/>
              </a:solidFill>
              <a:latin typeface="Arial" charset="0"/>
              <a:cs typeface="Arial" charset="0"/>
            </a:endParaRPr>
          </a:p>
          <a:p>
            <a:pPr marL="285750" indent="-285750">
              <a:spcAft>
                <a:spcPts val="600"/>
              </a:spcAft>
              <a:buFont typeface="Wingdings" panose="05000000000000000000" pitchFamily="2" charset="2"/>
              <a:buChar char="§"/>
              <a:defRPr/>
            </a:pPr>
            <a:r>
              <a:rPr lang="de-DE" sz="1600" dirty="0">
                <a:solidFill>
                  <a:schemeClr val="bg2"/>
                </a:solidFill>
                <a:latin typeface="Arial" charset="0"/>
                <a:cs typeface="Arial" charset="0"/>
              </a:rPr>
              <a:t>Arm </a:t>
            </a:r>
            <a:r>
              <a:rPr lang="de-DE" sz="1600" dirty="0" err="1">
                <a:solidFill>
                  <a:schemeClr val="bg2"/>
                </a:solidFill>
                <a:latin typeface="Arial" charset="0"/>
                <a:cs typeface="Arial" charset="0"/>
              </a:rPr>
              <a:t>reach</a:t>
            </a:r>
            <a:endParaRPr lang="de-DE" sz="1600" dirty="0">
              <a:solidFill>
                <a:schemeClr val="bg2"/>
              </a:solidFill>
              <a:latin typeface="Arial" charset="0"/>
              <a:cs typeface="Arial" charset="0"/>
            </a:endParaRPr>
          </a:p>
          <a:p>
            <a:pPr marL="285750" indent="-285750">
              <a:spcAft>
                <a:spcPts val="600"/>
              </a:spcAft>
              <a:buFont typeface="Wingdings" panose="05000000000000000000" pitchFamily="2" charset="2"/>
              <a:buChar char="§"/>
              <a:defRPr/>
            </a:pPr>
            <a:r>
              <a:rPr lang="de-DE" sz="1600" dirty="0">
                <a:solidFill>
                  <a:schemeClr val="bg2"/>
                </a:solidFill>
                <a:latin typeface="Arial" charset="0"/>
                <a:cs typeface="Arial" charset="0"/>
              </a:rPr>
              <a:t>Body angle </a:t>
            </a:r>
            <a:r>
              <a:rPr lang="de-DE" sz="1600" dirty="0">
                <a:solidFill>
                  <a:schemeClr val="bg2"/>
                </a:solidFill>
                <a:latin typeface="Arial" charset="0"/>
                <a:cs typeface="Arial" charset="0"/>
                <a:sym typeface="Wingdings" panose="05000000000000000000" pitchFamily="2" charset="2"/>
              </a:rPr>
              <a:t> Close </a:t>
            </a:r>
            <a:r>
              <a:rPr lang="de-DE" sz="1600" dirty="0" err="1">
                <a:solidFill>
                  <a:schemeClr val="bg2"/>
                </a:solidFill>
                <a:latin typeface="Arial" charset="0"/>
                <a:cs typeface="Arial" charset="0"/>
                <a:sym typeface="Wingdings" panose="05000000000000000000" pitchFamily="2" charset="2"/>
              </a:rPr>
              <a:t>to</a:t>
            </a:r>
            <a:r>
              <a:rPr lang="de-DE" sz="1600" dirty="0">
                <a:solidFill>
                  <a:schemeClr val="bg2"/>
                </a:solidFill>
                <a:latin typeface="Arial" charset="0"/>
                <a:cs typeface="Arial" charset="0"/>
                <a:sym typeface="Wingdings" panose="05000000000000000000" pitchFamily="2" charset="2"/>
              </a:rPr>
              <a:t> </a:t>
            </a:r>
            <a:r>
              <a:rPr lang="de-DE" sz="1600" dirty="0" err="1">
                <a:solidFill>
                  <a:schemeClr val="bg2"/>
                </a:solidFill>
                <a:latin typeface="Arial" charset="0"/>
                <a:cs typeface="Arial" charset="0"/>
                <a:sym typeface="Wingdings" panose="05000000000000000000" pitchFamily="2" charset="2"/>
              </a:rPr>
              <a:t>body</a:t>
            </a:r>
            <a:r>
              <a:rPr lang="de-DE" sz="1600" dirty="0">
                <a:solidFill>
                  <a:schemeClr val="bg2"/>
                </a:solidFill>
                <a:latin typeface="Arial" charset="0"/>
                <a:cs typeface="Arial" charset="0"/>
                <a:sym typeface="Wingdings" panose="05000000000000000000" pitchFamily="2" charset="2"/>
              </a:rPr>
              <a:t>: 60° Medium </a:t>
            </a:r>
            <a:r>
              <a:rPr lang="de-DE" sz="1600" dirty="0" err="1">
                <a:solidFill>
                  <a:schemeClr val="bg2"/>
                </a:solidFill>
                <a:latin typeface="Arial" charset="0"/>
                <a:cs typeface="Arial" charset="0"/>
                <a:sym typeface="Wingdings" panose="05000000000000000000" pitchFamily="2" charset="2"/>
              </a:rPr>
              <a:t>distance</a:t>
            </a:r>
            <a:r>
              <a:rPr lang="de-DE" sz="1600" dirty="0">
                <a:solidFill>
                  <a:schemeClr val="bg2"/>
                </a:solidFill>
                <a:latin typeface="Arial" charset="0"/>
                <a:cs typeface="Arial" charset="0"/>
                <a:sym typeface="Wingdings" panose="05000000000000000000" pitchFamily="2" charset="2"/>
              </a:rPr>
              <a:t>: 45° </a:t>
            </a:r>
            <a:r>
              <a:rPr lang="de-DE" sz="1600" dirty="0" err="1">
                <a:solidFill>
                  <a:schemeClr val="bg2"/>
                </a:solidFill>
                <a:latin typeface="Arial" charset="0"/>
                <a:cs typeface="Arial" charset="0"/>
                <a:sym typeface="Wingdings" panose="05000000000000000000" pitchFamily="2" charset="2"/>
              </a:rPr>
              <a:t>Away</a:t>
            </a:r>
            <a:r>
              <a:rPr lang="de-DE" sz="1600" dirty="0">
                <a:solidFill>
                  <a:schemeClr val="bg2"/>
                </a:solidFill>
                <a:latin typeface="Arial" charset="0"/>
                <a:cs typeface="Arial" charset="0"/>
                <a:sym typeface="Wingdings" panose="05000000000000000000" pitchFamily="2" charset="2"/>
              </a:rPr>
              <a:t> </a:t>
            </a:r>
            <a:r>
              <a:rPr lang="de-DE" sz="1600" dirty="0" err="1">
                <a:solidFill>
                  <a:schemeClr val="bg2"/>
                </a:solidFill>
                <a:latin typeface="Arial" charset="0"/>
                <a:cs typeface="Arial" charset="0"/>
                <a:sym typeface="Wingdings" panose="05000000000000000000" pitchFamily="2" charset="2"/>
              </a:rPr>
              <a:t>from</a:t>
            </a:r>
            <a:r>
              <a:rPr lang="de-DE" sz="1600" dirty="0">
                <a:solidFill>
                  <a:schemeClr val="bg2"/>
                </a:solidFill>
                <a:latin typeface="Arial" charset="0"/>
                <a:cs typeface="Arial" charset="0"/>
                <a:sym typeface="Wingdings" panose="05000000000000000000" pitchFamily="2" charset="2"/>
              </a:rPr>
              <a:t> </a:t>
            </a:r>
            <a:r>
              <a:rPr lang="de-DE" sz="1600" dirty="0" err="1">
                <a:solidFill>
                  <a:schemeClr val="bg2"/>
                </a:solidFill>
                <a:latin typeface="Arial" charset="0"/>
                <a:cs typeface="Arial" charset="0"/>
                <a:sym typeface="Wingdings" panose="05000000000000000000" pitchFamily="2" charset="2"/>
              </a:rPr>
              <a:t>body</a:t>
            </a:r>
            <a:r>
              <a:rPr lang="de-DE" sz="1600" dirty="0">
                <a:solidFill>
                  <a:schemeClr val="bg2"/>
                </a:solidFill>
                <a:latin typeface="Arial" charset="0"/>
                <a:cs typeface="Arial" charset="0"/>
                <a:sym typeface="Wingdings" panose="05000000000000000000" pitchFamily="2" charset="2"/>
              </a:rPr>
              <a:t>: 30°</a:t>
            </a:r>
            <a:endParaRPr lang="de-DE" sz="1600" dirty="0">
              <a:solidFill>
                <a:schemeClr val="bg2"/>
              </a:solidFill>
              <a:latin typeface="Arial" charset="0"/>
              <a:cs typeface="Arial" charset="0"/>
            </a:endParaRPr>
          </a:p>
        </p:txBody>
      </p:sp>
      <p:sp>
        <p:nvSpPr>
          <p:cNvPr id="16" name="Text Box 71"/>
          <p:cNvSpPr txBox="1">
            <a:spLocks noChangeArrowheads="1"/>
          </p:cNvSpPr>
          <p:nvPr/>
        </p:nvSpPr>
        <p:spPr bwMode="auto">
          <a:xfrm>
            <a:off x="7164288" y="4761148"/>
            <a:ext cx="1655763" cy="340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lgn="r" eaLnBrk="1" hangingPunct="1">
              <a:spcBef>
                <a:spcPct val="50000"/>
              </a:spcBef>
            </a:pPr>
            <a:r>
              <a:rPr lang="de-DE" altLang="de-DE" sz="800" dirty="0" smtClean="0"/>
              <a:t>Source: Hartung</a:t>
            </a:r>
            <a:r>
              <a:rPr lang="de-DE" altLang="de-DE" sz="800" dirty="0"/>
              <a:t>, E.; Dupuis, H. (1994)</a:t>
            </a:r>
          </a:p>
        </p:txBody>
      </p:sp>
      <p:grpSp>
        <p:nvGrpSpPr>
          <p:cNvPr id="17" name="Gruppieren 18"/>
          <p:cNvGrpSpPr>
            <a:grpSpLocks/>
          </p:cNvGrpSpPr>
          <p:nvPr/>
        </p:nvGrpSpPr>
        <p:grpSpPr bwMode="auto">
          <a:xfrm>
            <a:off x="611560" y="2293886"/>
            <a:ext cx="6108228" cy="2753645"/>
            <a:chOff x="4237264" y="3662210"/>
            <a:chExt cx="6897688" cy="3275012"/>
          </a:xfrm>
        </p:grpSpPr>
        <p:pic>
          <p:nvPicPr>
            <p:cNvPr id="18" name="Picture 25"/>
            <p:cNvPicPr>
              <a:picLocks noChangeAspect="1" noChangeArrowheads="1"/>
            </p:cNvPicPr>
            <p:nvPr/>
          </p:nvPicPr>
          <p:blipFill>
            <a:blip r:embed="rId3" cstate="print"/>
            <a:srcRect/>
            <a:stretch>
              <a:fillRect/>
            </a:stretch>
          </p:blipFill>
          <p:spPr bwMode="auto">
            <a:xfrm>
              <a:off x="4237264" y="3662210"/>
              <a:ext cx="6897688" cy="3275012"/>
            </a:xfrm>
            <a:prstGeom prst="rect">
              <a:avLst/>
            </a:prstGeom>
            <a:noFill/>
            <a:ln w="9525">
              <a:noFill/>
              <a:miter lim="800000"/>
              <a:headEnd/>
              <a:tailEnd/>
            </a:ln>
            <a:effectLst/>
          </p:spPr>
        </p:pic>
        <p:cxnSp>
          <p:nvCxnSpPr>
            <p:cNvPr id="19" name="Gerade Verbindung 6"/>
            <p:cNvCxnSpPr>
              <a:cxnSpLocks noChangeShapeType="1"/>
            </p:cNvCxnSpPr>
            <p:nvPr/>
          </p:nvCxnSpPr>
          <p:spPr bwMode="auto">
            <a:xfrm flipV="1">
              <a:off x="5920548" y="4911632"/>
              <a:ext cx="0" cy="1469696"/>
            </a:xfrm>
            <a:prstGeom prst="line">
              <a:avLst/>
            </a:prstGeom>
            <a:noFill/>
            <a:ln w="25400" algn="ctr">
              <a:solidFill>
                <a:srgbClr val="FF0000"/>
              </a:solidFill>
              <a:prstDash val="dash"/>
              <a:round/>
              <a:headEnd/>
              <a:tailEnd/>
            </a:ln>
          </p:spPr>
        </p:cxnSp>
        <p:cxnSp>
          <p:nvCxnSpPr>
            <p:cNvPr id="20" name="Gerade Verbindung 20"/>
            <p:cNvCxnSpPr>
              <a:cxnSpLocks noChangeShapeType="1"/>
            </p:cNvCxnSpPr>
            <p:nvPr/>
          </p:nvCxnSpPr>
          <p:spPr bwMode="auto">
            <a:xfrm flipV="1">
              <a:off x="9716432" y="4227556"/>
              <a:ext cx="0" cy="2153772"/>
            </a:xfrm>
            <a:prstGeom prst="line">
              <a:avLst/>
            </a:prstGeom>
            <a:noFill/>
            <a:ln w="25400" algn="ctr">
              <a:solidFill>
                <a:srgbClr val="FF0000"/>
              </a:solidFill>
              <a:prstDash val="dash"/>
              <a:round/>
              <a:headEnd/>
              <a:tailEnd/>
            </a:ln>
          </p:spPr>
        </p:cxnSp>
        <p:cxnSp>
          <p:nvCxnSpPr>
            <p:cNvPr id="21" name="Gerade Verbindung 21"/>
            <p:cNvCxnSpPr>
              <a:cxnSpLocks noChangeShapeType="1"/>
            </p:cNvCxnSpPr>
            <p:nvPr/>
          </p:nvCxnSpPr>
          <p:spPr bwMode="auto">
            <a:xfrm flipV="1">
              <a:off x="7809946" y="4767616"/>
              <a:ext cx="0" cy="1613712"/>
            </a:xfrm>
            <a:prstGeom prst="line">
              <a:avLst/>
            </a:prstGeom>
            <a:noFill/>
            <a:ln w="25400" algn="ctr">
              <a:solidFill>
                <a:srgbClr val="FF0000"/>
              </a:solidFill>
              <a:prstDash val="dash"/>
              <a:round/>
              <a:headEnd/>
              <a:tailEnd/>
            </a:ln>
          </p:spPr>
        </p:cxnSp>
      </p:grpSp>
    </p:spTree>
    <p:extLst>
      <p:ext uri="{BB962C8B-B14F-4D97-AF65-F5344CB8AC3E}">
        <p14:creationId xmlns:p14="http://schemas.microsoft.com/office/powerpoint/2010/main" val="379963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3" cstate="print"/>
          <a:srcRect/>
          <a:stretch>
            <a:fillRect/>
          </a:stretch>
        </p:blipFill>
        <p:spPr bwMode="auto">
          <a:xfrm>
            <a:off x="2972288" y="1880433"/>
            <a:ext cx="2137829" cy="2299146"/>
          </a:xfrm>
          <a:prstGeom prst="rect">
            <a:avLst/>
          </a:prstGeom>
          <a:noFill/>
          <a:ln w="9525">
            <a:noFill/>
            <a:miter lim="800000"/>
            <a:headEnd/>
            <a:tailEnd/>
          </a:ln>
        </p:spPr>
      </p:pic>
      <p:pic>
        <p:nvPicPr>
          <p:cNvPr id="15" name="Picture 6"/>
          <p:cNvPicPr>
            <a:picLocks noGrp="1" noChangeAspect="1" noChangeArrowheads="1"/>
          </p:cNvPicPr>
          <p:nvPr>
            <p:ph idx="1"/>
          </p:nvPr>
        </p:nvPicPr>
        <p:blipFill>
          <a:blip r:embed="rId4" cstate="print"/>
          <a:srcRect/>
          <a:stretch>
            <a:fillRect/>
          </a:stretch>
        </p:blipFill>
        <p:spPr bwMode="auto">
          <a:xfrm>
            <a:off x="519419" y="1644832"/>
            <a:ext cx="2282490" cy="2493181"/>
          </a:xfrm>
          <a:prstGeom prst="rect">
            <a:avLst/>
          </a:prstGeom>
          <a:noFill/>
          <a:ln w="9525">
            <a:noFill/>
            <a:miter lim="800000"/>
            <a:headEnd/>
            <a:tailEnd/>
          </a:ln>
        </p:spPr>
      </p:pic>
      <p:sp>
        <p:nvSpPr>
          <p:cNvPr id="2" name="Titel 1"/>
          <p:cNvSpPr>
            <a:spLocks noGrp="1"/>
          </p:cNvSpPr>
          <p:nvPr>
            <p:ph type="title"/>
          </p:nvPr>
        </p:nvSpPr>
        <p:spPr/>
        <p:txBody>
          <a:bodyPr/>
          <a:lstStyle/>
          <a:p>
            <a:r>
              <a:rPr lang="en-US" altLang="de-DE" sz="2800" dirty="0"/>
              <a:t>Compressive force on L5 – S1 during vertical lifting:</a:t>
            </a:r>
            <a:endParaRPr lang="de-DE" sz="2800"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dirty="0"/>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8</a:t>
            </a:fld>
            <a:endParaRPr lang="de-DE" altLang="de-DE" dirty="0"/>
          </a:p>
        </p:txBody>
      </p:sp>
      <p:sp>
        <p:nvSpPr>
          <p:cNvPr id="8" name="Rectangle 8"/>
          <p:cNvSpPr txBox="1">
            <a:spLocks noChangeArrowheads="1"/>
          </p:cNvSpPr>
          <p:nvPr/>
        </p:nvSpPr>
        <p:spPr bwMode="auto">
          <a:xfrm>
            <a:off x="395288" y="4473575"/>
            <a:ext cx="8448675" cy="1943100"/>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a:lstStyle/>
          <a:p>
            <a:pPr marL="174625" indent="-174625">
              <a:lnSpc>
                <a:spcPct val="120000"/>
              </a:lnSpc>
              <a:spcBef>
                <a:spcPct val="25000"/>
              </a:spcBef>
              <a:buClr>
                <a:schemeClr val="tx1"/>
              </a:buClr>
              <a:buFont typeface="Wingdings" pitchFamily="2" charset="2"/>
              <a:buChar char="§"/>
              <a:tabLst>
                <a:tab pos="261938" algn="l"/>
              </a:tabLst>
              <a:defRPr/>
            </a:pPr>
            <a:r>
              <a:rPr lang="en-US" sz="1400" kern="0" dirty="0"/>
              <a:t>Static analysis: compressive force dependent upon lifting distance (change in trunk inclination)</a:t>
            </a:r>
          </a:p>
          <a:p>
            <a:pPr marL="174625" indent="-174625">
              <a:lnSpc>
                <a:spcPct val="120000"/>
              </a:lnSpc>
              <a:spcBef>
                <a:spcPct val="25000"/>
              </a:spcBef>
              <a:buClr>
                <a:schemeClr val="tx1"/>
              </a:buClr>
              <a:buFont typeface="Wingdings" pitchFamily="2" charset="2"/>
              <a:buChar char="§"/>
              <a:tabLst>
                <a:tab pos="261938" algn="l"/>
              </a:tabLst>
              <a:defRPr/>
            </a:pPr>
            <a:r>
              <a:rPr lang="en-US" sz="1400" kern="0" dirty="0"/>
              <a:t>Same load but different duration of execution: compressive force curves approximately the same</a:t>
            </a:r>
          </a:p>
          <a:p>
            <a:pPr marL="174625" indent="-174625">
              <a:lnSpc>
                <a:spcPct val="120000"/>
              </a:lnSpc>
              <a:spcBef>
                <a:spcPct val="25000"/>
              </a:spcBef>
              <a:buClr>
                <a:schemeClr val="tx1"/>
              </a:buClr>
              <a:buFont typeface="Wingdings" pitchFamily="2" charset="2"/>
              <a:buChar char="§"/>
              <a:tabLst>
                <a:tab pos="261938" algn="l"/>
              </a:tabLst>
              <a:defRPr/>
            </a:pPr>
            <a:r>
              <a:rPr lang="en-US" sz="1400" kern="0" dirty="0"/>
              <a:t>Dynamic analysis: effect of mass inertia: strong rise in compressive forces when duration execution is shortened: pressure force peaks, very harmful</a:t>
            </a:r>
          </a:p>
          <a:p>
            <a:pPr marL="174625" indent="-174625">
              <a:lnSpc>
                <a:spcPct val="120000"/>
              </a:lnSpc>
              <a:spcBef>
                <a:spcPct val="25000"/>
              </a:spcBef>
              <a:buClr>
                <a:schemeClr val="tx1"/>
              </a:buClr>
              <a:buFont typeface="Wingdings" pitchFamily="2" charset="2"/>
              <a:buChar char="§"/>
              <a:tabLst>
                <a:tab pos="261938" algn="l"/>
              </a:tabLst>
              <a:defRPr/>
            </a:pPr>
            <a:r>
              <a:rPr lang="en-US" sz="1400" kern="0" dirty="0"/>
              <a:t>Level of stress dependent upon lifting distance and speed of execution</a:t>
            </a:r>
          </a:p>
          <a:p>
            <a:pPr marL="174625" indent="-174625">
              <a:lnSpc>
                <a:spcPct val="120000"/>
              </a:lnSpc>
              <a:spcBef>
                <a:spcPct val="25000"/>
              </a:spcBef>
              <a:buClr>
                <a:schemeClr val="tx1"/>
              </a:buClr>
              <a:buFont typeface="Wingdings" pitchFamily="2" charset="2"/>
              <a:buChar char="§"/>
              <a:tabLst>
                <a:tab pos="261938" algn="l"/>
              </a:tabLst>
              <a:defRPr/>
            </a:pPr>
            <a:r>
              <a:rPr lang="en-US" sz="1400" kern="0" dirty="0"/>
              <a:t>Slow execution without external dictation of the pace of work is better than sudden, jerky execution</a:t>
            </a:r>
          </a:p>
        </p:txBody>
      </p:sp>
      <p:sp>
        <p:nvSpPr>
          <p:cNvPr id="9" name="Text Box 5"/>
          <p:cNvSpPr txBox="1">
            <a:spLocks noChangeArrowheads="1"/>
          </p:cNvSpPr>
          <p:nvPr/>
        </p:nvSpPr>
        <p:spPr bwMode="auto">
          <a:xfrm>
            <a:off x="6928013" y="3368151"/>
            <a:ext cx="1441473" cy="340735"/>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pPr>
            <a:r>
              <a:rPr lang="de-DE" altLang="de-DE" sz="1600" b="1" dirty="0">
                <a:sym typeface="Wingdings" pitchFamily="2" charset="2"/>
              </a:rPr>
              <a:t> </a:t>
            </a:r>
            <a:r>
              <a:rPr lang="de-DE" altLang="de-DE" sz="1600" b="1" dirty="0" smtClean="0"/>
              <a:t>time in </a:t>
            </a:r>
            <a:r>
              <a:rPr lang="de-DE" altLang="de-DE" sz="1600" b="1" dirty="0"/>
              <a:t>s </a:t>
            </a:r>
            <a:endParaRPr lang="de-DE" altLang="de-DE" sz="1600" b="1" dirty="0">
              <a:sym typeface="Symbol" pitchFamily="18" charset="2"/>
            </a:endParaRPr>
          </a:p>
        </p:txBody>
      </p:sp>
      <p:sp>
        <p:nvSpPr>
          <p:cNvPr id="10" name="Line 7"/>
          <p:cNvSpPr>
            <a:spLocks noChangeShapeType="1"/>
          </p:cNvSpPr>
          <p:nvPr/>
        </p:nvSpPr>
        <p:spPr bwMode="auto">
          <a:xfrm flipV="1">
            <a:off x="395288" y="2420888"/>
            <a:ext cx="0" cy="1331912"/>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lIns="90000" tIns="46800" rIns="90000" bIns="46800"/>
          <a:lstStyle/>
          <a:p>
            <a:endParaRPr lang="de-DE"/>
          </a:p>
        </p:txBody>
      </p:sp>
      <p:sp>
        <p:nvSpPr>
          <p:cNvPr id="11" name="Text Box 7"/>
          <p:cNvSpPr txBox="1">
            <a:spLocks noChangeArrowheads="1"/>
          </p:cNvSpPr>
          <p:nvPr/>
        </p:nvSpPr>
        <p:spPr bwMode="auto">
          <a:xfrm>
            <a:off x="5672159" y="1641711"/>
            <a:ext cx="3151188" cy="2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lgn="r" eaLnBrk="1" hangingPunct="1">
              <a:spcBef>
                <a:spcPct val="50000"/>
              </a:spcBef>
            </a:pPr>
            <a:r>
              <a:rPr lang="de-DE" altLang="de-DE" sz="1200" dirty="0" smtClean="0"/>
              <a:t>Source: </a:t>
            </a:r>
            <a:r>
              <a:rPr lang="de-DE" altLang="de-DE" sz="1200" dirty="0"/>
              <a:t>Jäger u.a. (2002)</a:t>
            </a:r>
          </a:p>
        </p:txBody>
      </p:sp>
      <p:sp>
        <p:nvSpPr>
          <p:cNvPr id="12" name="Text Box 5"/>
          <p:cNvSpPr txBox="1">
            <a:spLocks noChangeArrowheads="1"/>
          </p:cNvSpPr>
          <p:nvPr/>
        </p:nvSpPr>
        <p:spPr bwMode="auto">
          <a:xfrm>
            <a:off x="1115616" y="2320336"/>
            <a:ext cx="1260475" cy="340735"/>
          </a:xfrm>
          <a:prstGeom prst="rect">
            <a:avLst/>
          </a:prstGeom>
          <a:ln/>
          <a:extLst/>
        </p:spPr>
        <p:style>
          <a:lnRef idx="1">
            <a:schemeClr val="accent2"/>
          </a:lnRef>
          <a:fillRef idx="2">
            <a:schemeClr val="accent2"/>
          </a:fillRef>
          <a:effectRef idx="1">
            <a:schemeClr val="accent2"/>
          </a:effectRef>
          <a:fontRef idx="minor">
            <a:schemeClr val="dk1"/>
          </a:fontRef>
        </p:style>
        <p:txBody>
          <a:bodyPr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pPr>
            <a:r>
              <a:rPr lang="de-DE" altLang="de-DE" sz="1600" b="1" dirty="0" err="1" smtClean="0">
                <a:sym typeface="Wingdings" pitchFamily="2" charset="2"/>
              </a:rPr>
              <a:t>distance</a:t>
            </a:r>
            <a:endParaRPr lang="de-DE" altLang="de-DE" sz="1600" b="1" dirty="0">
              <a:sym typeface="Symbol" pitchFamily="18" charset="2"/>
            </a:endParaRPr>
          </a:p>
        </p:txBody>
      </p:sp>
      <p:sp>
        <p:nvSpPr>
          <p:cNvPr id="13" name="Text Box 5"/>
          <p:cNvSpPr txBox="1">
            <a:spLocks noChangeArrowheads="1"/>
          </p:cNvSpPr>
          <p:nvPr/>
        </p:nvSpPr>
        <p:spPr bwMode="auto">
          <a:xfrm>
            <a:off x="3491719" y="2303740"/>
            <a:ext cx="1260475" cy="341313"/>
          </a:xfrm>
          <a:prstGeom prst="rect">
            <a:avLst/>
          </a:prstGeom>
          <a:ln/>
          <a:extLst/>
        </p:spPr>
        <p:style>
          <a:lnRef idx="1">
            <a:schemeClr val="accent2"/>
          </a:lnRef>
          <a:fillRef idx="2">
            <a:schemeClr val="accent2"/>
          </a:fillRef>
          <a:effectRef idx="1">
            <a:schemeClr val="accent2"/>
          </a:effectRef>
          <a:fontRef idx="minor">
            <a:schemeClr val="dk1"/>
          </a:fontRef>
        </p:style>
        <p:txBody>
          <a:bodyPr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defRPr/>
            </a:pPr>
            <a:r>
              <a:rPr lang="de-DE" altLang="de-DE" sz="1600" b="1" dirty="0" err="1">
                <a:sym typeface="Wingdings" pitchFamily="2" charset="2"/>
              </a:rPr>
              <a:t>distance</a:t>
            </a:r>
            <a:endParaRPr lang="de-DE" altLang="de-DE" sz="1600" b="1" dirty="0">
              <a:sym typeface="Symbol" pitchFamily="18" charset="2"/>
            </a:endParaRPr>
          </a:p>
        </p:txBody>
      </p:sp>
      <p:pic>
        <p:nvPicPr>
          <p:cNvPr id="18" name="Picture 4"/>
          <p:cNvPicPr>
            <a:picLocks noChangeAspect="1" noChangeArrowheads="1"/>
          </p:cNvPicPr>
          <p:nvPr/>
        </p:nvPicPr>
        <p:blipFill>
          <a:blip r:embed="rId5" cstate="print"/>
          <a:srcRect/>
          <a:stretch>
            <a:fillRect/>
          </a:stretch>
        </p:blipFill>
        <p:spPr bwMode="auto">
          <a:xfrm>
            <a:off x="5605042" y="1808587"/>
            <a:ext cx="1322971" cy="2297888"/>
          </a:xfrm>
          <a:prstGeom prst="rect">
            <a:avLst/>
          </a:prstGeom>
          <a:noFill/>
          <a:ln w="9525">
            <a:noFill/>
            <a:miter lim="800000"/>
            <a:headEnd/>
            <a:tailEnd/>
          </a:ln>
        </p:spPr>
      </p:pic>
      <p:sp>
        <p:nvSpPr>
          <p:cNvPr id="20" name="Text Box 6"/>
          <p:cNvSpPr txBox="1">
            <a:spLocks noChangeArrowheads="1"/>
          </p:cNvSpPr>
          <p:nvPr/>
        </p:nvSpPr>
        <p:spPr bwMode="auto">
          <a:xfrm>
            <a:off x="683568" y="4088534"/>
            <a:ext cx="7345300" cy="340840"/>
          </a:xfrm>
          <a:prstGeom prst="rect">
            <a:avLst/>
          </a:prstGeom>
          <a:noFill/>
          <a:ln w="9525">
            <a:noFill/>
            <a:miter lim="800000"/>
            <a:headEnd/>
            <a:tailEnd/>
          </a:ln>
        </p:spPr>
        <p:txBody>
          <a:bodyPr lIns="90000" tIns="46800" rIns="90000" bIns="46800">
            <a:spAutoFit/>
          </a:bodyPr>
          <a:lstStyle/>
          <a:p>
            <a:pPr>
              <a:spcBef>
                <a:spcPct val="50000"/>
              </a:spcBef>
            </a:pPr>
            <a:r>
              <a:rPr lang="de-DE" altLang="de-DE" sz="1600" dirty="0"/>
              <a:t>0 </a:t>
            </a:r>
            <a:r>
              <a:rPr lang="de-DE" altLang="de-DE" sz="1600" dirty="0" smtClean="0"/>
              <a:t>  </a:t>
            </a:r>
            <a:r>
              <a:rPr lang="de-DE" altLang="de-DE" sz="1600" dirty="0"/>
              <a:t>0,5  </a:t>
            </a:r>
            <a:r>
              <a:rPr lang="de-DE" altLang="de-DE" sz="1600" dirty="0" smtClean="0"/>
              <a:t>1,0  1,5  2,0        </a:t>
            </a:r>
            <a:r>
              <a:rPr lang="de-DE" altLang="de-DE" sz="1600" dirty="0"/>
              <a:t>0  </a:t>
            </a:r>
            <a:r>
              <a:rPr lang="de-DE" altLang="de-DE" sz="1600" dirty="0" smtClean="0"/>
              <a:t> </a:t>
            </a:r>
            <a:r>
              <a:rPr lang="de-DE" altLang="de-DE" sz="1600" dirty="0"/>
              <a:t>0,5  </a:t>
            </a:r>
            <a:r>
              <a:rPr lang="de-DE" altLang="de-DE" sz="1600" dirty="0" smtClean="0"/>
              <a:t>1,0  1,5   </a:t>
            </a:r>
            <a:r>
              <a:rPr lang="de-DE" altLang="de-DE" sz="1600" dirty="0"/>
              <a:t>2,0        </a:t>
            </a:r>
            <a:r>
              <a:rPr lang="de-DE" altLang="de-DE" sz="1600" dirty="0" smtClean="0"/>
              <a:t>      0    </a:t>
            </a:r>
            <a:r>
              <a:rPr lang="de-DE" altLang="de-DE" sz="1600" dirty="0"/>
              <a:t>0,5   1,0</a:t>
            </a:r>
          </a:p>
        </p:txBody>
      </p:sp>
    </p:spTree>
    <p:extLst>
      <p:ext uri="{BB962C8B-B14F-4D97-AF65-F5344CB8AC3E}">
        <p14:creationId xmlns:p14="http://schemas.microsoft.com/office/powerpoint/2010/main" val="20381535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"Mainz-Dortmunder" Dose (MDD) </a:t>
            </a:r>
            <a:r>
              <a:rPr lang="de-DE" dirty="0" err="1"/>
              <a:t>model</a:t>
            </a:r>
            <a:endParaRPr lang="de-DE" dirty="0"/>
          </a:p>
        </p:txBody>
      </p:sp>
      <p:sp>
        <p:nvSpPr>
          <p:cNvPr id="4" name="Datumsplatzhalter 3"/>
          <p:cNvSpPr>
            <a:spLocks noGrp="1"/>
          </p:cNvSpPr>
          <p:nvPr>
            <p:ph type="dt" sz="half" idx="10"/>
          </p:nvPr>
        </p:nvSpPr>
        <p:spPr/>
        <p:txBody>
          <a:bodyPr/>
          <a:lstStyle/>
          <a:p>
            <a:pPr>
              <a:defRPr/>
            </a:pPr>
            <a:fld id="{32789126-7982-4CDF-89EF-813FC9660DE7}"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7</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BEBE0612-B613-44F0-8468-71B6F4C7B377}" type="slidenum">
              <a:rPr lang="de-DE" altLang="de-DE" smtClean="0"/>
              <a:pPr/>
              <a:t>9</a:t>
            </a:fld>
            <a:endParaRPr lang="de-DE" altLang="de-DE" dirty="0"/>
          </a:p>
        </p:txBody>
      </p:sp>
      <p:sp>
        <p:nvSpPr>
          <p:cNvPr id="3" name="Inhaltsplatzhalter 2"/>
          <p:cNvSpPr>
            <a:spLocks noGrp="1"/>
          </p:cNvSpPr>
          <p:nvPr>
            <p:ph idx="1"/>
          </p:nvPr>
        </p:nvSpPr>
        <p:spPr/>
        <p:txBody>
          <a:bodyPr/>
          <a:lstStyle/>
          <a:p>
            <a:r>
              <a:rPr lang="de-DE" altLang="de-DE" dirty="0" err="1" smtClean="0">
                <a:cs typeface="Arial" pitchFamily="34" charset="0"/>
              </a:rPr>
              <a:t>Increase</a:t>
            </a:r>
            <a:r>
              <a:rPr lang="de-DE" altLang="de-DE" dirty="0" smtClean="0">
                <a:cs typeface="Arial" pitchFamily="34" charset="0"/>
              </a:rPr>
              <a:t> in </a:t>
            </a:r>
            <a:r>
              <a:rPr lang="de-DE" altLang="de-DE" dirty="0" err="1" smtClean="0">
                <a:cs typeface="Arial" pitchFamily="34" charset="0"/>
              </a:rPr>
              <a:t>the</a:t>
            </a:r>
            <a:r>
              <a:rPr lang="de-DE" altLang="de-DE" dirty="0" smtClean="0">
                <a:cs typeface="Arial" pitchFamily="34" charset="0"/>
              </a:rPr>
              <a:t> </a:t>
            </a:r>
            <a:r>
              <a:rPr lang="de-DE" altLang="de-DE" dirty="0" err="1" smtClean="0">
                <a:cs typeface="Arial" pitchFamily="34" charset="0"/>
              </a:rPr>
              <a:t>compression</a:t>
            </a:r>
            <a:r>
              <a:rPr lang="de-DE" altLang="de-DE" dirty="0" smtClean="0">
                <a:cs typeface="Arial" pitchFamily="34" charset="0"/>
              </a:rPr>
              <a:t> stress</a:t>
            </a:r>
          </a:p>
          <a:p>
            <a:endParaRPr lang="de-DE" dirty="0">
              <a:cs typeface="Arial" pitchFamily="34" charset="0"/>
            </a:endParaRPr>
          </a:p>
          <a:p>
            <a:endParaRPr lang="de-DE" dirty="0" smtClean="0">
              <a:cs typeface="Arial" pitchFamily="34" charset="0"/>
            </a:endParaRPr>
          </a:p>
          <a:p>
            <a:endParaRPr lang="de-DE" dirty="0">
              <a:cs typeface="Arial" pitchFamily="34" charset="0"/>
            </a:endParaRPr>
          </a:p>
          <a:p>
            <a:endParaRPr lang="de-DE" dirty="0" smtClean="0">
              <a:cs typeface="Arial" pitchFamily="34" charset="0"/>
            </a:endParaRPr>
          </a:p>
          <a:p>
            <a:endParaRPr lang="de-DE" dirty="0">
              <a:cs typeface="Arial" pitchFamily="34" charset="0"/>
            </a:endParaRPr>
          </a:p>
          <a:p>
            <a:endParaRPr lang="de-DE" dirty="0" smtClean="0">
              <a:cs typeface="Arial" pitchFamily="34" charset="0"/>
            </a:endParaRPr>
          </a:p>
          <a:p>
            <a:endParaRPr lang="de-DE" dirty="0">
              <a:cs typeface="Arial" pitchFamily="34" charset="0"/>
            </a:endParaRPr>
          </a:p>
          <a:p>
            <a:endParaRPr lang="de-DE" dirty="0" smtClean="0">
              <a:cs typeface="Arial" pitchFamily="34" charset="0"/>
            </a:endParaRPr>
          </a:p>
          <a:p>
            <a:pPr lvl="0" algn="r" eaLnBrk="1" hangingPunct="1">
              <a:spcBef>
                <a:spcPct val="0"/>
              </a:spcBef>
              <a:tabLst/>
            </a:pPr>
            <a:endParaRPr lang="de-DE" altLang="de-DE" sz="600" kern="1200" dirty="0" smtClean="0">
              <a:solidFill>
                <a:srgbClr val="000000"/>
              </a:solidFill>
              <a:latin typeface="Arial" pitchFamily="34" charset="0"/>
              <a:cs typeface="Arial" pitchFamily="34" charset="0"/>
            </a:endParaRPr>
          </a:p>
          <a:p>
            <a:pPr lvl="0" algn="r" eaLnBrk="1" hangingPunct="1">
              <a:spcBef>
                <a:spcPct val="0"/>
              </a:spcBef>
              <a:tabLst/>
            </a:pPr>
            <a:r>
              <a:rPr lang="de-DE" altLang="de-DE" sz="1200" kern="1200" dirty="0" smtClean="0">
                <a:latin typeface="Arial" pitchFamily="34" charset="0"/>
                <a:cs typeface="Arial" pitchFamily="34" charset="0"/>
              </a:rPr>
              <a:t>See </a:t>
            </a:r>
            <a:r>
              <a:rPr lang="de-DE" altLang="de-DE" sz="1200" kern="1200" dirty="0">
                <a:latin typeface="Arial" pitchFamily="34" charset="0"/>
                <a:cs typeface="Arial" pitchFamily="34" charset="0"/>
              </a:rPr>
              <a:t>also: Die Deutsche Wirbelsäulenstudie, Part 1/ 2</a:t>
            </a:r>
            <a:r>
              <a:rPr lang="de-DE" altLang="de-DE" sz="1200" kern="1200" dirty="0" smtClean="0">
                <a:latin typeface="Arial" pitchFamily="34" charset="0"/>
                <a:cs typeface="Arial" pitchFamily="34" charset="0"/>
              </a:rPr>
              <a:t>:</a:t>
            </a:r>
          </a:p>
          <a:p>
            <a:pPr lvl="0" algn="r" eaLnBrk="1" hangingPunct="1">
              <a:spcBef>
                <a:spcPct val="0"/>
              </a:spcBef>
              <a:tabLst/>
            </a:pPr>
            <a:r>
              <a:rPr lang="de-DE" altLang="de-DE" sz="1100" b="0" kern="1200" dirty="0">
                <a:latin typeface="Arial" pitchFamily="34" charset="0"/>
                <a:cs typeface="Arial" pitchFamily="34" charset="0"/>
                <a:hlinkClick r:id="rId3"/>
              </a:rPr>
              <a:t>https://</a:t>
            </a:r>
            <a:r>
              <a:rPr lang="de-DE" altLang="de-DE" sz="1100" b="0" kern="1200" dirty="0" smtClean="0">
                <a:latin typeface="Arial" pitchFamily="34" charset="0"/>
                <a:cs typeface="Arial" pitchFamily="34" charset="0"/>
                <a:hlinkClick r:id="rId3"/>
              </a:rPr>
              <a:t>www.dguv.de/ifa/fachinfos/ergonomie/deutsche-wirbelsaeulenstudien/index-2.jsp</a:t>
            </a:r>
            <a:r>
              <a:rPr lang="de-DE" altLang="de-DE" sz="1100" b="0" kern="1200" dirty="0" smtClean="0">
                <a:latin typeface="Arial" pitchFamily="34" charset="0"/>
                <a:cs typeface="Arial" pitchFamily="34" charset="0"/>
              </a:rPr>
              <a:t> </a:t>
            </a:r>
            <a:endParaRPr lang="de-DE" altLang="de-DE" sz="1100" b="0" kern="1200" dirty="0" smtClean="0">
              <a:latin typeface="Arial" pitchFamily="34" charset="0"/>
              <a:cs typeface="Arial" pitchFamily="34" charset="0"/>
            </a:endParaRPr>
          </a:p>
          <a:p>
            <a:pPr lvl="0" algn="r" eaLnBrk="1" hangingPunct="1">
              <a:spcBef>
                <a:spcPct val="0"/>
              </a:spcBef>
              <a:tabLst/>
            </a:pPr>
            <a:endParaRPr lang="de-DE" dirty="0"/>
          </a:p>
        </p:txBody>
      </p:sp>
      <p:sp>
        <p:nvSpPr>
          <p:cNvPr id="8" name="Rectangle 5"/>
          <p:cNvSpPr>
            <a:spLocks noChangeArrowheads="1"/>
          </p:cNvSpPr>
          <p:nvPr/>
        </p:nvSpPr>
        <p:spPr bwMode="auto">
          <a:xfrm>
            <a:off x="1712913" y="2962275"/>
            <a:ext cx="6373812" cy="612775"/>
          </a:xfrm>
          <a:prstGeom prst="rect">
            <a:avLst/>
          </a:prstGeom>
          <a:solidFill>
            <a:srgbClr val="FFFFFF"/>
          </a:solidFill>
          <a:ln w="9525">
            <a:noFill/>
            <a:miter lim="800000"/>
            <a:headEnd/>
            <a:tailEnd/>
          </a:ln>
        </p:spPr>
        <p:txBody>
          <a:bodyPr lIns="90000" tIns="46800" rIns="90000" bIns="46800" anchor="ctr">
            <a:spAutoFit/>
          </a:bodyPr>
          <a:lstStyle/>
          <a:p>
            <a:pPr marL="457200" marR="0" lvl="0" indent="-457200" defTabSz="914400" eaLnBrk="1" fontAlgn="auto" latinLnBrk="0" hangingPunct="1">
              <a:lnSpc>
                <a:spcPct val="120000"/>
              </a:lnSpc>
              <a:spcBef>
                <a:spcPct val="0"/>
              </a:spcBef>
              <a:spcAft>
                <a:spcPts val="0"/>
              </a:spcAft>
              <a:buClrTx/>
              <a:buSzTx/>
              <a:buFontTx/>
              <a:buAutoNum type="arabicPeriod" startAt="6"/>
              <a:tabLst/>
              <a:defRPr/>
            </a:pPr>
            <a:endParaRPr kumimoji="0" lang="de-DE" altLang="de-DE" sz="2800" b="0" i="0" u="none" strike="noStrike" kern="0" cap="none" spc="0" normalizeH="0" baseline="0" noProof="0" smtClean="0">
              <a:ln>
                <a:noFill/>
              </a:ln>
              <a:solidFill>
                <a:srgbClr val="000000"/>
              </a:solidFill>
              <a:effectLst/>
              <a:uLnTx/>
              <a:uFillTx/>
              <a:cs typeface="Arial" pitchFamily="34" charset="0"/>
            </a:endParaRPr>
          </a:p>
        </p:txBody>
      </p:sp>
      <p:sp>
        <p:nvSpPr>
          <p:cNvPr id="10" name="Rectangle 5"/>
          <p:cNvSpPr>
            <a:spLocks noChangeArrowheads="1"/>
          </p:cNvSpPr>
          <p:nvPr/>
        </p:nvSpPr>
        <p:spPr bwMode="auto">
          <a:xfrm>
            <a:off x="712788" y="2304381"/>
            <a:ext cx="1908175" cy="2541338"/>
          </a:xfrm>
          <a:prstGeom prst="rect">
            <a:avLst/>
          </a:prstGeom>
          <a:ln>
            <a:headEnd/>
            <a:tailEnd/>
          </a:ln>
          <a:extLst/>
        </p:spPr>
        <p:style>
          <a:lnRef idx="2">
            <a:schemeClr val="accent6"/>
          </a:lnRef>
          <a:fillRef idx="1">
            <a:schemeClr val="lt1"/>
          </a:fillRef>
          <a:effectRef idx="0">
            <a:schemeClr val="accent6"/>
          </a:effectRef>
          <a:fontRef idx="minor">
            <a:schemeClr val="dk1"/>
          </a:fontRef>
        </p:style>
        <p:txBody>
          <a:bodyPr lIns="90000" tIns="46800" rIns="90000" bIns="46800" anchor="ctr">
            <a:spAutoFit/>
          </a:bodyPr>
          <a:lstStyle>
            <a:lvl1pPr marL="457200" indent="-457200"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defTabSz="914400" eaLnBrk="1" fontAlgn="auto" latinLnBrk="0" hangingPunct="1">
              <a:lnSpc>
                <a:spcPct val="120000"/>
              </a:lnSpc>
              <a:spcBef>
                <a:spcPct val="0"/>
              </a:spcBef>
              <a:spcAft>
                <a:spcPts val="0"/>
              </a:spcAft>
              <a:buClrTx/>
              <a:buSzTx/>
              <a:buFontTx/>
              <a:buNone/>
              <a:tabLst/>
              <a:defRPr/>
            </a:pPr>
            <a:r>
              <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rPr>
              <a:t>In </a:t>
            </a:r>
            <a:r>
              <a:rPr kumimoji="0" lang="de-DE" altLang="de-DE" sz="2000" b="0" i="0" u="none" strike="noStrike" kern="0" cap="none" spc="0" normalizeH="0" baseline="0" noProof="0" dirty="0" err="1" smtClean="0">
                <a:ln>
                  <a:noFill/>
                </a:ln>
                <a:solidFill>
                  <a:schemeClr val="bg2"/>
                </a:solidFill>
                <a:effectLst/>
                <a:uLnTx/>
                <a:uFillTx/>
                <a:latin typeface="Arial" charset="0"/>
                <a:ea typeface="+mn-ea"/>
                <a:cs typeface="+mn-cs"/>
              </a:rPr>
              <a:t>general</a:t>
            </a:r>
            <a:r>
              <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rPr>
              <a:t>:</a:t>
            </a:r>
          </a:p>
          <a:p>
            <a:pPr marL="0" marR="0" lvl="0" indent="0" defTabSz="914400" eaLnBrk="1" fontAlgn="auto" latinLnBrk="0" hangingPunct="1">
              <a:lnSpc>
                <a:spcPct val="120000"/>
              </a:lnSpc>
              <a:spcBef>
                <a:spcPct val="0"/>
              </a:spcBef>
              <a:spcAft>
                <a:spcPts val="0"/>
              </a:spcAft>
              <a:buClrTx/>
              <a:buSzTx/>
              <a:buFontTx/>
              <a:buNone/>
              <a:tabLst/>
              <a:defRPr/>
            </a:pPr>
            <a:endPar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endParaRPr>
          </a:p>
          <a:p>
            <a:pPr marL="450850" marR="0" lvl="0" indent="-450850" defTabSz="914400" eaLnBrk="1" fontAlgn="auto" latinLnBrk="0" hangingPunct="1">
              <a:lnSpc>
                <a:spcPct val="120000"/>
              </a:lnSpc>
              <a:spcBef>
                <a:spcPct val="0"/>
              </a:spcBef>
              <a:spcAft>
                <a:spcPts val="600"/>
              </a:spcAft>
              <a:buClrTx/>
              <a:buSzTx/>
              <a:buFontTx/>
              <a:buNone/>
              <a:tabLst/>
              <a:defRPr/>
            </a:pPr>
            <a:r>
              <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rPr>
              <a:t>3. Lifting</a:t>
            </a:r>
          </a:p>
          <a:p>
            <a:pPr marL="457200" marR="0" lvl="0" indent="-457200" defTabSz="914400" eaLnBrk="1" fontAlgn="auto" latinLnBrk="0" hangingPunct="1">
              <a:lnSpc>
                <a:spcPct val="120000"/>
              </a:lnSpc>
              <a:spcBef>
                <a:spcPct val="0"/>
              </a:spcBef>
              <a:spcAft>
                <a:spcPts val="600"/>
              </a:spcAft>
              <a:buClrTx/>
              <a:buSzTx/>
              <a:buFontTx/>
              <a:buNone/>
              <a:tabLst/>
              <a:defRPr/>
            </a:pPr>
            <a:r>
              <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rPr>
              <a:t>2. </a:t>
            </a:r>
            <a:r>
              <a:rPr kumimoji="0" lang="de-DE" altLang="de-DE" sz="2000" b="0" i="0" u="none" strike="noStrike" kern="0" cap="none" spc="0" normalizeH="0" baseline="0" noProof="0" dirty="0" err="1" smtClean="0">
                <a:ln>
                  <a:noFill/>
                </a:ln>
                <a:solidFill>
                  <a:schemeClr val="bg2"/>
                </a:solidFill>
                <a:effectLst/>
                <a:uLnTx/>
                <a:uFillTx/>
                <a:latin typeface="Arial" charset="0"/>
                <a:ea typeface="+mn-ea"/>
                <a:cs typeface="+mn-cs"/>
              </a:rPr>
              <a:t>Carrying</a:t>
            </a:r>
            <a:endPar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endParaRPr>
          </a:p>
          <a:p>
            <a:pPr marL="457200" marR="0" lvl="0" indent="-457200" defTabSz="914400" eaLnBrk="1" fontAlgn="auto" latinLnBrk="0" hangingPunct="1">
              <a:lnSpc>
                <a:spcPct val="120000"/>
              </a:lnSpc>
              <a:spcBef>
                <a:spcPct val="0"/>
              </a:spcBef>
              <a:spcAft>
                <a:spcPts val="600"/>
              </a:spcAft>
              <a:buClrTx/>
              <a:buSzTx/>
              <a:buFontTx/>
              <a:buNone/>
              <a:tabLst/>
              <a:defRPr/>
            </a:pPr>
            <a:r>
              <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rPr>
              <a:t>1. Handling on</a:t>
            </a:r>
          </a:p>
          <a:p>
            <a:pPr marL="457200" marR="0" lvl="0" indent="-457200" defTabSz="914400" eaLnBrk="1" fontAlgn="auto" latinLnBrk="0" hangingPunct="1">
              <a:lnSpc>
                <a:spcPct val="120000"/>
              </a:lnSpc>
              <a:spcBef>
                <a:spcPct val="0"/>
              </a:spcBef>
              <a:spcAft>
                <a:spcPts val="600"/>
              </a:spcAft>
              <a:buClrTx/>
              <a:buSzTx/>
              <a:buFontTx/>
              <a:buNone/>
              <a:tabLst/>
              <a:defRPr/>
            </a:pPr>
            <a:r>
              <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smtClean="0">
                <a:ln>
                  <a:noFill/>
                </a:ln>
                <a:solidFill>
                  <a:schemeClr val="bg2"/>
                </a:solidFill>
                <a:effectLst/>
                <a:uLnTx/>
                <a:uFillTx/>
                <a:latin typeface="Arial" charset="0"/>
                <a:ea typeface="+mn-ea"/>
                <a:cs typeface="+mn-cs"/>
              </a:rPr>
              <a:t>the</a:t>
            </a:r>
            <a:r>
              <a:rPr lang="de-DE" altLang="de-DE" sz="2000" kern="0" dirty="0">
                <a:solidFill>
                  <a:schemeClr val="bg2"/>
                </a:solidFill>
              </a:rPr>
              <a:t> </a:t>
            </a:r>
            <a:r>
              <a:rPr lang="de-DE" altLang="de-DE" sz="2000" kern="0" dirty="0" err="1" smtClean="0">
                <a:solidFill>
                  <a:schemeClr val="bg2"/>
                </a:solidFill>
              </a:rPr>
              <a:t>level</a:t>
            </a:r>
            <a:endParaRPr kumimoji="0" lang="de-DE" altLang="de-DE" sz="2000" b="0" i="0" u="none" strike="noStrike" kern="0" cap="none" spc="0" normalizeH="0" baseline="0" noProof="0" dirty="0">
              <a:ln>
                <a:noFill/>
              </a:ln>
              <a:solidFill>
                <a:schemeClr val="bg2"/>
              </a:solidFill>
              <a:effectLst/>
              <a:uLnTx/>
              <a:uFillTx/>
              <a:latin typeface="Arial" charset="0"/>
              <a:ea typeface="+mn-ea"/>
              <a:cs typeface="+mn-cs"/>
            </a:endParaRPr>
          </a:p>
        </p:txBody>
      </p:sp>
      <p:sp>
        <p:nvSpPr>
          <p:cNvPr id="11" name="Line 7"/>
          <p:cNvSpPr>
            <a:spLocks noChangeShapeType="1"/>
          </p:cNvSpPr>
          <p:nvPr/>
        </p:nvSpPr>
        <p:spPr bwMode="auto">
          <a:xfrm flipV="1">
            <a:off x="3203575" y="2222500"/>
            <a:ext cx="0" cy="2806700"/>
          </a:xfrm>
          <a:prstGeom prst="line">
            <a:avLst/>
          </a:prstGeom>
          <a:noFill/>
          <a:ln w="101600">
            <a:solidFill>
              <a:srgbClr val="0B2A51"/>
            </a:solidFill>
            <a:round/>
            <a:headEnd/>
            <a:tailEnd type="triangle" w="med" len="med"/>
          </a:ln>
        </p:spPr>
        <p:txBody>
          <a:bodyPr lIns="90000" tIns="46800" rIns="90000" bIns="46800"/>
          <a:lstStyle/>
          <a:p>
            <a:pPr>
              <a:spcBef>
                <a:spcPct val="0"/>
              </a:spcBef>
            </a:pPr>
            <a:endParaRPr lang="en-US" sz="2800">
              <a:solidFill>
                <a:srgbClr val="000000"/>
              </a:solidFill>
              <a:cs typeface="Arial" pitchFamily="34" charset="0"/>
            </a:endParaRPr>
          </a:p>
        </p:txBody>
      </p:sp>
      <p:sp>
        <p:nvSpPr>
          <p:cNvPr id="12" name="Rectangle 5"/>
          <p:cNvSpPr>
            <a:spLocks noChangeArrowheads="1"/>
          </p:cNvSpPr>
          <p:nvPr/>
        </p:nvSpPr>
        <p:spPr bwMode="auto">
          <a:xfrm>
            <a:off x="3613150" y="2711472"/>
            <a:ext cx="4968875" cy="2679837"/>
          </a:xfrm>
          <a:prstGeom prst="rect">
            <a:avLst/>
          </a:prstGeom>
          <a:ln/>
          <a:extLst/>
        </p:spPr>
        <p:style>
          <a:lnRef idx="2">
            <a:schemeClr val="accent6"/>
          </a:lnRef>
          <a:fillRef idx="1">
            <a:schemeClr val="lt1"/>
          </a:fillRef>
          <a:effectRef idx="0">
            <a:schemeClr val="accent6"/>
          </a:effectRef>
          <a:fontRef idx="minor">
            <a:schemeClr val="dk1"/>
          </a:fontRef>
        </p:style>
        <p:txBody>
          <a:bodyPr lIns="90000" tIns="46800" rIns="90000" bIns="46800" anchor="ctr">
            <a:spAutoFit/>
          </a:bodyPr>
          <a:lstStyle>
            <a:lvl1pPr marL="457200" indent="-457200"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457200" marR="0" lvl="0" indent="-457200" defTabSz="914400" eaLnBrk="1" fontAlgn="auto" latinLnBrk="0" hangingPunct="1">
              <a:lnSpc>
                <a:spcPct val="120000"/>
              </a:lnSpc>
              <a:spcBef>
                <a:spcPct val="0"/>
              </a:spcBef>
              <a:spcAft>
                <a:spcPts val="0"/>
              </a:spcAft>
              <a:buClrTx/>
              <a:buSzTx/>
              <a:buFontTx/>
              <a:buAutoNum type="arabicPeriod" startAt="6"/>
              <a:tabLst/>
              <a:defRPr/>
            </a:pPr>
            <a:r>
              <a:rPr kumimoji="0" lang="de-DE" altLang="de-DE" sz="2000" b="0" i="0" u="none" strike="noStrike" kern="0" cap="none" spc="0" normalizeH="0" baseline="0" noProof="0" dirty="0" err="1" smtClean="0">
                <a:ln>
                  <a:noFill/>
                </a:ln>
                <a:solidFill>
                  <a:schemeClr val="bg2"/>
                </a:solidFill>
                <a:effectLst/>
                <a:uLnTx/>
                <a:uFillTx/>
                <a:latin typeface="Arial" charset="0"/>
                <a:ea typeface="+mn-ea"/>
                <a:cs typeface="+mn-cs"/>
              </a:rPr>
              <a:t>One-handed</a:t>
            </a:r>
            <a:r>
              <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smtClean="0">
                <a:ln>
                  <a:noFill/>
                </a:ln>
                <a:solidFill>
                  <a:schemeClr val="bg2"/>
                </a:solidFill>
                <a:effectLst/>
                <a:uLnTx/>
                <a:uFillTx/>
                <a:latin typeface="Arial" charset="0"/>
                <a:ea typeface="+mn-ea"/>
                <a:cs typeface="+mn-cs"/>
              </a:rPr>
              <a:t>handling</a:t>
            </a:r>
            <a:endParaRPr kumimoji="0" lang="de-DE" altLang="de-DE" sz="2000" b="0" i="0" u="none" strike="noStrike" kern="0" cap="none" spc="0" normalizeH="0" baseline="0" noProof="0" dirty="0">
              <a:ln>
                <a:noFill/>
              </a:ln>
              <a:solidFill>
                <a:schemeClr val="bg2"/>
              </a:solidFill>
              <a:effectLst/>
              <a:uLnTx/>
              <a:uFillTx/>
              <a:latin typeface="Arial" charset="0"/>
              <a:ea typeface="+mn-ea"/>
              <a:cs typeface="+mn-cs"/>
            </a:endParaRPr>
          </a:p>
          <a:p>
            <a:pPr marL="457200" marR="0" lvl="0" indent="-457200" defTabSz="914400" eaLnBrk="1" fontAlgn="auto" latinLnBrk="0" hangingPunct="1">
              <a:lnSpc>
                <a:spcPct val="120000"/>
              </a:lnSpc>
              <a:spcBef>
                <a:spcPct val="0"/>
              </a:spcBef>
              <a:spcAft>
                <a:spcPts val="0"/>
              </a:spcAft>
              <a:buClrTx/>
              <a:buSzTx/>
              <a:buFontTx/>
              <a:buAutoNum type="arabicPeriod" startAt="5"/>
              <a:tabLst/>
              <a:defRPr/>
            </a:pP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Lifting, </a:t>
            </a:r>
            <a:r>
              <a:rPr kumimoji="0" lang="de-DE" altLang="de-DE" sz="2000" b="0" i="0" u="none" strike="noStrike" kern="0" cap="none" spc="0" normalizeH="0" baseline="0" noProof="0" dirty="0" err="1" smtClean="0">
                <a:ln>
                  <a:noFill/>
                </a:ln>
                <a:solidFill>
                  <a:schemeClr val="bg2"/>
                </a:solidFill>
                <a:effectLst/>
                <a:uLnTx/>
                <a:uFillTx/>
                <a:latin typeface="Arial" charset="0"/>
                <a:ea typeface="+mn-ea"/>
                <a:cs typeface="+mn-cs"/>
              </a:rPr>
              <a:t>one-handed</a:t>
            </a:r>
            <a:endParaRPr kumimoji="0" lang="de-DE" altLang="de-DE" sz="2000" b="0" i="0" u="none" strike="noStrike" kern="0" cap="none" spc="0" normalizeH="0" baseline="0" noProof="0" dirty="0">
              <a:ln>
                <a:noFill/>
              </a:ln>
              <a:solidFill>
                <a:schemeClr val="bg2"/>
              </a:solidFill>
              <a:effectLst/>
              <a:uLnTx/>
              <a:uFillTx/>
              <a:latin typeface="Arial" charset="0"/>
              <a:ea typeface="+mn-ea"/>
              <a:cs typeface="+mn-cs"/>
            </a:endParaRPr>
          </a:p>
          <a:p>
            <a:pPr marL="457200" marR="0" lvl="0" indent="-457200" defTabSz="914400" eaLnBrk="1" fontAlgn="auto" latinLnBrk="0" hangingPunct="1">
              <a:lnSpc>
                <a:spcPct val="120000"/>
              </a:lnSpc>
              <a:spcBef>
                <a:spcPct val="0"/>
              </a:spcBef>
              <a:spcAft>
                <a:spcPts val="0"/>
              </a:spcAft>
              <a:buClrTx/>
              <a:buSzTx/>
              <a:buFontTx/>
              <a:buNone/>
              <a:tabLst/>
              <a:defRPr/>
            </a:pP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4. 	Lifting, </a:t>
            </a:r>
            <a:r>
              <a:rPr kumimoji="0" lang="de-DE" altLang="de-DE" sz="2000" b="0" i="0" u="none" strike="noStrike" kern="0" cap="none" spc="0" normalizeH="0" baseline="0" noProof="0" dirty="0" err="1" smtClean="0">
                <a:ln>
                  <a:noFill/>
                </a:ln>
                <a:solidFill>
                  <a:schemeClr val="bg2"/>
                </a:solidFill>
                <a:effectLst/>
                <a:uLnTx/>
                <a:uFillTx/>
                <a:latin typeface="Arial" charset="0"/>
                <a:ea typeface="+mn-ea"/>
                <a:cs typeface="+mn-cs"/>
              </a:rPr>
              <a:t>two-handed</a:t>
            </a:r>
            <a:endParaRPr kumimoji="0" lang="de-DE" altLang="de-DE" sz="2000" b="0" i="0" u="none" strike="noStrike" kern="0" cap="none" spc="0" normalizeH="0" baseline="0" noProof="0" dirty="0">
              <a:ln>
                <a:noFill/>
              </a:ln>
              <a:solidFill>
                <a:schemeClr val="bg2"/>
              </a:solidFill>
              <a:effectLst/>
              <a:uLnTx/>
              <a:uFillTx/>
              <a:latin typeface="Arial" charset="0"/>
              <a:ea typeface="+mn-ea"/>
              <a:cs typeface="+mn-cs"/>
            </a:endParaRPr>
          </a:p>
          <a:p>
            <a:pPr marL="457200" marR="0" lvl="0" indent="-457200" defTabSz="914400" eaLnBrk="1" fontAlgn="auto" latinLnBrk="0" hangingPunct="1">
              <a:lnSpc>
                <a:spcPct val="120000"/>
              </a:lnSpc>
              <a:spcBef>
                <a:spcPct val="0"/>
              </a:spcBef>
              <a:spcAft>
                <a:spcPts val="0"/>
              </a:spcAft>
              <a:buClrTx/>
              <a:buSzTx/>
              <a:buFontTx/>
              <a:buNone/>
              <a:tabLst/>
              <a:defRPr/>
            </a:pP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3.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Carrying</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in front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of</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or</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to</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the</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side</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of</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the</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smtClean="0">
                <a:ln>
                  <a:noFill/>
                </a:ln>
                <a:solidFill>
                  <a:schemeClr val="bg2"/>
                </a:solidFill>
                <a:effectLst/>
                <a:uLnTx/>
                <a:uFillTx/>
                <a:latin typeface="Arial" charset="0"/>
                <a:ea typeface="+mn-ea"/>
                <a:cs typeface="+mn-cs"/>
              </a:rPr>
              <a:t>body</a:t>
            </a:r>
            <a:endParaRPr kumimoji="0" lang="de-DE" altLang="de-DE" sz="2000" b="0" i="0" u="none" strike="noStrike" kern="0" cap="none" spc="0" normalizeH="0" baseline="0" noProof="0" dirty="0">
              <a:ln>
                <a:noFill/>
              </a:ln>
              <a:solidFill>
                <a:schemeClr val="bg2"/>
              </a:solidFill>
              <a:effectLst/>
              <a:uLnTx/>
              <a:uFillTx/>
              <a:latin typeface="Arial" charset="0"/>
              <a:ea typeface="+mn-ea"/>
              <a:cs typeface="+mn-cs"/>
            </a:endParaRPr>
          </a:p>
          <a:p>
            <a:pPr marL="457200" marR="0" lvl="0" indent="-457200" defTabSz="914400" eaLnBrk="1" fontAlgn="auto" latinLnBrk="0" hangingPunct="1">
              <a:lnSpc>
                <a:spcPct val="120000"/>
              </a:lnSpc>
              <a:spcBef>
                <a:spcPct val="0"/>
              </a:spcBef>
              <a:spcAft>
                <a:spcPts val="0"/>
              </a:spcAft>
              <a:buClrTx/>
              <a:buSzTx/>
              <a:buFontTx/>
              <a:buNone/>
              <a:tabLst/>
              <a:defRPr/>
            </a:pPr>
            <a:r>
              <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rPr>
              <a:t>2. </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Carrying</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on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both</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sides</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of</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the</a:t>
            </a:r>
            <a:r>
              <a:rPr kumimoji="0" lang="de-DE" altLang="de-DE" sz="2000" b="0" i="0" u="none" strike="noStrike" kern="0" cap="none" spc="0" normalizeH="0" baseline="0" noProof="0" dirty="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a:ln>
                  <a:noFill/>
                </a:ln>
                <a:solidFill>
                  <a:schemeClr val="bg2"/>
                </a:solidFill>
                <a:effectLst/>
                <a:uLnTx/>
                <a:uFillTx/>
                <a:latin typeface="Arial" charset="0"/>
                <a:ea typeface="+mn-ea"/>
                <a:cs typeface="+mn-cs"/>
              </a:rPr>
              <a:t>body</a:t>
            </a:r>
            <a:endPar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endParaRPr>
          </a:p>
          <a:p>
            <a:pPr marL="457200" marR="0" lvl="0" indent="-457200" defTabSz="914400" eaLnBrk="1" fontAlgn="auto" latinLnBrk="0" hangingPunct="1">
              <a:lnSpc>
                <a:spcPct val="120000"/>
              </a:lnSpc>
              <a:spcBef>
                <a:spcPct val="0"/>
              </a:spcBef>
              <a:spcAft>
                <a:spcPts val="0"/>
              </a:spcAft>
              <a:buClrTx/>
              <a:buSzTx/>
              <a:buFontTx/>
              <a:buNone/>
              <a:tabLst/>
              <a:defRPr/>
            </a:pPr>
            <a:r>
              <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rPr>
              <a:t>1. 	</a:t>
            </a:r>
            <a:r>
              <a:rPr kumimoji="0" lang="de-DE" altLang="de-DE" sz="2000" b="0" i="0" u="none" strike="noStrike" kern="0" cap="none" spc="0" normalizeH="0" baseline="0" noProof="0" dirty="0" err="1" smtClean="0">
                <a:ln>
                  <a:noFill/>
                </a:ln>
                <a:solidFill>
                  <a:schemeClr val="bg2"/>
                </a:solidFill>
                <a:effectLst/>
                <a:uLnTx/>
                <a:uFillTx/>
                <a:latin typeface="Arial" charset="0"/>
                <a:ea typeface="+mn-ea"/>
                <a:cs typeface="+mn-cs"/>
              </a:rPr>
              <a:t>Two-handed</a:t>
            </a:r>
            <a:r>
              <a:rPr kumimoji="0" lang="de-DE" altLang="de-DE" sz="20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2000" b="0" i="0" u="none" strike="noStrike" kern="0" cap="none" spc="0" normalizeH="0" baseline="0" noProof="0" dirty="0" err="1" smtClean="0">
                <a:ln>
                  <a:noFill/>
                </a:ln>
                <a:solidFill>
                  <a:schemeClr val="bg2"/>
                </a:solidFill>
                <a:effectLst/>
                <a:uLnTx/>
                <a:uFillTx/>
                <a:latin typeface="Arial" charset="0"/>
                <a:ea typeface="+mn-ea"/>
                <a:cs typeface="+mn-cs"/>
              </a:rPr>
              <a:t>handling</a:t>
            </a:r>
            <a:endParaRPr kumimoji="0" lang="de-DE" altLang="de-DE" sz="2000" b="0" i="0" u="none" strike="noStrike" kern="0" cap="none" spc="0" normalizeH="0" baseline="0" noProof="0" dirty="0">
              <a:ln>
                <a:noFill/>
              </a:ln>
              <a:solidFill>
                <a:schemeClr val="bg2"/>
              </a:solidFill>
              <a:effectLst/>
              <a:uLnTx/>
              <a:uFillTx/>
              <a:latin typeface="Arial" charset="0"/>
              <a:ea typeface="+mn-ea"/>
              <a:cs typeface="+mn-cs"/>
            </a:endParaRPr>
          </a:p>
        </p:txBody>
      </p:sp>
      <p:sp>
        <p:nvSpPr>
          <p:cNvPr id="13" name="Rectangle 5"/>
          <p:cNvSpPr>
            <a:spLocks noChangeArrowheads="1"/>
          </p:cNvSpPr>
          <p:nvPr/>
        </p:nvSpPr>
        <p:spPr bwMode="auto">
          <a:xfrm>
            <a:off x="3605150" y="1885032"/>
            <a:ext cx="4976875" cy="759311"/>
          </a:xfrm>
          <a:prstGeom prst="rect">
            <a:avLst/>
          </a:prstGeom>
          <a:ln>
            <a:headEnd/>
            <a:tailEnd/>
          </a:ln>
          <a:extLst/>
        </p:spPr>
        <p:style>
          <a:lnRef idx="2">
            <a:schemeClr val="accent6"/>
          </a:lnRef>
          <a:fillRef idx="1">
            <a:schemeClr val="lt1"/>
          </a:fillRef>
          <a:effectRef idx="0">
            <a:schemeClr val="accent6"/>
          </a:effectRef>
          <a:fontRef idx="minor">
            <a:schemeClr val="dk1"/>
          </a:fontRef>
        </p:style>
        <p:txBody>
          <a:bodyPr wrap="square" lIns="90000" tIns="46800" rIns="90000" bIns="46800" anchor="ctr">
            <a:spAutoFit/>
          </a:bodyPr>
          <a:lstStyle>
            <a:lvl1pPr marL="457200" indent="-457200"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defTabSz="914400" eaLnBrk="1" fontAlgn="auto" latinLnBrk="0" hangingPunct="1">
              <a:lnSpc>
                <a:spcPct val="120000"/>
              </a:lnSpc>
              <a:spcBef>
                <a:spcPct val="0"/>
              </a:spcBef>
              <a:spcAft>
                <a:spcPts val="0"/>
              </a:spcAft>
              <a:buClrTx/>
              <a:buSzTx/>
              <a:buFontTx/>
              <a:buNone/>
              <a:tabLst/>
              <a:defRPr/>
            </a:pP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In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consideration</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of</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the</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lever</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arm, arm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position</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trunk</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bending</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the</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trend</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is</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as</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 </a:t>
            </a:r>
            <a:r>
              <a:rPr kumimoji="0" lang="de-DE" altLang="de-DE" sz="1800" b="0" i="0" u="none" strike="noStrike" kern="0" cap="none" spc="0" normalizeH="0" baseline="0" noProof="0" dirty="0" err="1" smtClean="0">
                <a:ln>
                  <a:noFill/>
                </a:ln>
                <a:solidFill>
                  <a:schemeClr val="bg2"/>
                </a:solidFill>
                <a:effectLst/>
                <a:uLnTx/>
                <a:uFillTx/>
                <a:latin typeface="Arial" charset="0"/>
                <a:ea typeface="+mn-ea"/>
                <a:cs typeface="+mn-cs"/>
              </a:rPr>
              <a:t>follows</a:t>
            </a:r>
            <a:r>
              <a:rPr kumimoji="0" lang="de-DE" altLang="de-DE" sz="1800" b="0" i="0" u="none" strike="noStrike" kern="0" cap="none" spc="0" normalizeH="0" baseline="0" noProof="0" dirty="0" smtClean="0">
                <a:ln>
                  <a:noFill/>
                </a:ln>
                <a:solidFill>
                  <a:schemeClr val="bg2"/>
                </a:solidFill>
                <a:effectLst/>
                <a:uLnTx/>
                <a:uFillTx/>
                <a:latin typeface="Arial" charset="0"/>
                <a:ea typeface="+mn-ea"/>
                <a:cs typeface="+mn-cs"/>
              </a:rPr>
              <a:t>:</a:t>
            </a:r>
            <a:endParaRPr kumimoji="0" lang="de-DE" altLang="de-DE" sz="1800" b="0" i="0" u="none" strike="noStrike" kern="0" cap="none" spc="0" normalizeH="0" baseline="0" noProof="0" dirty="0">
              <a:ln>
                <a:noFill/>
              </a:ln>
              <a:solidFill>
                <a:schemeClr val="bg2"/>
              </a:solidFill>
              <a:effectLst/>
              <a:uLnTx/>
              <a:uFillTx/>
              <a:latin typeface="Arial" charset="0"/>
              <a:ea typeface="+mn-ea"/>
              <a:cs typeface="+mn-cs"/>
            </a:endParaRPr>
          </a:p>
        </p:txBody>
      </p:sp>
      <p:sp>
        <p:nvSpPr>
          <p:cNvPr id="14" name="Text Box 8"/>
          <p:cNvSpPr txBox="1">
            <a:spLocks noChangeArrowheads="1"/>
          </p:cNvSpPr>
          <p:nvPr/>
        </p:nvSpPr>
        <p:spPr bwMode="auto">
          <a:xfrm>
            <a:off x="179512" y="5315863"/>
            <a:ext cx="2376264" cy="894733"/>
          </a:xfrm>
          <a:prstGeom prst="rect">
            <a:avLst/>
          </a:prstGeom>
          <a:noFill/>
          <a:ln w="9525">
            <a:noFill/>
            <a:miter lim="800000"/>
            <a:headEnd/>
            <a:tailEnd/>
          </a:ln>
        </p:spPr>
        <p:txBody>
          <a:bodyPr wrap="square" lIns="90000" tIns="46800" rIns="90000" bIns="46800">
            <a:spAutoFit/>
          </a:bodyPr>
          <a:lstStyle/>
          <a:p>
            <a:pPr>
              <a:spcBef>
                <a:spcPct val="50000"/>
              </a:spcBef>
            </a:pPr>
            <a:r>
              <a:rPr lang="de-DE" altLang="de-DE" sz="1400" b="1" dirty="0" smtClean="0">
                <a:solidFill>
                  <a:schemeClr val="bg2"/>
                </a:solidFill>
                <a:cs typeface="Arial" pitchFamily="34" charset="0"/>
              </a:rPr>
              <a:t>See </a:t>
            </a:r>
            <a:r>
              <a:rPr lang="de-DE" altLang="de-DE" sz="1400" b="1" dirty="0">
                <a:solidFill>
                  <a:schemeClr val="bg2"/>
                </a:solidFill>
                <a:cs typeface="Arial" pitchFamily="34" charset="0"/>
              </a:rPr>
              <a:t>also "Mainz-Dortmunder" Dose </a:t>
            </a:r>
            <a:r>
              <a:rPr lang="de-DE" altLang="de-DE" sz="1400" b="1" dirty="0" err="1" smtClean="0">
                <a:solidFill>
                  <a:schemeClr val="bg2"/>
                </a:solidFill>
                <a:cs typeface="Arial" pitchFamily="34" charset="0"/>
              </a:rPr>
              <a:t>model</a:t>
            </a:r>
            <a:r>
              <a:rPr lang="de-DE" altLang="de-DE" sz="1400" b="1" dirty="0" smtClean="0">
                <a:solidFill>
                  <a:schemeClr val="bg2"/>
                </a:solidFill>
                <a:cs typeface="Arial" pitchFamily="34" charset="0"/>
              </a:rPr>
              <a:t/>
            </a:r>
            <a:br>
              <a:rPr lang="de-DE" altLang="de-DE" sz="1400" b="1" dirty="0" smtClean="0">
                <a:solidFill>
                  <a:schemeClr val="bg2"/>
                </a:solidFill>
                <a:cs typeface="Arial" pitchFamily="34" charset="0"/>
              </a:rPr>
            </a:br>
            <a:r>
              <a:rPr lang="de-DE" altLang="de-DE" sz="1200" dirty="0" smtClean="0">
                <a:solidFill>
                  <a:schemeClr val="bg2"/>
                </a:solidFill>
                <a:cs typeface="Arial" pitchFamily="34" charset="0"/>
              </a:rPr>
              <a:t>Source</a:t>
            </a:r>
            <a:r>
              <a:rPr lang="de-DE" altLang="de-DE" sz="1200" dirty="0">
                <a:solidFill>
                  <a:schemeClr val="bg2"/>
                </a:solidFill>
                <a:cs typeface="Arial" pitchFamily="34" charset="0"/>
              </a:rPr>
              <a:t>: Jäger, </a:t>
            </a:r>
            <a:r>
              <a:rPr lang="de-DE" altLang="de-DE" sz="1200" dirty="0" err="1">
                <a:solidFill>
                  <a:schemeClr val="bg2"/>
                </a:solidFill>
                <a:cs typeface="Arial" pitchFamily="34" charset="0"/>
              </a:rPr>
              <a:t>Luttmann</a:t>
            </a:r>
            <a:r>
              <a:rPr lang="de-DE" altLang="de-DE" sz="1200" dirty="0">
                <a:solidFill>
                  <a:schemeClr val="bg2"/>
                </a:solidFill>
                <a:cs typeface="Arial" pitchFamily="34" charset="0"/>
              </a:rPr>
              <a:t> 1999</a:t>
            </a:r>
            <a:br>
              <a:rPr lang="de-DE" altLang="de-DE" sz="1200" dirty="0">
                <a:solidFill>
                  <a:schemeClr val="bg2"/>
                </a:solidFill>
                <a:cs typeface="Arial" pitchFamily="34" charset="0"/>
              </a:rPr>
            </a:br>
            <a:r>
              <a:rPr lang="de-DE" altLang="de-DE" sz="1200" dirty="0">
                <a:solidFill>
                  <a:schemeClr val="bg2"/>
                </a:solidFill>
                <a:cs typeface="Arial" pitchFamily="34" charset="0"/>
              </a:rPr>
              <a:t>Source:  Hartung, Schäfer 1999</a:t>
            </a:r>
          </a:p>
        </p:txBody>
      </p:sp>
    </p:spTree>
    <p:extLst>
      <p:ext uri="{BB962C8B-B14F-4D97-AF65-F5344CB8AC3E}">
        <p14:creationId xmlns:p14="http://schemas.microsoft.com/office/powerpoint/2010/main" val="844938499"/>
      </p:ext>
    </p:extLst>
  </p:cSld>
  <p:clrMapOvr>
    <a:masterClrMapping/>
  </p:clrMapOvr>
  <p:timing>
    <p:tnLst>
      <p:par>
        <p:cTn id="1" dur="indefinite" restart="never" nodeType="tmRoot"/>
      </p:par>
    </p:tnLst>
  </p:timing>
</p:sld>
</file>

<file path=ppt/theme/theme1.xml><?xml version="1.0" encoding="utf-8"?>
<a:theme xmlns:a="http://schemas.openxmlformats.org/drawingml/2006/main" name="Standarddesign">
  <a:themeElements>
    <a:clrScheme name="Standarddesign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charset="0"/>
          </a:defRPr>
        </a:defPPr>
      </a:lstStyle>
    </a:lnDef>
  </a:objectDefaults>
  <a:extraClrSchemeLst>
    <a:extraClrScheme>
      <a:clrScheme name="Standarddesign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HoehneBIA">
  <a:themeElements>
    <a:clrScheme name="1_HoehneBIA 9">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9999"/>
      </a:hlink>
      <a:folHlink>
        <a:srgbClr val="969696"/>
      </a:folHlink>
    </a:clrScheme>
    <a:fontScheme name="1_HoehneBIA">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altLang="de-DE"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altLang="de-DE" sz="2400" b="0" i="0" u="none" strike="noStrike" cap="none" normalizeH="0" baseline="0" smtClean="0">
            <a:ln>
              <a:noFill/>
            </a:ln>
            <a:solidFill>
              <a:schemeClr val="tx1"/>
            </a:solidFill>
            <a:effectLst/>
            <a:latin typeface="Arial" charset="0"/>
          </a:defRPr>
        </a:defPPr>
      </a:lstStyle>
    </a:lnDef>
  </a:objectDefaults>
  <a:extraClrSchemeLst>
    <a:extraClrScheme>
      <a:clrScheme name="1_HoehneBI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HoehneBI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HoehneBI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HoehneBI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HoehneBI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HoehneBI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HoehneBI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1_HoehneBIA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969696"/>
        </a:folHlink>
      </a:clrScheme>
      <a:clrMap bg1="lt1" tx1="dk1" bg2="lt2" tx2="dk2" accent1="accent1" accent2="accent2" accent3="accent3" accent4="accent4" accent5="accent5" accent6="accent6" hlink="hlink" folHlink="folHlink"/>
    </a:extraClrScheme>
    <a:extraClrScheme>
      <a:clrScheme name="1_HoehneBIA 9">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2748</Words>
  <Application>Microsoft Office PowerPoint</Application>
  <PresentationFormat>Bildschirmpräsentation (4:3)</PresentationFormat>
  <Paragraphs>377</Paragraphs>
  <Slides>21</Slides>
  <Notes>18</Notes>
  <HiddenSlides>0</HiddenSlides>
  <MMClips>2</MMClips>
  <ScaleCrop>false</ScaleCrop>
  <HeadingPairs>
    <vt:vector size="8" baseType="variant">
      <vt:variant>
        <vt:lpstr>Verwendete Schriftarten</vt:lpstr>
      </vt:variant>
      <vt:variant>
        <vt:i4>8</vt:i4>
      </vt:variant>
      <vt:variant>
        <vt:lpstr>Design</vt:lpstr>
      </vt:variant>
      <vt:variant>
        <vt:i4>3</vt:i4>
      </vt:variant>
      <vt:variant>
        <vt:lpstr>Eingebettete OLE-Server</vt:lpstr>
      </vt:variant>
      <vt:variant>
        <vt:i4>1</vt:i4>
      </vt:variant>
      <vt:variant>
        <vt:lpstr>Folientitel</vt:lpstr>
      </vt:variant>
      <vt:variant>
        <vt:i4>21</vt:i4>
      </vt:variant>
    </vt:vector>
  </HeadingPairs>
  <TitlesOfParts>
    <vt:vector size="33" baseType="lpstr">
      <vt:lpstr>Arial</vt:lpstr>
      <vt:lpstr>Futura Bk BT</vt:lpstr>
      <vt:lpstr>Kristen ITC</vt:lpstr>
      <vt:lpstr>Lucida Calligraphy</vt:lpstr>
      <vt:lpstr>Symbol</vt:lpstr>
      <vt:lpstr>Times New Roman</vt:lpstr>
      <vt:lpstr>Verdana</vt:lpstr>
      <vt:lpstr>Wingdings</vt:lpstr>
      <vt:lpstr>Standarddesign</vt:lpstr>
      <vt:lpstr>1_HoehneBIA</vt:lpstr>
      <vt:lpstr>1_Standarddesign</vt:lpstr>
      <vt:lpstr>Formel</vt:lpstr>
      <vt:lpstr>Anthropometric and biomechanical aspects of ergonomic design  Part 7: Stress factors and biomechanical mechanisms of action</vt:lpstr>
      <vt:lpstr>Overview</vt:lpstr>
      <vt:lpstr>Hazards to the health of the spine</vt:lpstr>
      <vt:lpstr>Estimation of the disc load as a function of the lifted weight</vt:lpstr>
      <vt:lpstr>Schematic diagram of a 2-dimensional biomechanical model</vt:lpstr>
      <vt:lpstr>Lumbar axial compressive forces: stress limits</vt:lpstr>
      <vt:lpstr>Lumbar axial compressive forces: relationship to posture and lever arm</vt:lpstr>
      <vt:lpstr>Compressive force on L5 – S1 during vertical lifting:</vt:lpstr>
      <vt:lpstr>"Mainz-Dortmunder" Dose (MDD) model</vt:lpstr>
      <vt:lpstr>General task-related stress factors</vt:lpstr>
      <vt:lpstr>Guideline values for load masses as a function of influencing factors</vt:lpstr>
      <vt:lpstr>Factors influencing determining of the limit loads</vt:lpstr>
      <vt:lpstr>Example</vt:lpstr>
      <vt:lpstr>PowerPoint-Präsentation</vt:lpstr>
      <vt:lpstr>PowerPoint-Präsentation</vt:lpstr>
      <vt:lpstr>PowerPoint-Präsentation</vt:lpstr>
      <vt:lpstr>Fettler's workplace</vt:lpstr>
      <vt:lpstr>Reference to sources of the images</vt:lpstr>
      <vt:lpstr>Important literature for Module 2-7</vt:lpstr>
      <vt:lpstr>Important literature for Module 2-7</vt:lpstr>
      <vt:lpstr>Impressum </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 ..</dc:creator>
  <cp:lastModifiedBy>vonRymonLipinski, Katharina</cp:lastModifiedBy>
  <cp:revision>139</cp:revision>
  <dcterms:created xsi:type="dcterms:W3CDTF">2009-09-14T12:08:23Z</dcterms:created>
  <dcterms:modified xsi:type="dcterms:W3CDTF">2019-11-12T09:06:19Z</dcterms:modified>
</cp:coreProperties>
</file>