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2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79" r:id="rId11"/>
    <p:sldId id="275" r:id="rId12"/>
    <p:sldId id="276" r:id="rId13"/>
    <p:sldId id="277" r:id="rId14"/>
    <p:sldId id="278" r:id="rId15"/>
    <p:sldId id="268" r:id="rId16"/>
    <p:sldId id="267" r:id="rId17"/>
    <p:sldId id="266" r:id="rId18"/>
    <p:sldId id="265" r:id="rId19"/>
    <p:sldId id="264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sz="2000" kern="1200">
        <a:solidFill>
          <a:srgbClr val="6D6D6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rgbClr val="6D6D6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rgbClr val="6D6D6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rgbClr val="6D6D6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rgbClr val="6D6D6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6D6D6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6D6D6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6D6D6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6D6D6D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pos="5420">
          <p15:clr>
            <a:srgbClr val="A4A3A4"/>
          </p15:clr>
        </p15:guide>
        <p15:guide id="5" pos="340">
          <p15:clr>
            <a:srgbClr val="A4A3A4"/>
          </p15:clr>
        </p15:guide>
        <p15:guide id="6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n Silke" initials="BS" lastIdx="2" clrIdx="0">
    <p:extLst>
      <p:ext uri="{19B8F6BF-5375-455C-9EA6-DF929625EA0E}">
        <p15:presenceInfo xmlns:p15="http://schemas.microsoft.com/office/powerpoint/2012/main" userId="Born Silke" providerId="None"/>
      </p:ext>
    </p:extLst>
  </p:cmAuthor>
  <p:cmAuthor id="2" name="Pohl, Gudrun" initials="PL" lastIdx="10" clrIdx="1">
    <p:extLst>
      <p:ext uri="{19B8F6BF-5375-455C-9EA6-DF929625EA0E}">
        <p15:presenceInfo xmlns:p15="http://schemas.microsoft.com/office/powerpoint/2012/main" userId="Pohl, Gudr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1C0"/>
    <a:srgbClr val="FFFFFF"/>
    <a:srgbClr val="4B4D4C"/>
    <a:srgbClr val="FEFEFE"/>
    <a:srgbClr val="94C11C"/>
    <a:srgbClr val="E14D0E"/>
    <a:srgbClr val="0095DB"/>
    <a:srgbClr val="008C8E"/>
    <a:srgbClr val="FFDB92"/>
    <a:srgbClr val="577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4442" autoAdjust="0"/>
  </p:normalViewPr>
  <p:slideViewPr>
    <p:cSldViewPr>
      <p:cViewPr varScale="1">
        <p:scale>
          <a:sx n="93" d="100"/>
          <a:sy n="93" d="100"/>
        </p:scale>
        <p:origin x="1308" y="96"/>
      </p:cViewPr>
      <p:guideLst>
        <p:guide orient="horz" pos="482"/>
        <p:guide orient="horz" pos="4020"/>
        <p:guide orient="horz" pos="935"/>
        <p:guide pos="5420"/>
        <p:guide pos="340"/>
        <p:guide pos="3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3D5E6C-51EB-4ED2-B86B-6A522C69C9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872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34:16.0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4475B5-FE14-468C-BA74-B531487E608B}" emma:medium="tactile" emma:mode="ink">
          <msink:context xmlns:msink="http://schemas.microsoft.com/ink/2010/main" type="writingRegion" rotatedBoundingBox="20950,3778 23504,4718 23441,4889 20886,3949"/>
        </emma:interpretation>
      </emma:emma>
    </inkml:annotationXML>
    <inkml:traceGroup>
      <inkml:annotationXML>
        <emma:emma xmlns:emma="http://www.w3.org/2003/04/emma" version="1.0">
          <emma:interpretation id="{416826C1-0B86-4527-A831-9C32D4F17D36}" emma:medium="tactile" emma:mode="ink">
            <msink:context xmlns:msink="http://schemas.microsoft.com/ink/2010/main" type="paragraph" rotatedBoundingBox="20950,3778 23504,4718 23441,4889 20886,3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823942-BD48-4634-A5E8-588BF5352F08}" emma:medium="tactile" emma:mode="ink">
              <msink:context xmlns:msink="http://schemas.microsoft.com/ink/2010/main" type="line" rotatedBoundingBox="20950,3778 23504,4718 23441,4889 20886,3949"/>
            </emma:interpretation>
          </emma:emma>
        </inkml:annotationXML>
        <inkml:traceGroup>
          <inkml:annotationXML>
            <emma:emma xmlns:emma="http://www.w3.org/2003/04/emma" version="1.0">
              <emma:interpretation id="{6770D019-76F8-46D0-ADDC-2262042B0F8F}" emma:medium="tactile" emma:mode="ink">
                <msink:context xmlns:msink="http://schemas.microsoft.com/ink/2010/main" type="inkWord" rotatedBoundingBox="20950,3778 21089,3829 21028,3995 20889,3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-2348-874 0</inkml:trace>
          <inkml:trace contextRef="#ctx0" brushRef="#br0" timeOffset="234.0279">-2348-874 0</inkml:trace>
          <inkml:trace contextRef="#ctx0" brushRef="#br0" timeOffset="456.2191">-2348-874 0</inkml:trace>
          <inkml:trace contextRef="#ctx0" brushRef="#br0" timeOffset="-6627.6806">-2348-874 0</inkml:trace>
          <inkml:trace contextRef="#ctx0" brushRef="#br0" timeOffset="4163.0309">-2348-874 0</inkml:trace>
          <inkml:trace contextRef="#ctx0" brushRef="#br0" timeOffset="4319.6832">-2348-874 0</inkml:trace>
          <inkml:trace contextRef="#ctx0" brushRef="#br0" timeOffset="4679.4996">-2348-874 0</inkml:trace>
          <inkml:trace contextRef="#ctx0" brushRef="#br0" timeOffset="4507.1291">-2348-874 0</inkml:trace>
          <inkml:trace contextRef="#ctx0" brushRef="#br0" timeOffset="3791.8494">-2348-874 0</inkml:trace>
          <inkml:trace contextRef="#ctx0" brushRef="#br0" timeOffset="3975.4048">-2348-874 0</inkml:trace>
          <inkml:trace contextRef="#ctx0" brushRef="#br0" timeOffset="-5029.4869">-2348-928 0</inkml:trace>
          <inkml:trace contextRef="#ctx0" brushRef="#br0" timeOffset="-4763.9236">-2348-928 0</inkml:trace>
          <inkml:trace contextRef="#ctx0" brushRef="#br0" timeOffset="1932.4173">-2348-928 0</inkml:trace>
          <inkml:trace contextRef="#ctx0" brushRef="#br0" timeOffset="5748.2596">-2321-928 0</inkml:trace>
          <inkml:trace contextRef="#ctx0" brushRef="#br0" timeOffset="5497.8902">-2266-901 0</inkml:trace>
          <inkml:trace contextRef="#ctx0" brushRef="#br0" timeOffset="-1000.5832">-2266-956 0</inkml:trace>
          <inkml:trace contextRef="#ctx0" brushRef="#br0" timeOffset="-1219.286">-2266-956 0</inkml:trace>
          <inkml:trace contextRef="#ctx0" brushRef="#br0" timeOffset="1198.2195">-2430-846 0</inkml:trace>
          <inkml:trace contextRef="#ctx0" brushRef="#br0" timeOffset="8659.5174">-2403-901 0</inkml:trace>
          <inkml:trace contextRef="#ctx0" brushRef="#br0" timeOffset="8315.8594">-2403-901 0</inkml:trace>
          <inkml:trace contextRef="#ctx0" brushRef="#br0" timeOffset="8503.3438">-2403-901 0</inkml:trace>
          <inkml:trace contextRef="#ctx0" brushRef="#br0" timeOffset="650.7082">-2348-874 0,'-28'28'63,"1"-28"-63</inkml:trace>
          <inkml:trace contextRef="#ctx0" brushRef="#br0" timeOffset="-2157.3142">-2403-846 0</inkml:trace>
          <inkml:trace contextRef="#ctx0" brushRef="#br0" timeOffset="-2329.1429">-2403-846 0</inkml:trace>
          <inkml:trace contextRef="#ctx0" brushRef="#br0" timeOffset="-2500.9836">-2403-846 0</inkml:trace>
        </inkml:traceGroup>
        <inkml:traceGroup>
          <inkml:annotationXML>
            <emma:emma xmlns:emma="http://www.w3.org/2003/04/emma" version="1.0">
              <emma:interpretation id="{65F39D0F-4489-435E-A789-098FDBD17498}" emma:medium="tactile" emma:mode="ink">
                <msink:context xmlns:msink="http://schemas.microsoft.com/ink/2010/main" type="inkWord" rotatedBoundingBox="23320,4668 23331,4806 23273,4810 23262,46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323.8072">0 0 0</inkml:trace>
          <inkml:trace contextRef="#ctx0" brushRef="#br0" timeOffset="-22385.4475">0 28 0</inkml:trace>
          <inkml:trace contextRef="#ctx0" brushRef="#br0" timeOffset="-18145.6691">0-82 0</inkml:trace>
          <inkml:trace contextRef="#ctx0" brushRef="#br0" timeOffset="-16754.4993">-27-27 0</inkml:trace>
          <inkml:trace contextRef="#ctx0" brushRef="#br0" timeOffset="-17223.4246">-27-27 0</inkml:trace>
          <inkml:trace contextRef="#ctx0" brushRef="#br0" timeOffset="-11011.2946">-27-27 0</inkml:trace>
          <inkml:trace contextRef="#ctx0" brushRef="#br0" timeOffset="-9415.4848">-54-27 0</inkml:trace>
          <inkml:trace contextRef="#ctx0" brushRef="#br0" timeOffset="-9212.1949">-54-27 0</inkml:trace>
          <inkml:trace contextRef="#ctx0" brushRef="#br0" timeOffset="25816.4158">-54-27 0</inkml:trace>
          <inkml:trace contextRef="#ctx0" brushRef="#br0" timeOffset="25566.4474">-54-27 0</inkml:trace>
          <inkml:trace contextRef="#ctx0" brushRef="#br0" timeOffset="25379.0247">-54-27 0</inkml:trace>
          <inkml:trace contextRef="#ctx0" brushRef="#br0" timeOffset="17555.1388">-27 0 0</inkml:trace>
          <inkml:trace contextRef="#ctx0" brushRef="#br0" timeOffset="17352.0419">-27 0 0</inkml:trace>
          <inkml:trace contextRef="#ctx0" brushRef="#br0" timeOffset="17177.7334">-27 0 0</inkml:trace>
          <inkml:trace contextRef="#ctx0" brushRef="#br0" timeOffset="17774.1401">-27 0 0</inkml:trace>
          <inkml:trace contextRef="#ctx0" brushRef="#br0" timeOffset="17961.5101">-27 0 0</inkml:trace>
          <inkml:trace contextRef="#ctx0" brushRef="#br0" timeOffset="28050.8343">-27-109 0</inkml:trace>
          <inkml:trace contextRef="#ctx0" brushRef="#br0" timeOffset="28254.0334">-27-109 0</inkml:trace>
          <inkml:trace contextRef="#ctx0" brushRef="#br0" timeOffset="27832.1054">-27-109 0</inkml:trace>
        </inkml:traceGroup>
        <inkml:traceGroup>
          <inkml:annotationXML>
            <emma:emma xmlns:emma="http://www.w3.org/2003/04/emma" version="1.0">
              <emma:interpretation id="{9493C95F-1300-4A2C-B922-7DF745C133FC}" emma:medium="tactile" emma:mode="ink">
                <msink:context xmlns:msink="http://schemas.microsoft.com/ink/2010/main" type="inkWord" rotatedBoundingBox="23324,4829 23338,4834 23332,4849 23319,4844"/>
              </emma:interpretation>
              <emma:one-of disjunction-type="recognition" id="oneOf2"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*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8824.5663">0 55 0</inkml:trace>
          <inkml:trace contextRef="#ctx0" brushRef="#br0" timeOffset="39168.5575">0 55 0</inkml:trace>
        </inkml:traceGroup>
        <inkml:traceGroup>
          <inkml:annotationXML>
            <emma:emma xmlns:emma="http://www.w3.org/2003/04/emma" version="1.0">
              <emma:interpretation id="{94ECFCFF-BBB3-495E-815F-7CA4ADB93F4A}" emma:medium="tactile" emma:mode="ink">
                <msink:context xmlns:msink="http://schemas.microsoft.com/ink/2010/main" type="inkWord" rotatedBoundingBox="23324,4829 23338,4834 23332,4849 23319,48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9943.8213">0 55 0</inkml:trace>
        </inkml:traceGroup>
        <inkml:traceGroup>
          <inkml:annotationXML>
            <emma:emma xmlns:emma="http://www.w3.org/2003/04/emma" version="1.0">
              <emma:interpretation id="{48121EF3-6C52-4CE9-B875-49A34758E497}" emma:medium="tactile" emma:mode="ink">
                <msink:context xmlns:msink="http://schemas.microsoft.com/ink/2010/main" type="inkWord" rotatedBoundingBox="23324,4829 23338,4834 23332,4849 23319,4844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*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9012.044">0 55 0</inkml:trace>
        </inkml:traceGroup>
        <inkml:traceGroup>
          <inkml:annotationXML>
            <emma:emma xmlns:emma="http://www.w3.org/2003/04/emma" version="1.0">
              <emma:interpretation id="{632598A3-9FAB-43D8-8F5C-0AAE95A06E5D}" emma:medium="tactile" emma:mode="ink">
                <msink:context xmlns:msink="http://schemas.microsoft.com/ink/2010/main" type="inkWord" rotatedBoundingBox="23392,4684 23501,4724 23474,4799 23365,475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6238.4784">164-54 0</inkml:trace>
          <inkml:trace contextRef="#ctx0" brushRef="#br0" timeOffset="34925.5375">55-54 0</inkml:trace>
          <inkml:trace contextRef="#ctx0" brushRef="#br0" timeOffset="34011.9112">55-54 0</inkml:trace>
          <inkml:trace contextRef="#ctx0" brushRef="#br0" timeOffset="-10776.5814">55-27 0</inkml:trace>
          <inkml:trace contextRef="#ctx0" brushRef="#br0" timeOffset="36628.1691">110-27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9:12:43.2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EFB654-FFDE-4600-8E77-FE3A1A2E2F12}" emma:medium="tactile" emma:mode="ink">
          <msink:context xmlns:msink="http://schemas.microsoft.com/ink/2010/main" type="writingRegion" rotatedBoundingBox="8029,6964 8193,6964 8193,7510 8029,7510"/>
        </emma:interpretation>
      </emma:emma>
    </inkml:annotationXML>
    <inkml:traceGroup>
      <inkml:annotationXML>
        <emma:emma xmlns:emma="http://www.w3.org/2003/04/emma" version="1.0">
          <emma:interpretation id="{8CD4F5D0-890B-4F6A-952A-E8F7883BA353}" emma:medium="tactile" emma:mode="ink">
            <msink:context xmlns:msink="http://schemas.microsoft.com/ink/2010/main" type="paragraph" rotatedBoundingBox="8029,6964 8193,6964 8193,7510 8029,75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2EB50E-8B95-4037-BB08-D1E2EC60A890}" emma:medium="tactile" emma:mode="ink">
              <msink:context xmlns:msink="http://schemas.microsoft.com/ink/2010/main" type="line" rotatedBoundingBox="8029,6964 8193,6964 8193,7510 8029,7510"/>
            </emma:interpretation>
          </emma:emma>
        </inkml:annotationXML>
        <inkml:traceGroup>
          <inkml:annotationXML>
            <emma:emma xmlns:emma="http://www.w3.org/2003/04/emma" version="1.0">
              <emma:interpretation id="{F7EAE088-C380-46B5-B367-DA748C3DD932}" emma:medium="tactile" emma:mode="ink">
                <msink:context xmlns:msink="http://schemas.microsoft.com/ink/2010/main" type="inkWord" rotatedBoundingBox="8029,6964 8166,6964 8166,7510 8029,75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141 173 0,'0'-27'31,"0"-1"-15,0 1 15,0 0 0,0 0-31,0-1 16,0 1-1,0 54 376,0 1-391,0 26 16,0-27-16,0 28 15,0-28-15,0 1 16,0-1 0,0 0-1,0 1 16,0-1 32,0 0-16,0 1-32,0-1 1,0 0 31,0 0-16,0 1-31,0-1 63,-27-27 155,-1 0-186,28-27-32,-27 27 47,27-28 31,0 1-63,0 0-15,-27 0 16,27-1 0,0 1 15,0 0 0,-28 27-31,28-28 31,0 1 16,0 0 141</inkml:trace>
        </inkml:traceGroup>
        <inkml:traceGroup>
          <inkml:annotationXML>
            <emma:emma xmlns:emma="http://www.w3.org/2003/04/emma" version="1.0">
              <emma:interpretation id="{7772D637-651E-446A-847B-4B58A150BE79}" emma:medium="tactile" emma:mode="ink">
                <msink:context xmlns:msink="http://schemas.microsoft.com/ink/2010/main" type="inkWord" rotatedBoundingBox="8139,7073 8193,7073 8193,7483 8139,7483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330.8129">114 91 0,'0'82'188,"0"-27"-173,0 27-15,0-55 16,27 28-16,-27-28 16,0 0-16,0 0 15,27-27 17,-27 28-1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4:16.41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66750A-0EE3-4B56-A347-02B252E061C3}" emma:medium="tactile" emma:mode="ink">
          <msink:context xmlns:msink="http://schemas.microsoft.com/ink/2010/main" type="writingRegion" rotatedBoundingBox="15308,4671 18466,5348 17650,9160 14491,8483"/>
        </emma:interpretation>
      </emma:emma>
    </inkml:annotationXML>
    <inkml:traceGroup>
      <inkml:annotationXML>
        <emma:emma xmlns:emma="http://www.w3.org/2003/04/emma" version="1.0">
          <emma:interpretation id="{12446574-F76A-488C-9AB7-3C8F558A078A}" emma:medium="tactile" emma:mode="ink">
            <msink:context xmlns:msink="http://schemas.microsoft.com/ink/2010/main" type="paragraph" rotatedBoundingBox="15308,4671 18107,5271 17914,6168 15116,5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050C03-E06C-4B8B-836C-B08451FB105B}" emma:medium="tactile" emma:mode="ink">
              <msink:context xmlns:msink="http://schemas.microsoft.com/ink/2010/main" type="line" rotatedBoundingBox="15308,4671 18107,5271 17914,6168 15116,5568"/>
            </emma:interpretation>
          </emma:emma>
        </inkml:annotationXML>
        <inkml:traceGroup>
          <inkml:annotationXML>
            <emma:emma xmlns:emma="http://www.w3.org/2003/04/emma" version="1.0">
              <emma:interpretation id="{FFD5ACD7-D15D-47BF-B825-F3FD05F45DA9}" emma:medium="tactile" emma:mode="ink">
                <msink:context xmlns:msink="http://schemas.microsoft.com/ink/2010/main" type="inkWord" rotatedBoundingBox="15308,4671 18107,5270 17914,6168 15116,55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-55 136 0,'0'28'125,"27"-28"-94,-27 27-15,0 0-16,0 1 31,0-1 1,0 0-17,0 1 16,0-1 16,0 0 0,0 1-31,0-1 31,0 0-32,0 0 17,0 1 14,0-1-14,0 0-1,0 1 31,0-1 1</inkml:trace>
          <inkml:trace contextRef="#ctx0" brushRef="#br0" timeOffset="-2852.2103">2239 519 0,'-27'0'78,"0"0"-63,-1 0 17,1 0-17,27-28 1,-27 28-1,-1-27 17,1 27-17,27-27 1,-27 27-16,0 0 47,27-27-32,-28 27 1,1 0 31,0-28-31,-1 28 15,1 0 0,0 0 0,-1-27-31,1 27 47,27-27-31,-27 27-1,-1 0 1,1 0-16,0 0 16,-1 0 15,1 0-15,0-28-1,0 28 1,-1 0-1,1 0 17,0 0-17,-1 0-15,1 0 16,0 0 0,-1 0-16,1 0 15,0-27 1,-28 27-1,28 0 1,-1 0 0,1 0-16,0 0 15,0 0 1,-1 0-16,1 0 16,0 0 15,-1 0-16,1 0-15,0 0 16,-1 0 0,1 0-1,0 0 1,-1 0-16,1 0 16,0 0 15,0-27-16,-1 27-15,-26 0 16,26 0 0,1-28-16,0 28 15,-1 0-15,1 0 16,0 0 15,-1 0 0,1 0-31,0 0 16,-1 0 0,1 0 15,27-27-31,-27 27 16,0 0 30,-1 0-14,1 0 108,0 0-140,-1 0 16,1 0 31,0 0 0,-1 0-47,1 0 15,0 0 1,-1 0-16,1 0 16,0 0 15,-1 0 0,1 0 16,54 0 187,1 0-187,-1 0-16,0 0 1,1 27-1,26-27-15,-26 28-1,-1-28-15,0 27 16,1-27-16,-1 0 31,0 0-31,1 27 16,-1-27-16,0 28 15,28-28-15,-28 0 16,0 0 0,-27 27 15,28-27-16,-1 0 17,0 0-17,1 0 1,-1 0 15,0 0-15,1 0-1,-1 0-15,0 0 32,1 0-17,-1 0 1,0 0 0,0 0-16,1 0 15,-28 27 1,27-27-1,0 0 1,1 0 0,-1 28-1,0-28-15,1 0 16,-1 0 0,0 0-1,1 0 1,-1 0-1,0 27 1,28-27 15,-28 0-15,0 0 0,1 0-1,-1 0 1,0 0 15,28 0-15,-28 27-1,28-27 1,-28 0 0,28 0-1,-28 0-15,0 0 31,28 0-15,-55 27 0,27-27-16,1 0 15,-1 0 1,0 0-16,1 0 16,-1 0 15,0 0-16,1 28 1,-1-28 15,0 0-15,1 0 0,-1 0-1,0 0-15,28 0 16,-55 27-1,27-27-15,28 27 16,-28-27-16,0 0 16,28 0-16,-28 0 15,1 0 1,-1 0 15,-27 28 235,-27-28-266,-1 0 0,1 0 15,0 0 17,-1 0 15,1 0-16,0 0-16,-1 0 17,1 0-17,0 0 1,-1 0 0,1 0-1,0 0 1,0 0 31,-1 0 0,1 0-32,0 0-15,-1 0 31,1 0 1,0 0 15,-1 0-32,28-28 1,-27 28-16,0 0 15,-1-27-15,1 27 16,0 0 0,-1 0-16,1-27 15,0 27-15,0 0 16,-1 0 0,1 0-1,0-28 1,-1 28-16,1 0 15,0 0 1,-1-27-16,1 27 31,0 0-15,-1 0-16,1 0 16,0 0 15,-1 0-16,1 0 1,0 0 0,0 0-16,-1-27 15,1 27 1,0 0 0,-1 0-16,-26 0 15,-1 0-15,28 0 16,-1 0-1,1 0-15,0 0 16,0-27-16,-1 27 16,1 0-1,0 0-15,-1 0 16,1 0 15,27-28-15,-27 28 15,-1 0-31,1 0 16,0 0 15,27-27-15,-28 27 46,1 0-31,0 0-15,27-27 0,-28 27 30,1 0-14,0 0 30,0 0-31,-1 0-15,1 0 31,0 0-31,-1 0 30,1 0 64,0 0-79,-1 0 0,1 0-31,27 27 16,-27-27 31,-1 0-16,1 0 47,27 27 344,0 1-391,0-1 1,0 0 343,-27 0-360,54-27 532,0 0-391,1 0-124,-1 28-17,0-28 1,1 0-16,-1 0 31,0 0 16,1 0-31,-1 0-1,0 0 1,1 0-1,-1 0 17,0 0 15,0 0-47,1 0 15,-1 0-15,0 0 31,1 0-15,-1 0 15,28 0-15,-28 0 0,0 0 30,-27 27 33,28-27-64,-1 0 16,0 0 1,1 0 93,-1 0-110,0 0 17,0 0-17,1 0 32,-1 0 0,28 0 31,-28 0-62,0 0 46,1 0-15,-1 0-16,0 0 1,1 0-1,-1 0-16,-27-27-15,27 27 79,0 0-48,1 0-16,-28-28 1,27 28 31,-54 0 234,-1 0-265,1 0 15,0 0-15,0 0-1,-1 0 1,1 0 15,0 0 0,-1 0-31,1 0 16,0 0-16,-1 0 16,-26 0-16,26 0 15,1 0 1,0 0 0,0 0 46,-1 0 79,1 0-110,0 0-31,-1 0 31,1 0 16,0 0-16,-1 0 79,1 0-95,0 0 17,-1 0 14,1 0-30,0 0 31</inkml:trace>
          <inkml:trace contextRef="#ctx0" brushRef="#br0" timeOffset="-78010.4766">0 0 0,'27'0'188,"0"0"-188,28 0 15,-28 27 1,1-27 0,-1 0-1,0 0-15,1 27 16,-1-27 15,0 0 0,1 0 16,-28 28-47,27-28 16,0 0 15,0 0 0,1 0-31,-1 0 32,0 0-17,1 0 32,-1 0-47,0 0 31,-27 27-31,28-27 16,-1 0 15,0 0-15,1 0-1,-1 0 17,-27 27-17,27-27 1,1 0 0,-1 0 15,0 0-16,0 0 17,1 0-17,-28 28 1,27-28-16,0 0 31,-27 27-15,28-27-16,-1 0 15,0 0 1,1 0 0,26 0 15,-54 27-31,28-27 16,-1 0-16,0 0 15,0 0 1,1 0-1,-1 0 17,0 0-32,1 28 15,-1-28-15,0 0 32,1 0-32,-1 0 15,0 0 1,1 0-1,-1 0 1,-27 27-16,27-27 16,1 0-1,-28 27-15,54-27 16,-27 0 0,28 0-1,-28 0 1,1 28-1,-1-28-15,0 0 16,1 0-16,26 0 16,-26 0-1,26 27 1,-26-27 0,-1 0-16,0 0 15,0 0 1,1 0-1,-1 0 1,0 0 0,-27 27-16,28-27 15,-1 0 17,0 0-17,1 0-15,-1 0 16,-27 28-16,55-28 15,-28 0 1,0 0-16,1 0 16,-1 0-16,0 0 15,0 0-15,1 0 32,-1 0-32,0 0 15,1 0 1,-1 0-1,0 0 1,1 0 0,-1 0 15,0 0 0,1 0-15,-1 0-1,-54 0 126,-1 0-110,1 0-15,0 0 0,-1 0-1,1 0 1,0 0 15,27 27 360,-28-27-391,1 27 15,0 0 1,27 1 15,-28-28-15,28 27 109,0 0-110,0 1 1,0-1 0,0 0-1,0 1 17,0-1-17,0 0 1,0 1 15,0-1 0,0 0-15,0 1 15,0-1 63,28-27-78,-28 27-1,27 0 16,-27 1-15,27-28 0,-27 27-1,0 0 17,0 1-1,28-1-16,-28-82 126,0 28-141,0-28 16,0 28-1,0 0-15,27 0 16,-27-1 0,0 1-1,0 0 16,0-1-15,0 56 140,0 26-140,0 1-16,0-28 16,-27 0-16,-1 28 15,28-28-15,0 1 16,0-1-16,-27 28 15,27-28 1,-27 0 0,27 1-16,0-1 31,-28 0-15,28 1 15,0-56 141,-27 1-172,27-55 15,-27 82-15,27-27 0,0-28 0,0 28 16,0-1-16,0 1 16,0-28 15,0 28-16,-27 27-15,27-27 0,0 0 32,0-1 46,0 56-16,0 26-62,0-27 32,0 1-32,0-1 15,0 0 1,0 1-1,0-1 79,0-54-16,-28-1-78,28-26 16,0 26-16,0 1 16,0 0-16,0 0 15,0-1-15,0 1 16,0 0-16,0-1 15,0 1 1,-27 0 0,0 27 140,27 27-156,0 0 31,-28-27-15,28 28 15</inkml:trace>
          <inkml:trace contextRef="#ctx0" brushRef="#br0" timeOffset="2261.2073">300 491 0,'55'0'141,"-28"0"-126,0 0-15,1 0 16,-1 0 0,0 0-1,1 0 1,-1 0 0,0 0-1,28 0 1,-28 0-1,1 0 1,-1-27 15,0 27 1,1 0 14,-1 0-30,-27-27 0,27 27-1,-27-27 1,27 27-16,1 0 31,-1 0 16,-27-28-31,27 28-1,1 0-15,-1 0 32,0 0-17,1-27 1,-1 27-16,0 0 31,1 0-15,-1 0 15,0 0-15,-27-27-1,27 27 1</inkml:trace>
        </inkml:traceGroup>
        <inkml:traceGroup>
          <inkml:annotationXML>
            <emma:emma xmlns:emma="http://www.w3.org/2003/04/emma" version="1.0">
              <emma:interpretation id="{4460DB64-B3ED-4E9A-BE04-49255A569CA0}" emma:medium="tactile" emma:mode="ink">
                <msink:context xmlns:msink="http://schemas.microsoft.com/ink/2010/main" type="inkWord" rotatedBoundingBox="16013,5190 16769,5351 16699,5676 15943,5514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3494.2024">874 628 0,'-28'0'172,"1"0"-156,0 0-16,0 0 15,-1 0 1,1 0-16,0 0 16,-1 0 15,28 27 16,28-27 218,-1 0-249,0 0-16,28 0 16,-1-27-1,-26 27 1,26 0-16,1-27 15,-28 27-15,1 0 16,-28-28-16,27 28 16,28 0 15,-28 0-15,0 0-1,0-27 1,1 27-1,-1 0 17,0 0-1,1 0-15,-28-27-1,27 27 1,0 0 15,1 0 0,-1-28-15,0 28 0,1 0 62</inkml:trace>
        </inkml:traceGroup>
        <inkml:traceGroup>
          <inkml:annotationXML>
            <emma:emma xmlns:emma="http://www.w3.org/2003/04/emma" version="1.0">
              <emma:interpretation id="{C71B6B71-38C6-4896-918F-6D5FE9E95705}" emma:medium="tactile" emma:mode="ink">
                <msink:context xmlns:msink="http://schemas.microsoft.com/ink/2010/main" type="inkWord" rotatedBoundingBox="16305,5155 17698,5454 17602,5901 16209,560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38350.3686">1966 901 0</inkml:trace>
          <inkml:trace contextRef="#ctx0" brushRef="#br1" timeOffset="-17179.5989">2048 792 0</inkml:trace>
          <inkml:trace contextRef="#ctx0" brushRef="#br1" timeOffset="-27745.4357">1475 683 0,'27'0'266</inkml:trace>
          <inkml:trace contextRef="#ctx0" brushRef="#br1" timeOffset="-23160.9652">1529 683 0</inkml:trace>
          <inkml:trace contextRef="#ctx0" brushRef="#br1" timeOffset="-21987.4869">1529 765 0</inkml:trace>
          <inkml:trace contextRef="#ctx0" brushRef="#br1" timeOffset="-21784.3937">1529 765 0</inkml:trace>
          <inkml:trace contextRef="#ctx0" brushRef="#br1" timeOffset="-34104.8406">1529 765 0</inkml:trace>
          <inkml:trace contextRef="#ctx0" brushRef="#br1" timeOffset="-33927.7555">1529 765 0</inkml:trace>
          <inkml:trace contextRef="#ctx0" brushRef="#br1" timeOffset="-18323.2173">1557 765 0</inkml:trace>
          <inkml:trace contextRef="#ctx0" brushRef="#br1" timeOffset="-18073.09">1557 765 0,'27'0'0,"0"0"94</inkml:trace>
          <inkml:trace contextRef="#ctx0" brushRef="#br1" timeOffset="-18573.1583">1557 765 0</inkml:trace>
          <inkml:trace contextRef="#ctx0" brushRef="#br1" timeOffset="-39991.241">1584 792 0</inkml:trace>
          <inkml:trace contextRef="#ctx0" brushRef="#br1" timeOffset="-39741.2937">1584 792 0</inkml:trace>
          <inkml:trace contextRef="#ctx0" brushRef="#br1" timeOffset="-26208.9227">1584 792 0</inkml:trace>
          <inkml:trace contextRef="#ctx0" brushRef="#br1" timeOffset="-26021.3685">1584 792 0</inkml:trace>
          <inkml:trace contextRef="#ctx0" brushRef="#br1" timeOffset="-26411.7728">1584 792 0</inkml:trace>
          <inkml:trace contextRef="#ctx0" brushRef="#br1" timeOffset="-24724.8284">1611 765 0</inkml:trace>
          <inkml:trace contextRef="#ctx0" brushRef="#br1" timeOffset="-39616.0392">1611 792 0,'27'0'62</inkml:trace>
          <inkml:trace contextRef="#ctx0" brushRef="#br1" timeOffset="-25817.9904">1638 792 0,'28'0'79</inkml:trace>
          <inkml:trace contextRef="#ctx0" brushRef="#br1" timeOffset="-39350.1444">1638 792 0</inkml:trace>
          <inkml:trace contextRef="#ctx0" brushRef="#br1" timeOffset="-22770.1982">1666 710 0,'27'0'47,"-27"27"0,27-27-32</inkml:trace>
          <inkml:trace contextRef="#ctx0" brushRef="#br1" timeOffset="-29071.5957">1775 901 0,'27'0'187,"1"0"-171,-1 0-16,-27-27 15,27 27-15,1 0 16,-56 0 187,1 0-187,0 0-1,-1 0 32,1 0-15,0 0 30,-1 0-31,1 0 16,0 0 63</inkml:trace>
          <inkml:trace contextRef="#ctx0" brushRef="#br1" timeOffset="-35533.642">1693 819 0</inkml:trace>
          <inkml:trace contextRef="#ctx0" brushRef="#br1" timeOffset="-30500.4542">1720 901 0</inkml:trace>
          <inkml:trace contextRef="#ctx0" brushRef="#br1" timeOffset="-30250.5054">1720 901 0</inkml:trace>
          <inkml:trace contextRef="#ctx0" brushRef="#br1" timeOffset="-25645.4478">1748 792 0,'27'0'47</inkml:trace>
          <inkml:trace contextRef="#ctx0" brushRef="#br1" timeOffset="-25473.6184">1775 792 0</inkml:trace>
          <inkml:trace contextRef="#ctx0" brushRef="#br1" timeOffset="-37112.4975">1802 901 0</inkml:trace>
          <inkml:trace contextRef="#ctx0" brushRef="#br1" timeOffset="-37628.0024">1802 901 0</inkml:trace>
          <inkml:trace contextRef="#ctx0" brushRef="#br0" timeOffset="-76213.4884">2321 901 0,'0'27'62,"0"1"1,0-1-16,0-82 140,-27 55-187,27-27 16,0 0-16,0 0 15,-27-1-15,27 1 16,0 0 0,0-1-16,-28 28 15,28-27-15,0 0 16,0-1-16,-27 28 16,27-27-16,0 0 15,-27-1 1,27 1-1,0 54 142,0 1-157,0-1 15,0 0 1,0 1-16,0-1 16,0 0-1,0 1 1,27-28-16,-27 27 0,0 0 31,0 1 0,0-1 1,0 0 14,0 0 33,0 1-33,0-1-30,27-27 0</inkml:trace>
          <inkml:trace contextRef="#ctx0" brushRef="#br1" timeOffset="-44800.5326">1775 792 0,'-27'0'281,"27"27"-171,-28-27-95,28 28 16,-27-28 63,54 0 141,1 0-220,-1 0 1,0 0 15,1 0 32,-56 0 530,1 0-561,0 0-17,27-28 720,-28 28-735,28-27 15,0 0 1,0-1 78,-27 28 77,27-27-155,-27 27 15,-1 0 1,56 0 171,-28 27-188,0 1 1,27-28 31,-27 27-47,0 0 62,27-27-62,-27 28 32,0-1-1,0 0 0,-27-54 469,0 27-437,27-27-17,-28 27-46,28-28 63,-27 28-32,27-27 16,-27 27-31,27-27 31,-27 27-16,27-28 266,-28 28-282,1 0 345,27-27-345,-27 27 32,-1 0 219,28-27-251,-27 27 32,0-28 328,-28 28-375,28 0 16,27-27 0,-28 27-1,1 0 48,0 0-32,27-27 0,-28 27 16,1 0 16,0 0-1,0 0-31,-1 0 141,1-28-141,0 28-15,-1 0 15,56 0 329,-1 0-329,0 0-15,55 0-16,-55 0 15,1 0-15,-1 0 16,0 0 15,1 0 16,-1 0-31,0 28 202,28-28-202,-55 27-16,27-27 16,1 0-1,-1 27 16,0-27-15,-27 28 0,28-28-16,-28 27 31,0 0-15,27-27-16,-27 28 46,-27-28 314,27-28-345,-28 1 17,1 27-1,27-27 78,-27 27-77,-1 0 108,28-28-140,-27 28 16,0-27 15,27 0 0,-28 27 32,28-28 46,-27 28-109,0 0 47,-1 0-16,28-27-31,-27 27 16,0 0 31,-1 0 0,1 0-16,0 0-15,0 0-1,-1 27 16,1-27 1,0 0-17,-1 28 63,28-1-62,-27-27 0,27 27-1,-27-27 1,-1 28 15,28-1 63,28-27 203,-28-27-282,27 27 423,0 0-391,-27-28-32,28 28 251,-1 0-250,0-27-16,1 27 15,-1 0 1,0-27 0,0 27-1,1 0 282,-56 0 0,1 0-219,27 27-62,-27-27 15,0 0-31,-1 0 31,1 0 63,0 0-63,-1 0-15,1 0 31,27 27 250,27-27-266,1 0-16,-1 28 48,0-28-32,1 0-31,-1 0 16,0 0-1,0 0 1,1 0-16,-1 0 16,0 0-1,1 0 48,-1 0 609,-27 27-672,27-27 15,1 0 63,-1 0 282,0 27-360,1-27 15,-28 28-15,27-28 32,-27-28 765,-27 28-782,-1-27 16,1 27 48,27-27-48,-27 27-16,-1 0 64,28-28-79,0 1 31,-27 27-16,0 0 32,27-27-31,-28 27 0,28-28 124,-27 28-140,0 0 125,27-27-94,-28 27 16,1 0 16,54 0 718,1 0-297,26 27-468,-26-27 47,-28 28 280,0-1-343,27-27 16,-27 27 0,0 1 530,0-1-530,0 0 15</inkml:trace>
          <inkml:trace contextRef="#ctx0" brushRef="#br1" timeOffset="-20120.3813">1229 546 0,'0'27'15</inkml:trace>
          <inkml:trace contextRef="#ctx0" brushRef="#br1" timeOffset="-41523.7688">1256 655 0</inkml:trace>
          <inkml:trace contextRef="#ctx0" brushRef="#br1" timeOffset="-41335.7472">1256 655 0</inkml:trace>
          <inkml:trace contextRef="#ctx0" brushRef="#br1" timeOffset="-41144.9212">1256 655 0</inkml:trace>
          <inkml:trace contextRef="#ctx0" brushRef="#br0" timeOffset="17290.5871">2075 683 0,'-27'0'219,"0"0"-188,0 0-15,-1-28 46,1 28 1,0-27-32,-1 27 0,28-27-15,-27 27 31,0 0 0,27-28-32,-28 28 32,1 0-31,27-27 15,-27 27-31,-1 0 47,1 0 31,0-27-47,-1 27 48,28-28-64,-27 28 16,0 0 1,0 0-1,-1 0-15,1 0 15,27-27 16,-27 27-32,-1 0 17,1 0-17,0 0 16,-1 0 1,1 0-1,54 0 172,-27 27-140,28-27-48,-28 28 16,27-28-31,0 0 63,1 27-47,-1-27 62,-27 27-63,27-27 1,1 0-16,-1 0 16,-27 28-16,27-28 31,-27 27 0,27-27 32,1 0-32,-1 27-16,0-27 17,1 28-1,-1-28-15,0 0-1,1 27 1,-1-27-16,0 0 31,-27 27-15,28-27-1,-1 0 48,-27 28-48,27-28-15,1 0 32,-1 0-1,0 0 0,0 27-15,1-27-1,-1 0 32,0 0-31,-27 27 0,28-27-1,-1 0-15,0 0 47,-27 28 0,28-28 15,-28 27-15,-28-27 63,1 0-95,0 0-15,-1 0 32,1 0-17,0 0 16,-1 0 79,1 0-79,0 0-15,0 0-16,-1 0 31,1 0 500,0-27-515,-1-1-1,28 1 1,0 0 31,-27 27 15,27-28-30,0 1-17,-27 0 17,27-1 61,-28 28-77,1 0 15,27-27 0,-27 27 16,-1-27 78,1 27-62,27-28-32</inkml:trace>
        </inkml:traceGroup>
      </inkml:traceGroup>
    </inkml:traceGroup>
    <inkml:traceGroup>
      <inkml:annotationXML>
        <emma:emma xmlns:emma="http://www.w3.org/2003/04/emma" version="1.0">
          <emma:interpretation id="{48B98113-0477-4FED-A145-92992621A31D}" emma:medium="tactile" emma:mode="ink">
            <msink:context xmlns:msink="http://schemas.microsoft.com/ink/2010/main" type="paragraph" rotatedBoundingBox="15103,7865 17800,8560 17643,9171 14945,8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8176D5-9AAD-4ED1-B59F-24F303124CBB}" emma:medium="tactile" emma:mode="ink">
              <msink:context xmlns:msink="http://schemas.microsoft.com/ink/2010/main" type="line" rotatedBoundingBox="15103,7865 17800,8560 17643,9171 14945,8475"/>
            </emma:interpretation>
          </emma:emma>
        </inkml:annotationXML>
        <inkml:traceGroup>
          <inkml:annotationXML>
            <emma:emma xmlns:emma="http://www.w3.org/2003/04/emma" version="1.0">
              <emma:interpretation id="{1E272AC1-39A7-4D3F-9612-E486D6238EEF}" emma:medium="tactile" emma:mode="ink">
                <msink:context xmlns:msink="http://schemas.microsoft.com/ink/2010/main" type="inkWord" rotatedBoundingBox="15103,7865 17800,8560 17643,9171 14945,847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698.3796">-191 3004 0,'27'55'187,"0"-28"-171,28 0-16,-28 55 15,0-82-15,1 55 16,-1-55-16,28 27 16,-55 1-16,27-28 15,0 27-15,1-27 16,-1 0-1,0 27 17,1-27-17,-1 0 32,0 0-31,1 0 31,-1 28-32,0-28 1,0 0 15,28 0-31,-28 0 16,1 0-1,-1 0-15,28 0 16,-28 0-16,0 0 16,28 0-16,-28 0 15,28 0-15,-28 0 16,0 0 0,1 0-16,-1 0 31,0 0-31,1 0 15,-1 0 1,0 27 0,1-27-16,-1 0 78,-54 0 16,-28 0-79,28-27 1,-1 27-16,1 0 15,0 0 1,-1 0 0,1 0-16,0 0 15,0 0 1,-1 0 0,1 0-16,0 0 15,-28 0 16,28 0-15,-1 0-16,1 0 16,-28 0-16,28 0 15,-28 0 1,28 0 31,0 0-32,27-28 1,-27 28 47,-1 0-17,1 0-14,0 0-17,-1-27 1,1 27 31,0 0 47,-28 0-79,28 0 16,-1 0 1,-26 0-17,26 0 17,1 0-1,0 0-31,0 0 15,-1 0 1,1 0 15,0-27 110</inkml:trace>
          <inkml:trace contextRef="#ctx0" brushRef="#br0" timeOffset="45914.8896">-137 3578 0,'-27'0'0,"27"-28"16,0 1 46,0 0-46,-27 27-1,27-28 1,0 1 0,0 0-1,-28 0 17,28-1 61,0 1-30,0 0-48,0-1 48,0 1 46,0 0-93,0-1-16,0 1 47,0 0-32,28 27-15,-28-28 16,0 1 0</inkml:trace>
          <inkml:trace contextRef="#ctx0" brushRef="#br0" timeOffset="57782.9779">136 3223 0,'28'0'218,"-1"0"-202,0 0 15,1 27-15,54 0-16,-28-27 15,28 0-15,-27 0 16,-1 28-16,1-28 16,0 27-16,-28-27 15,28 0 1,-28 0 15,0 27 0,0-27 1,1 0-17,-1 0 1,0 0 15,28 0-15,-28 0-1,1 28 17,26-28-1,-26 27-15,26-27-1,1 0-15,-28 0 16,0 0-16,1 0 15,-1 27-15,0-27 47,1 0 0,-28 27-31,54-27-16,-54 28 15,28-28-15,-1 0 16,28 27 0,-28-27-16,0 0 15,28 27 1,-28-27-16,28 28 16,-28-28-1,0 0 1,1 0-16,-28 27 15,27-27-15,0 0 16,1 27 0,-1-27-16,0 0 15,-27 28-15,28-28 16,-1 0 15,0 0-15,0 27-16,28-27 15,0 27 1,-28-27 0,-27 28 46,27-28-62,1 0 125,-1 0-109,0 27 156,-54-27-125,0 0-47,-1 0 15,1 0 1,0 0-1,-1 0-15,1 0 16,0 0 0,-1 0-1,1 0 1,0 0 0,0 0-1,-1 0-15,1 0 16,0 0-1,-1 0 1,1 0 0,0 0-16,-28 0 15,28-27 1,-1 27-16,1 0 16,27-28-16,-27 28 15,-1 0 1,1 0-1,0 0-15,0 0 16,-28 0 0,28 0-16,-1 0 15,1 0-15,0 0 16,-28 0 15,28 0-31,-28 0 31,28 0-15,-28-27-16,28 27 16,0 0-1,-28 0 1,28 0-16,-1 0 16,-26 0-16,26 0 15,-26 0 1,26 0-1,-26 0-15,27 0 16,-28 0 0,28 0-1,-1 0 1,1 0 15,0 0-31,-1 0 16,1 0-1,0-27 1,-1 27-16,1 0 31,0 0-31,-1 0 16,1 0 0,0 0-1,0 0 1,-1 0-1,1-28 1,0 28 0,-1 0-1,1 0-15,0 0 16,-1 0 0,1 0-16,-28 0 15,28 0-15,-28 0 16,28 0-1,-27-27-15,26 27 32,1 0-32,0 0 156,27-27 16,27 27-141,0 0-15,1 0-1,-28 27 32,27-27 31,0 0-31,0 0 0,1 0-31,-28 27-1,27-27-15,0 0 16,1 0-16,-1 0 16,28 0-16,-1 0 15,28 0-15,-27 0 16,-28 0-16,0 0 15,1 0 64,-56 0 139,1 0-218,0 0 16,0-27-16,-1 27 16,1 0-16,27-27 15,-27 27 220,-1 0-220,1 0 63,0 0 204,-1-28-267,1 28-15,0 0 16,-1 0 15,28-27 0,-27 27-31,54 0 282,-27 27-251,28-27-16,-1 0 1,0 28 0,1-28-1,-28 27-15,27-27 16,0 0 0,1 0-16,-28 27 15,27-27-15,0 0 16,1 0-16,-1 0 15,0 0 17,0 0-17,1 0 1,26 0-16,-26 0 16,-1 0-16,28 0 15,-1 0-15,-26 0 16,-1 0-1,0 0-15,1 0 32,-1 0-17,0 0-15,0 0 16,1 0-16,-1 0 16,0 0-16,1 0 46,-1 0 48,-82 0 62,1-27-140,26 27-16,1 0 16,0 0 77,-28 0-61,28 0-17,0 0 1,-1 0-16,1 0 16,0 0 15,-1 0-16,1 0-15,0 0 16,-1 0 15,1 0 16,0 0-31,-1 0-16,1 0 62,-27 0-46,26 0 0,1 0 77,27 27 79,0 1-172,27-28 16,1 27-1,-1-27 1,0 0 0,28 27-16,-28-27 15,28 28 1,-28-28-16,28 0 16,-28 0-1,-27 27-15,27-27 16,1 0 140,-1 0-156,0 0 16,28 0-16,-28 0 15,0 0-15,28 0 16,-28 0 0,1 0 15,-1 0-16,0 0 17,1 0 30,-1 0-31,0 0-31,1 0 16,-1 0 0,0 0-16,0 0 15,28 0-15,0 0 16,-28 0 0,28 0-16,-28 0 15,0 0-15,28 0 16,-28 0-1,1 0 1,-1 0 15,0 0-15,0 0 0,1 0-1,-1 0 16,0 0-31,1 0 32,-1 0-1,-54-27 110,-1-1-141,-26 28 15,26 0-15,1 0 16,27-27-1,-27 27-15,0 0 63,-1-27-32,1 27-31,27-28 16,-27 28-16,-1 0 15,1 0 1,0 0-16,27-27 16,-28 27-1,1 0-15,0 0 16,-28 0-16,0 0 16,28-27-16,-27 27 15,26 0-15,-26 0 16,26 0-1,1 0-15,0 0 16,-1 0-16,-26-28 16,26 28-1,1 0 17,0 0 30,0 0 63,-1 0-109,1 0-1,0 0-15,-1 0 32,1 0 30,109 28 79,-55-28-126,-27 27 1,28-27 0,-1 0 15,-27 27-31,27-27 15,0 28-15,1-1 16,-1-27 0,0 0-16,28 27 15,-55 1-15,55-28 16,-28 0-16,-27 27 16,27-27-16,1 0 15,-1 0 1,0 0 15,-27 27-15,27-27 15,1 0 16,-1 0-32,0 28 1,28-1 0,0-27-16,-28 0 15,0 0-15,28 27 16,0-27-16,-28 0 16,0 0-1,0 0-15,-27 27 16,28-27-1,-1 0 1,0 0 15,1 0 1,-1 0 61,0 0-77,1 28-16,26-28 16,-26 0-16,-1 0 15,0 0 1,-27 27-16,55-27 15,-28 0-15,0 27 16,28-27-16,0 0 16,-1 0-1,-26 0 17,-28 28-32,27-28 125,-27 27-94,27-27 16,1 0 0,-1 27 31,-27 1-47,0-1-31,0 0 16,0 1-1,0-1 1,-27-27 171,-1 27-171,-26-27-16,26 0 16,1 0-1,0 0-15,-1 0 16,1 0-1,0 0 17,-1 0-32,1 0 31,0-27-31,0 27 31,-1-27-31,1 27 16,0-28-1,-1 28 1,1-27 0,0 27-16,-1-27 31,1 27-15,0 0-1,-1 0 1,28-28-16,-54 28 15,26 0-15,1 0 16,27-27-16,-27 27 16,0 0 15,-1 0-15,1-27-1,0 27-15,-1 0 16,1 0-16,27-28 15,-27 28-15,-1 0 32,1 0-1,0 0-31,-1 0 47,1-27-32,0 27-15,-1 0 16,1 0-16,0 0 16,0 0-1,-1 0-15,1 0 16,27-27 46,27 27 79,1 0-110,-28 27 1,27-27 14,0 0-30,0 0 0,-27 27-1,28-27-15,54 28 16,-28-28-16,-26 0 16,26 0-16,1 27 15,27-27-15,-55 0 16,0 27-16,28-27 15,-28 0-15,1 0 16,-1 0 0,0 0 15,1 0 0,-1 0-31,0 28 47,1-28-31,26 0-16,1 0 15,27 0 1,0 27-16,-28-27 0,-26 0 16,26 0-1,-26 0 1,-1 0 62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6:19.07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D042D4-F37E-426A-B19B-00C0ADACE740}" emma:medium="tactile" emma:mode="ink">
          <msink:context xmlns:msink="http://schemas.microsoft.com/ink/2010/main" type="writingRegion" rotatedBoundingBox="8137,12949 18463,13199 18416,15129 8090,14878"/>
        </emma:interpretation>
      </emma:emma>
    </inkml:annotationXML>
    <inkml:traceGroup>
      <inkml:annotationXML>
        <emma:emma xmlns:emma="http://www.w3.org/2003/04/emma" version="1.0">
          <emma:interpretation id="{2767E024-31FE-4679-8A88-ACE34EF870E6}" emma:medium="tactile" emma:mode="ink">
            <msink:context xmlns:msink="http://schemas.microsoft.com/ink/2010/main" type="paragraph" rotatedBoundingBox="8137,12949 18463,13199 18416,15129 8090,14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A54DE-FE30-4800-8840-C34F43E23080}" emma:medium="tactile" emma:mode="ink">
              <msink:context xmlns:msink="http://schemas.microsoft.com/ink/2010/main" type="line" rotatedBoundingBox="8137,12949 18463,13199 18416,15129 8090,14878"/>
            </emma:interpretation>
          </emma:emma>
        </inkml:annotationXML>
        <inkml:traceGroup>
          <inkml:annotationXML>
            <emma:emma xmlns:emma="http://www.w3.org/2003/04/emma" version="1.0">
              <emma:interpretation id="{EF52DD6B-8D13-48EE-9E9A-74F79906B388}" emma:medium="tactile" emma:mode="ink">
                <msink:context xmlns:msink="http://schemas.microsoft.com/ink/2010/main" type="inkWord" rotatedBoundingBox="8126,13393 10947,13461 10915,14763 8095,146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-5108 1584 0,'28'-28'219,"-1"1"-219,0-27 16,1 26-16,-28 1 15,0 0-15,27-1 16,-27 1-1,0 0 142,-27 27-110,-1 0-1</inkml:trace>
          <inkml:trace contextRef="#ctx0" brushRef="#br0" timeOffset="-1461.292">-4671 1119 0,'-27'-27'78,"0"27"-62,-1 0-1,1 0 1,0 0-16,0 0 15,-1 0-15,1 0 16,0 0 0,-1 27-16,1-27 31,27 28-31,-27-28 16,-1 0 15,1 0-31,27 27 15,-27-27-15,-1 0 16,1 27-16,0-27 16,-1 0-1,28 28-15,-27-1 0,0-27 16,0 27 0,-1-27-16,1 28 15,-28-1-15,28-27 16,0 27 15,-1-27 32,83 0 30,-28 0-77,28-27-16,-28 0 16,55-1-16,-27 1 15,-28 0 1,28-1-16,-28 1 15,0 27 17,1 0-32,-1-27 15,28-1 1,-28 28 0,0 0-1,1 0 16,-56 0 63,1 0-94,-28 28 31,1-28-31,26 54 16,-26-26-16,-1-28 16,-27 0-16,55 27 15,0-27-15,-1 27 16,1-27 0,0 0-1,-1 0 95,28 28-64,-27-28-46,54 0 172,1 0-172,-1 0 32,0 0-17,1 0 1,-1-28-1,0 28 1,0 0 0,1 0-1,-1 0-15,0 0 16,55 0 0,-27 0-16,-28 0 15,1 0-15,26 0 16,-26 0-16,-28-27 15,27 27-15,0 0 16,0 0 0,28 0-16,-28 0 15,55 0-15,-27 0 16,-28 0-16,1 0 16,-1 0-16,-54 0 125,-1 27-125,-26 1 15,-1-1-15,28 0 16,-28 1-16,28-1 15,-1 0-15,1 1 16,0-28-16,0 27 16,-28 0-1,55 0-15,-27-27 16,-1 28 0</inkml:trace>
          <inkml:trace contextRef="#ctx0" brushRef="#br0" timeOffset="-11246.4666">-7129 655 0,'28'0'31,"54"-27"63,54-28-79,55 1-15,-81-1 16,53 0 0,-108 28-16,-28 0 15,1 27-15,-1 0 16,-27 27 78,-27 0-79,-1 28-15,1-28 16,27 1-16,-27-28 15,-1 54-15,-26-26 16,-1-1-16,28 0 16,-28 0-16,28 1 15,-28-1 1,28 0 0,0 1-16,-1-28 15,1 27 1,0-27-1,-1 0 1,1 27 0,0 1 15,0-28-15,-1 0 77,28-28-46,28-54-47,-1 28 16,-27-1-16,27 1 15,28-1-15,-28 0 16,0 28-16,1-55 16,26 55-16,-54-1 15,28 1-15,-28 0 16,27 27-16,0-28 16,-54 28 77,0 0-93,-28 0 16,28 0-16,-1 0 16,1 0 30,27 28-14,-27-1-1,-1 0 0,28 1 0,-27-1-31,27 0 16,-27 1-16,0-1 16,27 0-16,-28-27 15,28 28-15,0-1 16,-27 0-16,27 1 16,-27-1-1,27 0 1,-28 0-1,28 1 1,0-1 0,28-27 93,26 0-93,-26-27-16,26-28 15,-27 28-15,1 0 16,-1 27-16,-27-28 16,27 28-1,-27-27 63,-27 27 0,0 27-62,-28 1 0,28-1-1,0 0-15,-1-27 16,1 27 0,0 1 15,-1-28-16,28 27 1,-27-27-16,27 27 16,-27-27-1,-1 28 1,1-28 0,0 27-1,-1-27 1,28 27-16,-27-27 15,27 28-15,-27-28 16,54 0 265,28 0-265,-1-28-16,28 1 16,-54 0-16,-1-1 15,28 1-15,-28 27 16,0-27-1,0 27 1,28 0-16,-28 0 16,1-28-16,54 1 0,-28 0 15,1 27 1,-28-27 0,0 27-1,-27-28-15,28 28 16,-1 0-16,0 0 31,-27-27-31,28 27 16,-1 0 15,0 0 31,1 0-30,-1-27-17,28 27-15,-1 0 16,-26 0 0,-28-28-1,27 28-15,0 0 31,0 0-15,-27 55 78,0-28-79,-27 28 1,0-55-16,0 54 16,-1-54-16,1 28 15,-28 26-15,55-26 16,-27-28-16,27 27 16,-27-27-1,-1 27-15,1 1 16,0-28-1,-1 0-15,1 27 16,0-27 78,-1 0-63,1 0-31,0 0 31,0 0-31,-1 0 16,1 0 0,0 27-1,-1-27 1,1 0-1,0 28 17,-1-28-1,1 0 16,0 0-32,-1 0 1,28 27-16,-27-27 31,54-27 79,1-28-110,54-27 15,27 55-15,55-28 16,-82 0-16,-28 28 16,1 0-1,0 0-15,-1-1 16,-26 28-16,-1 0 15,-27-27 1,27 27 78,-27 27-63,0 28-15,0-28-1,-54 28 1,26-28-16,-26 0 16,-1 1-16,28-1 15,-28 0-15,0 1 16,28-1-16,-28-27 15,28 27 1,0 1-16,0-28 31,27 27 16,-28-27 47,28-27-78,55-1-1,-28 1-15,28-28 16,-28 28-16,0 27 15,1-27-15,-1 27 16,-27-28-16,55 1 16,-28 27-1,-27-27 17,27 27-17,-81 27 79,54 0-78,-55 1-16,28-1 15,-1 0-15,1-27 16,27 28-16,-27-28 15,-1 27 1,1-27 0,27 27-1,27-27 95,83 0-95,-1 0-15,-54-27 16,-28 0-16,28 27 16,-28 0-1,-27-28 1</inkml:trace>
          <inkml:trace contextRef="#ctx0" brushRef="#br0" timeOffset="-6840.3546">-5927 737 0,'0'27'109,"-55"28"-109,28 0 16,0-55-1,-1 54-15,-26-54 16,54 28-16,-27-28 16,-1 27-16,28 0 15,-27-27-15,0 28 16,-1-1 15,1 0-15,0 0-1,-1-27 1,28 28 0,-27-28 46,54 0-15,1-28-47,26-26 16,-26 27-16,-1-1 15,0 28 1,-27-27 0,55 0-16,-55-1 15,27 28-15,-27-27 16,55 0-16,-28-1 15,0 28 17,-27-27-17,28 27-15,-1 0 16,28 0-16,-1-27 16,-26 27-16,-1-28 15,28 1-15,-28 27 16,27 0-16,1-27 15,-28-1 1,-27 56 109,0-1-125,0 0 16,-27 1-16,0-28 15,-1 27-15,1 0 16,-27-27-16,54 28 16,-28-28-16,1 0 15,0 27 1,-1 0-1,1-27 17,0 0-1,27 28-31,-28-28 16,1 0-1,27 27-15,-27-27 16,-1 27-1,1-27 1,27 28 15,-27-28 1,27 27-17,-28-27 1,1 27-1,0-27 1,0 27 0,-1 1 15,1-1 0,0-27-15,-1 0 15,56 0 172,-1 0-203,28-27 16,-1-1-16,28-26 15,-27 27-15,-1-28 16,1 28-16,27-1 16,-27-26-16,-28 54 0,27-28 15,-54 1-15,28 27 16,-28 27 171,-28 1-187,-26 26 16,27 1-16,-28-28 16,55 1-16,-55-1 15,28 0-15,-28 0 16,1 28-16,-1-28 16,0 1-1,1-1-15,27-27 16,-1 27-16,1 1 15,0-28-15,-1 0 16,28 27 0,-27-27-1,109 0 95,0 0-95,0 0-15,-28-27 16,-26-1-16,108 1 16,-81 0-16,-28-1 15,28 1-15,-1 0 16,-26 27-16,26-28 15,1 28-15,-28 0 32,-27-27-32,28 27 15,-1 0 17,-54 0 108,-1 0-140,-26 0 16,-1 27-16,28-27 15,-1 28-15,-26-1 16,27-27-16,-1 27 16,1-27-16,0 28 15,-28-28-15,28 27 16,-1 0-16,-26-27 16,26 0-16,1 0 15,0 0-15,27 28 16,-28-1-16,83-82 125,54-54-110,-27 27-15,28-27 16,-56 54-16,1-27 16,-1 55-1,-26 0-15,-1-28 16,0 55-16,-27-27 31,28 27-15,-56 0 156,1 0-157,0 0-15,-1 0 16,-26 0-16,26 27 16,-26 0 15,27 1-16,-1-28-15,1 0 16,27 27-16,-27-27 16,27 27-1,-28-27-15,28 28 16,-27-1 15,0 0-15,27 1 15,0-1 63</inkml:trace>
          <inkml:trace contextRef="#ctx0" brushRef="#br0" timeOffset="4194.71">-5326 983 0,'0'27'32,"0"1"46,0-1-63,0 0-15,-27-27 16,-1 0 0,28 27-16,-27 1 15,0-28-15,-1 27 16,1 0 15,0 1 0,-1-28 1,56 0 93,-1-28-110,28 1-15,27-28 16,-55 55-16,0-27 15,28 0-15,-28 27 32,-27 27 171,0 28-203,0-1 15,0-26-15,0 26 16,0-26 0,0-1 31,27 0 31,1-27-63,-1 0-15,0 0 16,1 0-16,-1 0 16,0 0-16,1 0 0,-1-27 15,0 27 1,-81 0 78,-1 27-79,28-27-15,-1 28 16,-54-1-16,55-27 15,0 27-15,0-27 32,27 28-17,-28-1 1,56-54 156,-28-1-157,27 28 1,-27-27-16,27 27 16,-27-27-1,0-1-15,27 28 16,-27-27 15,-27 27 63,0 0-94,-28 0 16,55-55 93,28 1-93,-1-28-16,55 27 15,-82 1-15,27 26 16,0 1-16,-27 0 15,-82 27 110,28 0-125,27 0 16,-28 0-16,0 27 16,28 0-16,0 1 15,-1-28-15,56-55 125,-1 0-109,0 28-16,-27 0 16,28 27-16,-28-28 15,0 56 95,-28-1-95,1 0-15,27 1 16,-27-1-1,27 0-15,-28-27 16,28 55-16,-27-55 16,0 27-16,27 0 15,-28 1-15,28-1 16,0 0 15,28-27 63,-1-27-78,0 27-1,-27-27 1,28-1-16,-1 1 15,0 0-15,1 0 16,-1-1 0,-27 1-16,-27 27 140</inkml:trace>
        </inkml:traceGroup>
        <inkml:traceGroup>
          <inkml:annotationXML>
            <emma:emma xmlns:emma="http://www.w3.org/2003/04/emma" version="1.0">
              <emma:interpretation id="{1D865F96-30AE-483E-989A-E14049AB674E}" emma:medium="tactile" emma:mode="ink">
                <msink:context xmlns:msink="http://schemas.microsoft.com/ink/2010/main" type="inkWord" rotatedBoundingBox="15401,13125 18463,13199 18416,15129 15354,150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9950.2018">2786 1038 0,'-28'0'15,"28"27"32,-27-27-16,0 27 47,-1 0-62,28 1 15,-27-28-31,27 27 16,-27 0 0,-1-27-1,28 28 16,-27-28-15,27 27 0,-27-27-1,27 27-15,-28 1 32,1-28 14,27 27-46,-27-27 79,27 27-48,-28-27-16,28 28-15,0-1 16,-27-27 0,27 27-1,-27-27 1,0 28 0,27-138 109,27 56-125,0-1 15,0 0-15,1 1 16,-1-1-16,0 1 15,1 54 1,-28-28 15,27 28-15,-27-27 0,55 0-16,-28-1 15,0 28 1,-27-27-1,28 27 1,-28-27 31,27 27-16,-27 54 47,-55-26-78,28 26 16,-28 1-16,55-28 16,-54 28-16,54-1 15,-28-26-15,1-1 16,0 0-1,27 1 1,-28-28-16,1 27 16,27 0-16,-27 1 15,0 26 1,-1-54-16,28 28 16,-27-28-16,27 27 15,-27 0 1,-1 0-1,1 1 1,0-28 0,27 27-1,-28 0 1,28 1 15,-27-28-15,27 27-1,-27 0 17,-1 1-17,28-1 17,-27 0-17,27 1 1,-27-28-1,27 27 1,0 0-16,-28-27 16,28 27-1,-27-27 1,27 28-16,27-56 234,-27 1-218,28 0-16,-1 0 16,0-1-1,1 28 1,-28-27-16,27 0 15,0-1 1,1 28 0,-1-27-16,-27 0 15,27 27 1,-27-28-16,28 1 31,-1 0 16,0 27-31,-27-28 15,28 1-31,-1 0 31,0 27-15,-27-27-1,27 27-15,-27-28 32,28 1-32,-1 0 31,0 27-31,-27-28 16,28 28-16,-28 28 156,-28-1-141,1 28-15,0-55 16,27 27-16,-55 0 16,55 0-16,-27-27 0,27 28 15,-27-28-15,27 27 16,-28 0 0,1-27-1,27 28 16,-27-28-15,-1 27 15,28 0 1,-27-27-32,27 28 15,-27-1 16,-1-27-15,28 27 0,-27-27-16,27 28 15,-27-1 1,27 0 15,-28-27-15,28 27 31,28-81 140,-1 27-187,55-28 16,-55 28-16,1-1 15,-28 1 1,27 27-16,-27-27 16,27 27-1,-27-28-15,28 28 16,-1-27 0,0 0 15,-27-1-31,27 28 15,-27-27 1,28 27 0,-1 0-16,-27-27 15,27 0 1,-27-1 0,28 28-1,-28-27-15,27 27 31,0-27 1,1 27-17,-28-28 1,27 1 0,0 27 30,-27 27 79,0 1-109,-27-1 0,27 0-16,-27 1 0,-1-28 15,28 54-15,-27-54 16,27 27-16,-27-27 16,27 28-16,0-1 15,-55-27-15,55 27 16,-27-27-16,27 28 15,-28-28 1,1 27 15,82-82 141,-1 28-172,-54-28 16,55 55-16,-55-54 15,27 54-15,1-27 16,-28-1 0,27 1-16,-27 0 15,27 27-15,1-28 16,-1 1 0,-27 0-1,27-1 16,-27 1 1,28 27 30,-28-27-46,0-1-16,27 28 15,-54 0 157,27 28-156,0-1-16,-28-27 16,28 27-16,-27-27 15,27 28-15,0-1 31,-27-27-31,-1 27 0,1 1 32,0-1-1,27 0-31,-28-27 0,1 28 16,0-1-1,54-27 235,-27-55-250,27 55 16,-27-27-16,28 0 15,-1-1-15,-27 1 32,27 27-32,-27-27 15,28-1-15,-28 1 16,27 27 0,0 0-1,-27-27 32</inkml:trace>
          <inkml:trace contextRef="#ctx0" brushRef="#br0" timeOffset="-37076.0269">1884 1447 0,'0'55'15,"0"-28"1,0 0 0,0 1-16,-27-28 15,27 27 1,0 0 31,-27-27-16,27 28-15,0-1-1,0-54 110,0-55-125,0 0 16,0 0-16,27 0 16,0 0-16,1-27 15,-28 27-15,54-55 16,-27 83-16,1-1 15,-28 0-15,27 1 16,0-1 0,-27 28-1,0 0 1,28-1-16,-28 1 16,0 0-1,27 27-15,0-28 0,-27 1 16,0 0-1,28 27-15,-28-28 16,0 1 0,0 82 109,-28 54-125,1-27 15,-28 27 1,28 0-16,-28 28 16,28-55-16,0-28 15,-28 28-15,28-27 16,27-28-16,0 1 15,-27 26-15,-1-54 16,28 28-16,0 26 16,-27-26-16,27-1 15,-27 0-15,27 0 16,0 1-16,-28 26 16,1-26-1,27-1 16,0 0-15,0 1 0,0-1 31,0 0-1,0-54 48,0-55-78,0 0-16,55 27 31,-28-26-31,-27-1 16,27 27-16,1 28 15,-28-28-15,27 28 16,-27-1-16,0 1 16,0 0-16,27-1 15,-27 1-15,0 0 16,0 0-16,28-1 15,-28 1-15,27 27 16,-27-27-16,0-28 188,0 28-173,0-1 1,0 1-1,0 0 1,0-1 0,0 1-1,0 54 95,0 1-110,-27-28 15,27 27-15,-28 28 16,28-28 0,0 0-16,0 1 15,-27-28-15,27 27 16,0 0-1,0 1 1,0-1 0,-27-27-1,27 27 1,0 0 15,0 1 0,0-1-31,0 0 16,0 1 0,0-1-1,0 0-15,0 1 16,0-56 78,0-26-79,27-28-15,0 54 16,-27 1-16,0-27 16,0 26-16,28 1 15,-28 0 1,0-1-1,0 1 17,27 27-17,-27-55 1,0 28 0,27 0-16,-27-1 15,0 1-15,27 0 16,-27-1-16,0 1 15,0 0-15,0 0 16,0-1-16,28 1 16,-28 0-16,0-1 15,0 1 1,0 0 0,0-1 15,27 28 0,-27 28 172,0 81-203,0-27 16,-27 0-16,27 0 15,0 0-15,0 0 16,0-55-16,0 0 16,0 1-16,0-1 15,0 0-15,0 0 16,0 1 0,0-1-16,0 0 15,0 1 1,0-1-16,0 0 15,0 1-15,0-1 32,0 0-32,0 1 15,0-1 1,0 0 0,0 1-1,0-1 1,0 0-16,0 0 15,0 1 1,0-1 0,0 0 15,0 1 0,-28-28-15,28 27-1,-27 0 48,0-27-47,0 28 15,-1-28-16,1 0 1,0 0 0,-1 27 31,1-27-16,27 27-16,-27-27 1,-1 0 15,28 28-15,-27-28 15,27-55 79,27 28-110,-27-28 15,28 28-15,-1-1 16,0-26-1,1 26-15,-1 1 16,-27-27-16,27 54 16,-27-28-16,0 1 15,28 0-15,-28-1 16,27 1-16,-27 0 16,27-28-1,-27 28 1,27-1-1,-27 1 1,28 0-16,-28-1 16,0 1-1,27 0-15,-27 0 16,0-28 0,27 55-16,-27-27 15,0-1-15,0 1 16,0 0-16,28 27 15,-1-55-15,-27 28 16,0-1 0,0 1-16,27 0 15,-27-28 1,28 28 0,-1 0-1,-27-1 1,0 1-16,27 27 47,-27-27-16,0 54 31,0 55-46,-27-55-16,27 28 16,0-28-16,-27 28 15,-1-1-15,28-26 16,-27-1-16,27 28 16,-27-28-16,27 0 15,0 1-15,0-1 16,-28 27-16,28 1 15,-27-28-15,27 28 32,-27-28-32,27 1 15,0-1-15,-28 28 16,1-1 0,0-26-16,27-1 15,0 0-15,-27 0 16,27 1-1,0-1 1,-28-27-16,28 27 16,0 1-1,0-56 95,0-26-95,28-1-15,-28 28 16,27-28-16,0 1 16,-27 26-16,55-54 15,-28 28-15,0 26 16,1-26-1,-28-1-15,27 28 16,28-28-16,-55 28 16,27-28-16,0 28 15,-27 0-15,28-1 16,-1-26-16,0 26 16,-27 1-1,28 27 1,-28-27-16,0-1 15,27 28 1,-27 28 109,0 26-125,0 28 16,-27 0-16,27-27 15,-28 0-15,1-28 16,27 27-16,-27-26 16,-1 26-16,28-26 31,0-1-31,-27-27 15,0 55-15,27-28 16,-28 0-16,28 1 16,-27-1-16,0 0 15,27 1 1,-28-28 0,28 27-1,28-109 141,-1 27-140,0 28-16,1-28 16,-28 1-16,27 26 15,0-26-15,-27 26 16,28 1 0,-1 0-16,-27 0 15,0-1 16,27 28-15,-27-27-16,0 0 16,28 27-1,-28-28-15,27 1 16,0 0 0,-27-1 15,27 1 0,-27 0 32,28 27-48,-28-28-15,27-26 16,0 54-16,-27-28 15,28 28-15,-28-27 16,27 27 47,-27 27 15,0 28-63,-27 0-15,27-1 16,-28-26-16,1 26 16,27 1-16,-55-28 15,55 28-15,-27-1 16,0-26-16,27-1 15,-27 0-15,-1-27 32,28 28-32,0-1 15,-27 0-15,27 1 16,0-1 0,-27-27-16,27 27 15,-28 1 1,1-1-1,27 0-15,-27 1 32,27-1-17,-28-27 1,28 27 0,-27 0-1,0-27 1,27 28-1,-28-1 64,28 0-17,-27-27 1,27 28 30,0-56-46,0 1-16</inkml:trace>
          <inkml:trace contextRef="#ctx0" brushRef="#br0" timeOffset="-44220.0228">1638 1393 0,'-27'0'31,"27"27"47,-27-27-62,27 27 31,-28-27-1,28 28 17,-27-1-47,27 0-1,0 0 1,0 1-16,0-1 31,0 0-15,0 1-1,-27-28 1,27 27 78,0 0-16,0-54 0,0 0-78,0-1 16,27 1-16,-27 0 15,27-1-15,-27 1 16,28 0-16,-28 0 15,0-1-15,0 1 16,27 27 0,-27-27-16,0-1 15,0 1 1,0 0 0,27 27-16,-27-28 15,0 1 1,0 0-16,28 27 15,-28-28-15,27-54 32,-27 55-17,27-27 1,1 26-16,-28 1 16,0-28-16,27 55 15,-27-27-15,0 0 16,0-1-1,27 1 1</inkml:trace>
          <inkml:trace contextRef="#ctx0" brushRef="#br0" timeOffset="-26971.8834">3059 1201 0,'-28'0'110,"1"28"-95,0-1 1,-1 0 0,1-27-1,0 28 1,27-1-16,-28 0 31,28 1-15,-27-28-1,0 27 1,27 0-16,-27-27 16,27 28-1,-28-1 32,1 0-16,27 0-15,-27-27 15,-1 28-15,1-1 15,0-27 16,27 27-47,-28-27 47,1 0-47,0 28 15,-1-28 1,1 0-16,-28 0 16,1 0-1,-1 0-15,28 0 16,0 0-16,-28 0 16,28 0-16,-1 0 15,1 0-15,0 0 16,-1 0-1,-26 27 1,26-27-16,1 0 16,-27 0-16,-1 0 15,28 0-15,-1 0 16,1 0 0,0 0-1,27 27 1,-28-27-1,1 0 1,0 0-16,-1 0 16,28 28-1,-27-28 1,0 0 125,-1 0-141,1 0 15</inkml:trace>
          <inkml:trace contextRef="#ctx0" brushRef="#br0" timeOffset="-45513.0749">0 1311 0,'27'-55'172,"28"0"-156,-28 28-16,0-28 15,1 55-15,-1-27 16,0-27-16,1-1 15,-28 28 1,27-1 15,-27 1-31,27 0 16,0-1 15,-27 1-15,28 27-16,-28-27 15,0-1 17,27 28-32,-27-27 0,27 0 31,-27-1-15,28 28-1,-28-27 1,27 27-1,-27-27 1,27 27 62,-27 27 47,-27 0-109,27 1-1,-27-28 1,27 27 0,-28-27-1,28 27 17,-27-27-17,27 28 16,-27-1-15,27 0 31,-28-27-31,1 28-1,0-1 1,27 0-16,-27-27 15,-1 28 1,1-28 0,0 27-1,-1-27 17,28 27-17,-27-27 1,27 28-16,-27-28 15,27 27 1,-28-27-16,1 0 16,27 27-1,-27-27 1,27-54 156,0 26-125,27 1 156,-27 0-188,27 27-15,-27-28 16,28 28 0,-1 0 15,0 0 250,28 0-265,-28 0-1,-27-27 1,0 54 187,0 1-187,0-1-16,0 0 15,0 1-15,0 26 16,-27-54 0,0 27-16,27 1 15,0-1 32,-28-27-31,28 27-16,0 1 31,0-1 0,-27-27-31,27 27 16,0 1 0,0-1-1,0 0 16,0 1 1,0-1-32,0 0 47,0 1 78,0-1-110,0 0-15,0 0 16,0-54 124,27 0-124,-27 0-16,28-28 16,-1 55-16,-27-55 15,27 55 1,-27-27 0,28 0-1,-1-1 1,-27 1-16,27 27 15,-27-27-15,27 27 16,-27-28-16,28 28 16,-28-27-16,0 0 15,27 27-15,0-28 16,28 1 0,-55 0-1,27 27-15,-27-27 16,28 27-1,-1-28 17,0 28-1,-27-27 188,0 0-204,0-1-15,0 1 16,0 0-16,0-1 31,-54 56 32,26-1-48,-26 0 1,26 1-16,1-1 16,27 0-1,-27-27 1,27 28-16,0-1 47,-28 0-32,28 0 17,-27-27-17,27 28 16,0-1 32,0 0-47,0 1 15,27-28 78,55-55-109,-54-27 16,54 28-16,-28-1 15,1-27-15,-28 55 16,28-28-16,-55 28 16,27-1-1,-27 1 17,0 0-17,27 27-15,-27-28 16,28 1-1,-1 27-15,-27-54 16,27 26 0,1 1-1,-28 0 17,27 27-32,0 0 31,1 0 0,-28-28-31,0 56 94,0 54-79,0-28-15,0 1 16,-28-1-16,-26 1 16,26 27-16,1 0 15,0-27-15,-1-28 16,1 27-16,27-26 16,0-1-16,-27-27 31,27 27-31,0 28 31,-27 0-31,27-28 16,-28 0-16,1 28 15,27-28-15,-27 1 16,27-1-16,-28-27 31,28 27-31,0 0 16,0-54 187,-27-27-203,27 26 16,0 1-16,0 0 15,0-28-15,0 28 16,0-1-16,0 1 15,-27 27 79,-1 0-78,1 27-16,-28 1 15,28-1-15,-28 0 16,28 1 0,54-28 140,28-55-156,0 28 16,-28-1-1,0 1 1,1 0-1,26-1-15,-26-26 16,26 26-16,-26 1 16,-1 27-16,-27-54 15,27 54-15,-27-28 16,27 28-16,-27-27 16,0 0-16,28-1 15,-1 1 1,-27 0-1,27-1-15,-27 1 16,55-28-16,-28 28 16,-27-28-1,28 55-15,-28-27 32,27 0-32,-27 0 15,0-1 1,27 28-16,1-54 15,-1 26 1,0 1-16,-27 0 16,27-1-16,1-26 15,-28 26 1,27 28 0,0-27-16,1 0 15,-28-1 1,27 28-16,-27-27 15,27 27 1,-27-27-16,28 27 16,-1-27 31,-27-1-32,27 28 1,-27-27-1,28 27 17,-1-27-17,0 27-15,28-28 16,-55 1 0,27 27-1,0 0 1,-27-27-1,28 27 1,-1 0 15,0 54 47,-27 28-78,0-54 16,0 26-16,0 28 16,0 0-16,-54 27 15,54-27-15,-55-27 0,28-1 16,-28 1-16,28 0 31,27-28-31,-27 0 16,27 1-16,-28-28 15,1 27-15,27 0 16,-27 1 0,-1-28 15,28 27-31,-27-27 78,27 27-62,-27-27 15,27 28 16,-28-28 0,28 27-47,-27-27 31,27 27-31,-27-27 16,-1 0-1,28 27-15,0 1 16,-27-28-1,27 27 32,-27-27-31,27 27 93,-27-27-93,27 28 0,-28-1-16,28 0 31,-27-27-16,27 28 1,-27-28 0,27 27-1,-28 0 1,1-27 0,27 28-1,-27-28 1,27 27-16,-28-27 15,28 27 1,-27-27 0,27 28-1,-27-28-15,-1 0 188,28-55-173,0 28-15,0-1 16,0-26 0,0 26-1,0 1 1,0 0-16,0-1 16,28 1-16,-28 0 15,0-1 1,0 1-1,27 27 1,-27-27-16,0 0 16,27-1-1,1-26-15,-28 26 16,54-26-16,-54 26 16,55 1-16,-55 0 15,55-1-15,-55 1 16,27 27-16,-27-27 15,27-1 1,0 28 0,-27-27-16,28 27 31,-28-27-31,27 27 16,-27-27-1,27-1-15,1 28 16,-28-27-1,27 27 1,-27-27 0,27 27-1,-27-28 1,0 56 62,0 26-78,-27 1 16,0 27-16,-28-28 15,28-26-15,-1 26 16,1 1-16,0-55 16,0 55-16,-1-28 15,1 0-15,0 1 16,-1-1 15,28 0-15,-27 0 15,0-27-15,27 28-16,0-1 46,-28 0-46,28 1 32,-27-28-17,27-28 157,27-26-156,-27 26-16,55 1 15,-55-27-15,55 26 16,-28-26-16,28-1 16,-55 28-16,27-1 15,0-26 1,0 54-16,-27-28 16,28 28-16,-28-27 15,0 0-15,27-1 31,0 1-15,-27 0 0,28 0-1,-28-1 1,27 1-16,-27 0 16,27-1-1,1 1-15,-28 0 16,27 27-16,-27-28 15,0 1 1,27 27-16,-27-27 16,28 27-1,-28-28 63,27 28-62,-27-27 0,0 109 218,0-27-234,0-28 16,0 28-16,0-28 15,0 55-15,-27-55 16,-1 0-16,28 55 16,-27-54-1,27-1 1,-27 0 15,27 1-31,-28-28 16,28 27-16,0 0 15,-27 1-15,27-1 16,-27-27 0,27 27-1,27-81 141,-27 26-156,0 1 16,27 27-16,-27-55 16,28 55-16,-1-27 15,0-28-15,1 28 16,-1-28-16,0 55 16,-27-27-16,28 27 15,-28-27-15,0 54 156,0 28-156,-28-1 16,28-26-16,-54-1 16,26 28-16,28-28 15,-27 28-15,0-28 16,27 0-16,-55 28 16,55-28-16,-27-27 31,27 27-31,-28-27 15,28 28-15,-27-28 16,27 27 0,-27-27-1,27 27 1,0 1 140,0-1-156,0 0 16,-28 1-1,28-1 1,0 0 15,0 1 16,0-1 0,-27-27-31,27 27 15,0 1 0,0-56 157,0 1-188,27-28 0,1 1 0,-1 26 15,0 1-15,1-28 16,-1 1 15,0 26-31,-27 1 16,28 27-16,-28-27 15,27 27 1,-27-27-16,27-1 16,-27 1-1,0 0 1,0-1-16,28 1 16,-28 0-16,0-28 15,27 55 1,0-27-1,-27-1-15,0 1 16,0 0 0,28 27-16,-28-28 15,27 1 1,-27 0 15,0 0-31,27 27 16,-27-28-16,27 28 15,-27-27-15,28 0 32,-28-1-17,27 1 1,0 0 15,1 27-31,-28-28 16,0 83 93,0-28-93,0 83-16,0-83 15,-28 0-15,1 28 16,27-28-16,0 0 16,-27 1-16,-1-1 15,28 0 1,0 1-16,-27-1 16,27 0-16,-27 28 15,0-28 1,27 1-1,0-1-15,-28 0 16,28 28 0,0-1-1,-27-54-15,27 28 16,-27-1-16,27 0 31,0 1-31,-28-1 31,28 0-15,0 1-16,0-1 16,-27-27-16,27 27 15,0 1 1,-27-28 93,27 27-93,0 0 0,0-54 140,0 0-156,0-28 15,27 0-15,0 1 16,-27 26-16,28 1 16,-1 0-16,-27-1 15,27 1-15,1 0 16,-28-1-16,0 1 0,27 0 16,-27 0-1,27 27-15,-27-28 16,0 1-16,27 0 15,1-1 1,-28 1-16,0 0 16,27 27-16,-27-28 15,0 1-15,27 0 16,-27-1 0,28 1-1,-28 0 1,0-1-1,27 28-15,-27-27 16,0 0 15,27 27-15,-27-27-16,0-1 16,28 28-1,-28-27-15,0 0 110,27 27-95,0-28 1,-27 1-1,28 0 1,-28-1 0,27 28 15,-27 28 94,0 54-125,-27-28 16,27 1-16,-28-28 15,1 28-15,27-1 16,-27-26-16,27 26 15,-28 1-15,28-28 16,-27 1 0,27-1-16,0 0 15,-27 1 1,-1-1 0,28 0-16,0 0 15,-27-27 1,27 28-16,0-1 15,0 0-15,-27 1 16,27-1-16,-28 0 16,28 1 15,0-1-15,-27 0-16,27 1 15,0-1 1,0 0 15,-27-27-31,27 28 16,0-1 15,0 0-15,-27 0-16,-1 1 15,28-1 16,-27-27-15,27 27-16,0 1 16,-27-56 171,27-54-187,0 28 16,0 27-16,0-28 15,0 0-15,27-27 16,-27 55-16,0-28 16,27 28-16,-27-28 15,28 28-15,-28 0 16,0-28-16,27 28 16,0 0-16,-27-28 15,0 28 1,27-1-16,1 1 15,-28 0 1,0-1-16,0 1 16,27 27-16,-27-55 15,27 1 1,1 27-16,-28-28 16,27 55-16,-27-27 15,27-28 1,1 28-1,-28-1 1,27 1 0,-27 0-1,0-1 1,27 28-16,-27-27 31,0 0-15,28 27-16,-1-28 15,-27 1 17,27 27-17,-27-27 1,28 0-16,-1 27 78,0 0-62,-27 27-1,0 0 1,0 28 0,0-28-1,-27 0-15,27 1 16,0 26-16,-27-26 15,27-1-15,-28-27 16,28 27-16,0 1 16,-27-1-1,27 0-15,0 1 16,0-1-16,-27 0 16,27 0-16,-28 1 15,1-1 1,27 0-16,0 1 15,0-1-15,0 0 16,-27-27-16,27 55 16,0-28-1,0 1-15,-28-1 16,28 0-16,-27 1 16,27-1-16,0 27 15,-27-26 1,27-1-1,0 0 1,0 1-16,-28-1 31,28-27-15,0 27 0,0 28 15,0-28 0</inkml:trace>
          <inkml:trace contextRef="#ctx0" brushRef="#br0" timeOffset="-18713.962">382 710 0,'-27'0'16,"-1"0"109,1 0-109,0 27-16,0-27 15,27 27 17,0 1-1,-28-28-16,1 27 1,27 0 31,27-27 187,1 0-218,26-27-16,1 0 31,-55-1-31,27 28 16,-27-27-16,27 27 15,-27-27 1,28 27 15,-1 0 1,0 0 14,-27 54 33,-27-26-64,27-1-15,-55 28 16,28-28-16,0 0 15,-1 1-15,1-28 16,27 27 15,27-54 32,28-28-48,-28 28-15,1-1 16,-1 1-16,-27 0 16,27 27-1</inkml:trace>
          <inkml:trace contextRef="#ctx0" brushRef="#br0" timeOffset="-22182.8952">327 1010 0,'28'-27'219,"-1"27"-203,0-27-16,1 27 15,-28-28-15,27 28 16,-27-27-16,27 27 16,-27-27-16,28 27 15,-1 0 1,-27-28-16,27 28 219,-27-27-219,28 27 15,-28-27 1,0-1 15,27 28-31,-27 28 125,-27-28-125,27 27 16,-28-27-1,28 27 1,0 1 31,-27-28-32,27 27 1,-27-27 0,27 27-1,0 1 1,-28-28-16,28 27 16,-27-27-16,27 27 15,0 1-15,-27-28 16,27 27-1,-28-27-15,28 27 32,-27-27-1,27 27 47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9:42.09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D8B76D1-BA1A-4C42-8C10-8841039D88FA}" emma:medium="tactile" emma:mode="ink">
          <msink:context xmlns:msink="http://schemas.microsoft.com/ink/2010/main" type="inkDrawing" rotatedBoundingBox="9913,14010 10041,14860 9751,14904 9622,14053" semanticType="callout" shapeName="Other">
            <msink:sourceLink direction="with" ref="{88D3749D-DD88-4A28-AFA9-79F33F3B5CD2}"/>
          </msink:context>
        </emma:interpretation>
      </emma:emma>
    </inkml:annotationXML>
    <inkml:trace contextRef="#ctx0" brushRef="#br0">224 0 0,'0'28'250,"0"-1"-250,0 0 16,0 1 0,0-1-1,0 0 1,0 1-1,0-1 1,0 0-16,0 0 16,0 1-16,0-1 15,28 0-15,-28 1 16,0-1 0,0 0-1,0 1 1,0-1-1,0 0-15,0 1 63,0-1-32,0 0-15,0 1-16,0-1 15,0 27 1,0-26 0,0-1-1,-28 0-15,28 1 16,-27-1 0,27 0 30,-27-27 48,-1-54-94,28-1 16,0 28-16,-27-28 15,27 28 1,0 0-16,-27-1 16,27 1-16,0-28 15,-28 28 1,28 0 0,0-1-16,0 1 15,0 0 1,-27-1-16,27 1 15,0 0 1,0-28 0,-27 28-1,27 0 1,0-1-16,0 1 16,0 0-1,0-1 1,0 1-1,0 54 95,0 28-95,0 27-15,0-55 16,0 0-16,0 1 16,0-1-16,0 0 15,0 1 1,0-1-16,0 0 16,0 1-1,0-1 1,0 0-1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9:46.48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D29BCE-12B1-49D2-83EC-C29E426635C3}" emma:medium="tactile" emma:mode="ink">
          <msink:context xmlns:msink="http://schemas.microsoft.com/ink/2010/main" type="inkDrawing" rotatedBoundingBox="10355,11960 14685,13643 14556,13974 10226,12291" semanticType="underline" shapeName="Other">
            <msink:destinationLink direction="with" ref="{D94D27CE-895B-49E9-9A08-F5770655C6D6}"/>
          </msink:context>
        </emma:interpretation>
      </emma:emma>
    </inkml:annotationXML>
    <inkml:trace contextRef="#ctx0" brushRef="#br0">0 0 0,'27'0'281,"1"0"-218,-1 0-32,0 0 16,0 0-16,1 0 0,-1 0-15,0 0 0,1 0-1,-28 27 1,0 1 31,27-28-47,0 27 15,-27 0 1,0 0 0,0 1-1,28-28-15,-28 27 16,0 0 15,27-27-31,-27 28 31,0-1 16,27-27-31,-27 27-16,28-27 31,-28 28-31,0-1 47,27-27-47,-27 27 31,27 1-15,-27-1 15,28-27-31,-1 0 16,-27 27-1,27-27-15,0 27 16,1 1 0,26-28-16,28 27 15,0 0-15,0 1 16,-54-28-16,26 27 16,1 0-16,-28-27 15,0 0 1,1 0 15,-28 28 0,27-28-15,0 27-16,1-27 16,-1 0-1,-27 27 1,27-27 31,1 28-32,26-28 1,-27 27 0,1 0-16,26-27 15,1 0-15,-28 28 16,28-28-16,-55 27 15,27-27-15,1 0 63,-1 27-32,0-27-15,1 27-1,26-27-15,28 55 16,0-55-16,0 27 16,0 28-16,54-28 15,-81-27-15,-28 28 16,28-28-16,-28 0 16,-27 27-16,28-27 15,-1 0 16,0 0-15,28 27-16,-28-27 16,28 28-16,-28-28 15,0 0-15,1 0 16,-28 27 15,27-27-15,0 0-1,1 0 1,-1 0 0,-27 27-16,27-27 15,1 28 1,-1-28 0,0 0-1,1 0-15,-28 27 16,54-27-16,-26 0 15,26 27 1,-27-27 0,28 0-1,0 27 1,-28-27-16,0 28 16,1-28-1,-1 0 1,0 27-1,1-27 1,-1 0 0,0 27-1,1 1 17,-1-28-17,0 0 1,0 0-1,-27 27 1,28-27-16,-1 0 31,0 0-31,1 27 16,-1-27-16,0 0 16,1 0-1,-1 28-15,0-28 16,1 27-16,-1-27 15,0 0-15,55 27 16,0 1-16,0-1 16,0 0-16,-27-27 31,-1 28-31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9:51.37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348561-61DB-44E6-A9D6-BEB7728A069F}" emma:medium="tactile" emma:mode="ink">
          <msink:context xmlns:msink="http://schemas.microsoft.com/ink/2010/main" type="inkDrawing" rotatedBoundingBox="10777,12056 14102,13397 14000,13650 10674,12309" semanticType="underline" shapeName="Other">
            <msink:sourceLink direction="with" ref="{68C3D961-9D51-4AAF-BD5A-0E43FC7F2667}"/>
            <msink:destinationLink direction="with" ref="{2A68A4A5-4632-45D4-9BA9-A710EC81DDCC}"/>
          </msink:context>
        </emma:interpretation>
      </emma:emma>
    </inkml:annotationXML>
    <inkml:trace contextRef="#ctx0" brushRef="#br0">55 113 0,'27'0'94,"28"0"-78,-28 0-16,28 0 15,-28 0 17,0 0-32,-27 28 15,28-28-15,-1 0 16,28 27-16,-28-27 16,0 0-1,1 0-15,-1 0 16,28 0-16,26 27 15,-26-27-15,0 28 16,-28-28-16,0 0 16,1 0-16,-1 0 15,-27 27 48,27-27-48,1 0 1,-1 27 0,-27 0-1,27-27-15,0 0 32,-27 28-32,55-28 15,-28 0-15,1 27 16,-1 0-16,0-27 15,1 0-15,-1 0 16,0 28 0,1-28-16,-1 0 15,28 0 1,-1 27-16,-27-27 16,1 27-16,26-27 15,-26 0-15,-1 0 16,0 28-16,1-28 15,-1 0-15,28 27 16,-28-27-16,0 27 16,28-27-16,-28 28 15,0-28-15,1 0 16,-1 0 0,0 0-1,-27 27 95,-27-27-48,27 27-46,-27-27 62,27 28-63,0-1-15,-28-27 16,28 27 0,0 0 15,0 1 0,0-1 16,0 0-47,28-27 31,-28 28-15,54-28-16,-26 27 16,-1-27-1,0 27 1,1-27-16,-1 0 15,0 0-15,-27 28 32,28-28-17,54 0-15,-55 0 16,0 27-16,28 0 16,81 1-16,-54-1 15,-27-27-15,27 27 0,-55 1 16,0-28-16,1 0 15,-1 0 17,0 27 30,1-27 48,-1 27-110,28-27 15,27 0 1,-55 27-16,0-27 15,1 0-15,-1 0 16,0 28-16,0-28 16,1 0-16,-1 0 15,28 27 1,-28-27 0,0 0 46,-27 27 141,28-27-187,-83 0 93,0 0-93,1 0-16,26 0 15,1 0 1,0-27-16,0 27 16,-1-27-1,1 27-15,0-28 16,-1 28-16,1-27 16,0 27 15,-1-27 0,1 27-31,27-27 16,-27 27-16,-1 0 15,1-28 1,0 28-16,-28-27 16,1 27-1,26 0-15,1 0 16,0-27-16,-1 27 15,1 0-15,0 0 47,-1-28 31,1 28-62,0 0 31,-1-27-31,-26 27-1,26 0 1,1-27 15,0 27 0,0 0-15,27-28-16,-28 1 16,-26 27-16,26 0 15,1-27 1,-28-1-16,28 28 15,0 0-15,-28 0 16,28-27-16,-1 0 16,-26 27-16,27 0 15,27-28 1,-28 28-16,1 0 16,0-27-1,-1 27-15,28-27 16,-54 27-1,26 0 1,28-27-16,-27 27 0,0 0 16,-1 0-1,28-28 1,-27 28 15,27-27-31,-55 27 16,28-27 15,-27 27-15,54-28-16,-28 28 15,28-27-15,-27 27 16,0 0 0,-1-27 15,1-1-16,-28 28 1,28-27 0,27 0-16,-27 27 15,-1 0-15,1-28 16,0 28 0,-1 0-16,1-27 15,0 0-15,-28 27 16,-27-28-16,55 1 15,0 27-15,-1 0 16,28-27 0,-27 27-1,27-27 1,-27 27 0,-1 0-16,1 0 31,27-28-16,-27 28 1,0-27 0,-1 27-16,1 0 15,0-27-15,-28-1 16,28 28-16,-1 0 16,1-27-1,0 27 1,27-27-16,-28 27 15,1 0 1,0 0 0,-1-28-1,1 28 32,-27 0-31,26-27-16,-26 27 15,26 0 1,28 27 172,0 1-173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9:54.69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68A4A5-4632-45D4-9BA9-A710EC81DDCC}" emma:medium="tactile" emma:mode="ink">
          <msink:context xmlns:msink="http://schemas.microsoft.com/ink/2010/main" type="inkDrawing" rotatedBoundingBox="11067,12321 13792,12906 13719,13246 10994,12661" semanticType="callout" shapeName="Other">
            <msink:sourceLink direction="with" ref="{D2348561-61DB-44E6-A9D6-BEB7728A069F}"/>
            <msink:sourceLink direction="with" ref="{F89BE7F0-E2F7-49FD-904D-AB78EEAB6E22}"/>
          </msink:context>
        </emma:interpretation>
      </emma:emma>
    </inkml:annotationXML>
    <inkml:trace contextRef="#ctx0" brushRef="#br0">0 0 0,'27'0'94,"1"0"-94,-28 27 16,27-27-16,0 0 15,1 0-15,-1 27 16,0-27 0,1 0-1,-1 28-15,27-1 16,-26-27-1,-1 27-15,28 1 16,-1-1-16,-26 0 16,26-27-16,-26 28 0,-1-28 15,27 27-15,-26-27 16,26 0 0,-26 27-1,-1-27 1,0 0-16,1 0 31,-1 0 0,0 28-31,1-28 32,-1 0-32,-27 27 0,55-27 31,-28 0-16,27 27 1,1-27-16,-28 0 16,1 0-16,-1 0 15,0 28-15,1-28 16,-28 27-16,27-27 16,28 0-1,-1 27 1,1-27-16,-28 27 15,28-27-15,-1 0 16,1 28-16,-28-28 16,1 27-16,-1-27 15,0 0 1,1 0 0,-1 27-16,28-27 15,-28 0 1,0 28 46,28-28-46,-28 0 0,0 27-16,1-27 15,-1 0-15,0 0 16,1 0 31,26 0-16,-26 0-15,-1 0 15,0 0 0,1 0-15,-1 0-16,0 0 15,0 0 1,1 0-16,26 0 16,-26 27-16,-1-27 15,28 0-15,-1 28 16,-26-28-16,-1 0 15,-54 0 235,-28-28-250,28 1 16,-28 0-16,0-1 16,28 28-1,27-27-15,-27 27 16,-1-27 0,1 27-1,0 0-15,0-28 16,-1 1-16,1 27 15,0 0 1,-1-27-16,1 0 16,0 27-1,27-28-15,-28 28 16,-26-27-16,-1 0 16,0 27-16,28-28 15,-27 1-15,-1 27 16,28-27-1,-1 27-15,28-28 16,-27 28-16,0 0 31,-1 0 1,1-27-32,0 27 125,-1 0-16,1 0-78,0 0-15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29:56.47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4D27CE-895B-49E9-9A08-F5770655C6D6}" emma:medium="tactile" emma:mode="ink">
          <msink:context xmlns:msink="http://schemas.microsoft.com/ink/2010/main" type="inkDrawing" rotatedBoundingBox="12390,13128 12752,12753 12781,12781 12419,13155" semanticType="callout" shapeName="Other">
            <msink:sourceLink direction="with" ref="{3AD29BCE-12B1-49D2-83EC-C29E426635C3}"/>
            <msink:sourceLink direction="with" ref="{F89BE7F0-E2F7-49FD-904D-AB78EEAB6E22}"/>
          </msink:context>
        </emma:interpretation>
      </emma:emma>
    </inkml:annotationXML>
    <inkml:trace contextRef="#ctx0" brushRef="#br0">382 0 0,'-27'0'47,"-1"0"-16,1 28-16,0 26 1,27-26 0,-28-28-1,1 54 1,0-54-16,27 27 16,-55 1-16,55-1 15,-27-27-15,0 27 16,-1 1-16,28-1 15,-27-27-15,27 27 32,-27-27-17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0:06.38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9BE7F0-E2F7-49FD-904D-AB78EEAB6E22}" emma:medium="tactile" emma:mode="ink">
          <msink:context xmlns:msink="http://schemas.microsoft.com/ink/2010/main" type="inkDrawing" rotatedBoundingBox="11442,12359 14477,13175 14178,14287 11143,13471" shapeName="Other">
            <msink:destinationLink direction="with" ref="{2A68A4A5-4632-45D4-9BA9-A710EC81DDCC}"/>
            <msink:destinationLink direction="with" ref="{D94D27CE-895B-49E9-9A08-F5770655C6D6}"/>
          </msink:context>
        </emma:interpretation>
      </emma:emma>
    </inkml:annotationXML>
    <inkml:trace contextRef="#ctx0" brushRef="#br0">1611 0 0,'0'27'172,"0"0"-157,0 1 1,0-1-16,0 0 31,28-27-15,-28 28-1,0-1 17,0 0-1,27-27-31,-27 27 16,27-27-1,-27 28 1,28-1-1,-1 0 1,0 1 0,0-1 15,1 0 0,-1-27 0,-27 28-15,0-1 0,27-27 15,-27 27 78,28 1-77,-28-1-17,0 0 1,27 1 31,-27-1-16,27-27 0,-27 54-31,28-54 16,-28 28-16,27-28 15,0 27-15,1 0 16,-1-27 0,0 28-16,1-28 15,-1 27-15,0-27 16,0 0 0,-27 27-16,28 1 31,-1-28-16,0 0-15,1 27 16,-1-27 0,0 0-16,1 27 15,-1-27-15,0 0 16,28 0-16,-28 0 16,1 0-16,-1 0 15,27 0-15,-26 0 16,-1 0-16,0 0 15,1 0-15,-1 0 16,28 0-16,-28 0 16,0 0-1,1 0 17,-1 28 139,0-28-124,-27 27-31,27-27 0,-27 27-16,0 1 15,28-28 1,-28 27-16,27-27 15,-27 27 1,0 0 0,0 1-16,0-1 15,-27 0 1,27 1 0,-28-1-16,1-27 15,27 27-15,-27-27 16,0 0-16,27 28 15,-28-28 157,28-55-156,0 28-16,0-28 16,0 0-1,28 55 1,-1-27-16,-27 0 15,0 0-15,27 27 16,-27-28 0,27 1-1,-81 54 126,-1 1-125,1 26-1,26-54-15,1 27 0,-28 1 16,28-28-1,27 27-15,0-54 94,27-28-78,-27 1-16,55-1 15,-28 28-15,28-28 16,-28 28-16,-27-1 16,-27 56 62,-28-28-63,28 27-15,-28 0 16,28-27-16,0 28 16,-28-1-16,28-27 15,54-27 126,28-1-141,-55 1 0,0 0 16,-28 27 46,1 0-62,-55 27 16,55-27-16,0 27 15,-1 1-15,1-28 16,0 27 0,54-27 124,0 0-77,-27 27-48,0 28-15,0-28 16,0 28-16,0-28 0,0 55 16,-27-55-16,27 28 15,0-28-15,0 1 16,0-1-16,0-54 78,27-28-62,28 0-16,-28 1 15,28-1-15,-1 0 16,-26 1-16,-1 27 15,0 27-15,-27-28 16,-54 28 62,-1 0-78,28 0 16,-28 0-16,-27 55 15,28-28-15,-1-27 16,28 27-16,-55 1 16,54-1-16,1-27 15,0 0-15,27 27 16,0-81 46,0-1-62,0 28 16,0-28-16,27-27 16,-27 28-1,0 26-15,0 1 16,0 0-16,0-1 16,0 56 30,-27 26-46,-28-26 16,28 26-16,-55 28 16,55-54-16,-28 26 15,28-27-15,-28 1 16,28-1 0,27 0-16,-28-27 15,28 28-15,0-56 78,0-54-78,0 55 16,0-27-16,28 26 16,-28-26-16,0 26 31,-28 28 31,-26 55-62,27-55 16,-1 55-16,1-55 0,0 27 0,27 0 31,-28 0-15,1-27-16,27-81 78,55 26-78,-28 0 16,0-27-16,1 28 15,-28 26 1,0 1-16,-28 27 62,-54 55-62,55-1 16,-28 1-16,1 0 16,26-1-16,-26-26 15,26 26-15,1-54 16,27 27-16,27-81 94,-27-1-79,28 28-15,-1-28 16,-27 28-1,27 0-15,-27-1 16,28 28 0,-28 28 62,27-28-47,-27 27-15,27-27-1,28 0-15,54 0 16,0 0-16,28-27 16,-55-1-16,-55 1 15,28-28-15,-28 28 16,-54 54 46,0 28-62,-28-28 16,28 28-16,27 0 16,-28-55-16,28 27 15,-27 0-15,0-27 16,27 28-1,-28-28 17,28-28 15,28-26-32,-28-1-15,54-54 16,-26 54-16,-1-27 15,-27 28-15,0 26 16,0 1 0,-27 27-1,-28 27-15,0 28 16,28-1-16,-28 28 16,28-27-16,-27-28 15,54 1 1,0-1-16,0 0 15,-28-27 1,56-27 109,-1-28-109,27 28-16,-54 0 15,0 54 63,-27 0-78,0-27 16,27 28 0,-27-28 15,27 27-31,54-82 94,-27 1-79,55-1-15,-27-54 16,27 27-16,27-55 16,-81 110-16,-1-55 15,0 82 16,-27 27-15,0 55 0,-27-54-16,27 26 15,-27-26-15,-1 26 16,28 1-16,0-28 16,0 0-1,-27-27-15,27 28 16,0-1 15,0-82 63,0 28-79,0 0 1,-55 27 0,-54 0-1,-82 0 1,54 27-16,1 28 16,-1-28-16,83 0 15,26 1-15,1-28 16,27 27-16,0 28 219,0-83-126,27-26-93,1-1 16,-28 0-16,27 1 16,-27-1-16,0 1 15,0 26-15,0 1 16,-27 54 78,-1 1-94,1 26 15,0-26-15,-1-28 16,28 27-16,-27 0 15,54-81 64,28-1-79,-55 0 15,27 28-15,1-55 16,-28 55-16,27 27 15,-54 27 64,-1 0-64,1-27-15,27 28 16,-27-1-16,27 0 15,-28-27-15,28 28 32,0-56 30,0-26-46,0-1-16,0 28 15,0-1-15,0 1 16,0 0-16,0 54 63,-54 28-63,26-28 15,-26 28-15,-1-28 16,-54 55-16,-28-27 15,55-28-15,28 27 16,-1-26-16,28-28 16,27-55 46,27 1-62,0-28 16,28 0-16,-28-28 15,55 56-15,-82-1 16,28 1-16,-1 26 16,-27 1-1,0 54 32,0 1-47,0 53 16,0-53-16,0-1 15,-27 28-15,27 27 16,0-28-16,0-26 16,0 26-1,0-26-15,-28 26 16,28-27 0,55-27 46,27-54-62,0 27 16,-28-28-16,-26 28 15,26-1-15,-54 1 16,28 27 0,-56 82 30,-26-55-30,54 1-16,-55 26 16,28-27-16,-1 1 15,28-1-15,-27 0 16,0-27-16,81-54 94,-54-1-79,28 1-15,-1-1 16,-27 28-16,0-28 16,0 28-1,0-1 1,-55 1-1,-54 27-15,0 0 16,-28 0-16,-81 27 16,81 1-16,28 26 15,55-26-15,26-1 16,1-27-16,54-55 62,55-27-46,-55 28-16,28-1 16,-28 0-16,28-26 15,-55 53-15,27 1 16,1-28 0,-28 110 30,-28-28-46,28 55 16,0-27-16,-27-1 16,27-26-16,-27 26 15,27-26-15,0-1 16,109-27 109,-54 0-125,-28 0 16,0 0-1,-27 55 32,0-28-31,0 28-16,-27-28 15,27 0-15,-27 0 16,-1 1 0,83-110 77,-1 55-93,28-28 16,-54 0-16,26 28 16,-54 0-16,0 54 46,-54 28-30,26-28-16,-26 28 16,26-1-16,1-27 15,0 28-15,0-55 16,54 0 78,55-27-79,-28-1-15,-26 1 16,-1-27-16,0 54 16,-27-28-1,-27 28 79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0:16.09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C3D961-9D51-4AAF-BD5A-0E43FC7F2667}" emma:medium="tactile" emma:mode="ink">
          <msink:context xmlns:msink="http://schemas.microsoft.com/ink/2010/main" type="writingRegion" rotatedBoundingBox="9804,12099 11716,12099 11716,13164 9804,13164">
            <msink:destinationLink direction="with" ref="{D2348561-61DB-44E6-A9D6-BEB7728A069F}"/>
          </msink:context>
        </emma:interpretation>
      </emma:emma>
    </inkml:annotationXML>
    <inkml:traceGroup>
      <inkml:annotationXML>
        <emma:emma xmlns:emma="http://www.w3.org/2003/04/emma" version="1.0">
          <emma:interpretation id="{8B48E6A4-D7FE-4C05-9D9B-0234569BE757}" emma:medium="tactile" emma:mode="ink">
            <msink:context xmlns:msink="http://schemas.microsoft.com/ink/2010/main" type="paragraph" rotatedBoundingBox="9804,12099 11716,12099 11716,13164 9804,13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0F7FC7-1CFF-4AFE-8B94-154AE96F8D67}" emma:medium="tactile" emma:mode="ink">
              <msink:context xmlns:msink="http://schemas.microsoft.com/ink/2010/main" type="line" rotatedBoundingBox="9804,12099 11716,12099 11716,13164 9804,13164"/>
            </emma:interpretation>
          </emma:emma>
        </inkml:annotationXML>
        <inkml:traceGroup>
          <inkml:annotationXML>
            <emma:emma xmlns:emma="http://www.w3.org/2003/04/emma" version="1.0">
              <emma:interpretation id="{88D3749D-DD88-4A28-AFA9-79F33F3B5CD2}" emma:medium="tactile" emma:mode="ink">
                <msink:context xmlns:msink="http://schemas.microsoft.com/ink/2010/main" type="inkWord" rotatedBoundingBox="9804,12099 11716,12099 11716,13164 9804,13164">
                  <msink:destinationLink direction="with" ref="{9D8B76D1-BA1A-4C42-8C10-8841039D88F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-28 301 0,'0'-27'31,"0"-1"-15,0 1 15,0 0 0,-54 27 78,26 27-93,28 0 0,0-54 93,55-55-93,-28 55-16,1-28 15,-1 0-15,-27 1 16,0 27-16,0-1 16,0 83 77,0-28-77,0 0-16,-27 28 16,27-28-16,0 1 15,0-1 1,0-54 78,0-28-94,27 0 15,-27 28-15,0-27 16,27 26-1,-27 1-15,-27 54 47,0 28-31,-1-1-16,1 28 16,0-54-16,-1 26 15,28-26-15,0-1 16,0 0-16,0 1 31,0-56 16,0-26-31,0-1-16,28 0 15,-1-27-15,-27 28 16,0-1-16,0 28 15,27 27-15,-27-27 16,0 81 31,-27 1-31,27-28-16,-27 0 15,27 28-15,0-28 16,-28 1-16,28-1 15,0-54 79,0-1-78,0-54-16,0 28 15,0-28-15,0 55 16,0-1-16,0 1 16,-27 54 15,0 28-15,-28 27-16,55-28 15,0 1-15,-27 0 16,27-28-16,0 28 15,0-28 1,0 0-16,-28-27 16,28 28-16,0-83 62,28 0-46,-28 1-16,0-1 15,0-27-15,0 0 16,0 55-16,0 0 16,0 81 31,-28-26-32,28-1-15,0 27 16,-27 1-16,0-28 15,27 28 1,0-28-16,0 1 31,0-56 16,0-54-31,0 55-16,0-28 15,0-26-15,0 26 16,0 0-16,0 28 16,0 0-1,0 54 32,-27 0-31,27 28-16,0 0 15,-28-28-15,1 0 16,27 0-16,0 1 16,0-1 15,0-109 16,0 28-32,0-1-15,27-27 16,1 27-16,-28 1 16,0 26-16,0 56 47,0 26-32,0-26-15,0-1 16,-28 28-16,1-28 15,27 0 17,-27 1-32,27-83 93,0 0-77,54 1-16,-26-1 16,-1 0-16,-27 1 15,0 27-15,0 54 78,0 27-62,-27-26-16,-1-1 16,28 0-16,0 1 15,0-83 79,28 28-94,-28-1 31,0 83 16,0-28-47,0 1 16,-28-1-16,1 28 15,-28-28 1,55 0 0,-27 1-1,27-1 1,-27-27 15,-28 54 125,28-54-140,-1 28-16,28-1 47,0-54 94,0-1-110,0 1-16,0 0 1,28 0-16,-1-1 16,0 1-1,1 0-15,-1-1 16,-27 1 31,27 27-32,-27-27 1,28-1 0,-1 28-16,0-27 47,1 27-32,-28-27-15,54-1 16,-27 1-16,1 27 15,-28-27-15,27 27 16,0-27 0,1 27-1,-1 0 63,0 0-62,-27 27 93,0 0-109,0 28 16,0-28-16,-27 28 16,27-28-1,-27 28-15,27-28 16,0 0 15,-28-27-31,28 28 31,-27-1-15,27 0 0,-27-27-16,27 27 15,0 1 1,54-28 93,1 0-109,0 0 16,-28 0-16,28 0 16,-28 0-16,28 0 15,-28-28-15,0 28 16,0 0 78,1 28-79,-28-1-15,27 0 16,0 1-1,1-28 1,-28 27-16,27-27 31,0 27-31,1-27 32,-1 28-17,0-28 1,1 27-1,-1 0 1,0-27 0,28 28-16,-55-1 15,27-27-15,0 0 32,1 27-17,-1-27 1,0 0-1,-27 28-15,28-28 16,-1 0 15,0 0 47</inkml:trace>
          <inkml:trace contextRef="#ctx0" brushRef="#br0" timeOffset="-5948.5128">901 574 0,'0'-27'94,"27"27"-79,-27-28 1,0 1 15,27 0-31,-27-1 16,0 1-1,28-27-15,-28 26 16,0 1-16,0-28 16,0 28-1,0 82 79,0-1-78,0 1-16,0-28 15,0 0-15,-28 55 16,28-54-16,-27-28 15,27 27-15,0 0 32,0-54 30,0-55-62,0 27 16,0 28-16,0 0 15,0 0 1,-27 27 0,0 0-1,-1 0-15,1 27 16,-28 0 15,28 28-31,-28-1 0,28-26 31,-28 26-31,55-26 16,0-56 47,28-26-48,-1-1-15,0 0 16,1 28-16,-28-27 0,0-1 0,0 28 31,0-1-15,0 56-1,-28-1 1,1 28-16,0-28 31,-28 0-31,28 0 16,27 1-16,-27-1 15,81-109 95,-54 55-95,27 0-15,-27-1 16,-27 28 47,0 55-63,-28-1 15,55 1 1,-27-55-1,27 27-15,0-81 79,27-1-79,1 1 0,-1-1 0,0 28 31,-27-28-31,0 28 15,27-1-15,-54 56 47,0-1-31,27 0-16,-27 1 16,27-1-16,-28 0 15,28 1 1,0-1-1,-27-27-15,27-27 79,27-28-79,1 0 15,-28 28 1,0 0-16,-55 81 47,28-26-32,-1-1-15,1 28 16,-28-1-16,28-27 16,27 28-16,27-82 125,-27-28-125,28 28 31,-56 54 16,28 0-32,-27-27-15,0 28 16,27-1 0,-28-27 77,28-82-77,0 28-16,0 26 16,28 1-16,-28 0 15,0-1-15,-28 28 31,1 28-15,-28-1-16,55 28 16,-27-55-16,0 27 15,-28 0-15,28 28 16,0-55-16,27 27 16,0 0 46,0-81-31,54-1-15,-26 1-16,-1-1 16,0 28-16,-27-1 15,0 1-15,27 27 16,-54 0 31,0 55-32,0-28-15,-1-27 16,28 27-16,-27-27 16,27-27 46,55-28-46,-1 1-16,1-1 15,-28 0 1,0 28-16,-27-28 16,-27 83 30,0-1-30,-1 28-16,1-28 16,0 28-16,27-28 15,0 0 1,0-54 46</inkml:trace>
          <inkml:trace contextRef="#ctx0" brushRef="#br0" timeOffset="2365.4838">-792-245 0,'27'0'141,"0"0"-141,0 0 46,-27-28-46,28 1 282,26 27-282,-54-27 15,28-1-15,-1 28 16,-27-27-16,27 27 16,-27 27 62,0 1-63,0-1 1,-27 0-16,0-27 16,27 28-1,-28-1 1,1 0-1,0 1 1,-1-1-16,1-27 16,27 27-16,-54-27 15,54 28 1,-28-28 0,28 27-1,-27-27 1,0 27-1,-1-27 1,28 27-16,-27-27 63,54 0 46,1-54-109,26 27 16,-26-1-16,26 1 15,-27 27-15,1-27 16,-1-1-1,0 1-15,1 27 16,-28-27-16,27 27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39:09.0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622684-0312-4D43-938B-542896642A30}" emma:medium="tactile" emma:mode="ink">
          <msink:context xmlns:msink="http://schemas.microsoft.com/ink/2010/main" type="writingRegion" rotatedBoundingBox="12672,8111 15965,7648 16064,8349 12770,8811"/>
        </emma:interpretation>
      </emma:emma>
    </inkml:annotationXML>
    <inkml:traceGroup>
      <inkml:annotationXML>
        <emma:emma xmlns:emma="http://www.w3.org/2003/04/emma" version="1.0">
          <emma:interpretation id="{DFC6D810-E2F4-4851-9CFB-A2525EFF899A}" emma:medium="tactile" emma:mode="ink">
            <msink:context xmlns:msink="http://schemas.microsoft.com/ink/2010/main" type="paragraph" rotatedBoundingBox="12672,8111 15965,7648 16064,8349 12770,8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1C0BA6-6AFF-416A-8A1F-9A06F5FBAD6B}" emma:medium="tactile" emma:mode="ink">
              <msink:context xmlns:msink="http://schemas.microsoft.com/ink/2010/main" type="line" rotatedBoundingBox="12672,8111 15965,7648 16064,8349 12770,8811"/>
            </emma:interpretation>
          </emma:emma>
        </inkml:annotationXML>
        <inkml:traceGroup>
          <inkml:annotationXML>
            <emma:emma xmlns:emma="http://www.w3.org/2003/04/emma" version="1.0">
              <emma:interpretation id="{E9C5E887-9B06-4B07-8EED-6AD66465FE8B}" emma:medium="tactile" emma:mode="ink">
                <msink:context xmlns:msink="http://schemas.microsoft.com/ink/2010/main" type="inkWord" rotatedBoundingBox="12672,8110 12885,8081 12910,8257 12696,82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-2157-109 0</inkml:trace>
          <inkml:trace contextRef="#ctx0" brushRef="#br0" timeOffset="-14805.0812">-2103 0 0</inkml:trace>
          <inkml:trace contextRef="#ctx0" brushRef="#br0" timeOffset="1405.8309">-2021-27 0</inkml:trace>
          <inkml:trace contextRef="#ctx0" brushRef="#br0" timeOffset="4787.6416">-1966 28 0</inkml:trace>
          <inkml:trace contextRef="#ctx0" brushRef="#br0" timeOffset="6897.2903">-1939 0 0</inkml:trace>
        </inkml:traceGroup>
        <inkml:traceGroup>
          <inkml:annotationXML>
            <emma:emma xmlns:emma="http://www.w3.org/2003/04/emma" version="1.0">
              <emma:interpretation id="{65456C71-A5D2-4CA7-9309-C51DCA61EC8C}" emma:medium="tactile" emma:mode="ink">
                <msink:context xmlns:msink="http://schemas.microsoft.com/ink/2010/main" type="inkWord" rotatedBoundingBox="12945,8220 12959,8217 12961,8233 12947,8235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7428.6582">-1884 0 0</inkml:trace>
        </inkml:traceGroup>
        <inkml:traceGroup>
          <inkml:annotationXML>
            <emma:emma xmlns:emma="http://www.w3.org/2003/04/emma" version="1.0">
              <emma:interpretation id="{AA4A1429-E0E1-46FF-B825-88574A84E0B0}" emma:medium="tactile" emma:mode="ink">
                <msink:context xmlns:msink="http://schemas.microsoft.com/ink/2010/main" type="inkWord" rotatedBoundingBox="13000,8193 13014,8190 13016,8206 13002,82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25.4459">-1829-27 0</inkml:trace>
        </inkml:traceGroup>
        <inkml:traceGroup>
          <inkml:annotationXML>
            <emma:emma xmlns:emma="http://www.w3.org/2003/04/emma" version="1.0">
              <emma:interpretation id="{6863A80B-2F21-4732-BFBA-AF1CF6AE3EC1}" emma:medium="tactile" emma:mode="ink">
                <msink:context xmlns:msink="http://schemas.microsoft.com/ink/2010/main" type="inkWord" rotatedBoundingBox="14441,7963 15979,7747 16064,8349 14526,856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72154.723">-273 55 0,'28'0'250,"-1"0"-234,0 0 15,1 0-15,-1 0 15,0 0 0,1 0-15,-1 0 15,0 0 63,0 0-32,1 0 48,-1 0-32,0 0 0,-27-27 156,-27 27-202,0 0-17,-1 0 1,28-28 0,-27 28 15,0 0-16,0 0 1,-1 0 0,1 0-1,27-27 1,-27 27 15,-1 0 16,1 0-16,0 0 1,-1 0-17,1 0 1,0 0-1,-1 0 1</inkml:trace>
          <inkml:trace contextRef="#ctx0" brushRef="#br0" timeOffset="-65152.9893">192 82 0,'-28'0'343,"1"0"-327,0 0 46,-1 0 63,1 0-93,0 0 77,-1 0-46,1 0 46,0 0 32,0 0-110,-1 0 0,1 0 16,0 0 15,-1 0-15,1 0 63,0 0-48,-1 0 1,1 0-16</inkml:trace>
          <inkml:trace contextRef="#ctx0" brushRef="#br0" timeOffset="-65137.4184">-300 82 0</inkml:trace>
          <inkml:trace contextRef="#ctx0" brushRef="#br0" timeOffset="-23454.6263">-54 28 0,'-27'0'500,"-1"0"-437,56 0 359,-1 0-391,0 0-15,0 0 15,1 0-15,-1 0-1,0 0-15,1 0 31,-1 0 32,0 0 15,1 0-62,-1 0 15,28 0 0,-28 0-15,0 0-16,1 0 31,-1 0-15,-54 0 156,-1 0-126,1 0 1,0 0-15,-1 0-17,1 0 32,0 0 0,-1 0-16,1 0 0,0 0-15,-1 0 15,1 0 16,0 0-16,-1 0-15,1 0 0,0 0 15,0 0-31,-1 0 31,1 0-15,27 27-1,-27-27-15,-1 0 63,1 0-1,0 0 48</inkml:trace>
          <inkml:trace contextRef="#ctx0" brushRef="#br0" timeOffset="-87313.5324">-136 55 0</inkml:trace>
          <inkml:trace contextRef="#ctx0" brushRef="#br0" timeOffset="-88267.404">-109 55 0</inkml:trace>
          <inkml:trace contextRef="#ctx0" brushRef="#br0" timeOffset="-21746.9585">-27 137 0</inkml:trace>
          <inkml:trace contextRef="#ctx0" brushRef="#br0" timeOffset="-89830.3119">-27 55 0</inkml:trace>
          <inkml:trace contextRef="#ctx0" brushRef="#br0" timeOffset="-85876.2824">0 55 0</inkml:trace>
          <inkml:trace contextRef="#ctx0" brushRef="#br0" timeOffset="-86094.7623">0 55 0</inkml:trace>
          <inkml:trace contextRef="#ctx0" brushRef="#br0" timeOffset="-86313.4617">0 55 0</inkml:trace>
          <inkml:trace contextRef="#ctx0" brushRef="#br0" timeOffset="-88657.9204">0 28 0</inkml:trace>
          <inkml:trace contextRef="#ctx0" brushRef="#br0" timeOffset="-91503.3621">0 0 0</inkml:trace>
          <inkml:trace contextRef="#ctx0" brushRef="#br0" timeOffset="-89142.1733">55 55 0</inkml:trace>
          <inkml:trace contextRef="#ctx0" brushRef="#br0" timeOffset="-86875.8273">55 55 0</inkml:trace>
          <inkml:trace contextRef="#ctx0" brushRef="#br0" timeOffset="-35867.1101">956 109 0</inkml:trace>
          <inkml:trace contextRef="#ctx0" brushRef="#br0" timeOffset="-35663.8069">956 109 0</inkml:trace>
          <inkml:trace contextRef="#ctx0" brushRef="#br0" timeOffset="-18114.4262">1011 137 0</inkml:trace>
          <inkml:trace contextRef="#ctx0" brushRef="#br0" timeOffset="-33413.6042">1011 55 0</inkml:trace>
          <inkml:trace contextRef="#ctx0" brushRef="#br0" timeOffset="-33038.5248">1011 55 0</inkml:trace>
          <inkml:trace contextRef="#ctx0" brushRef="#br0" timeOffset="-33241.7425">1011 55 0</inkml:trace>
          <inkml:trace contextRef="#ctx0" brushRef="#br0" timeOffset="-41934.6588">1066-273 0,'-28'0'469,"28"-27"-469,-27 27 125,27-28-63,27 28 1469,-27-27-1515,28 27 15,-28-27-15,27 27 249,-27-27-249,27 27 15,-27 54 454,0-27-485,0 1 15,28-1 1,-28 0-16,0 1 31,0-1-15,0 0 46,0-54 251,-28 0-313,1-1 15,0 28 17,27-27-17,0 0 32,-28 27 31</inkml:trace>
          <inkml:trace contextRef="#ctx0" brushRef="#br0" timeOffset="-36522.9708">1038 109 0</inkml:trace>
          <inkml:trace contextRef="#ctx0" brushRef="#br0" timeOffset="-36712.3177">1038 109 0</inkml:trace>
          <inkml:trace contextRef="#ctx0" brushRef="#br0" timeOffset="-36899.7972">1038 109 0</inkml:trace>
          <inkml:trace contextRef="#ctx0" brushRef="#br0" timeOffset="-37837.0472">1066 137 0</inkml:trace>
          <inkml:trace contextRef="#ctx0" brushRef="#br0" timeOffset="-38024.7388">1066 137 0</inkml:trace>
          <inkml:trace contextRef="#ctx0" brushRef="#br0" timeOffset="-30892.3933">1066 109 0</inkml:trace>
          <inkml:trace contextRef="#ctx0" brushRef="#br0" timeOffset="-30704.9358">1066 109 0</inkml:trace>
          <inkml:trace contextRef="#ctx0" brushRef="#br0" timeOffset="-30498.9651">1066 109 0</inkml:trace>
          <inkml:trace contextRef="#ctx0" brushRef="#br0" timeOffset="-39434.9678">1066-355 0</inkml:trace>
          <inkml:trace contextRef="#ctx0" brushRef="#br0" timeOffset="-39638.0312">1066-355 0</inkml:trace>
          <inkml:trace contextRef="#ctx0" brushRef="#br0" timeOffset="-39825.481">1066-355 0</inkml:trace>
          <inkml:trace contextRef="#ctx0" brushRef="#br0" timeOffset="-48369.6122">1066-437 0,'0'28'375,"27"-28"-344,-27 27 0,27-27 47,-27 27 0,0 0-15,0 1-1,28-28-62,-28 27 63,0 0-32,27-27-15,-27 28 62,0-1-47,0-54 188,0-1-203,0-26-1,-27 54-15,27-28 16,0 1-16,0 0 15,0 0 1,-28 27-16,28-28 31,0 56 610,0-1-641,0 0 31,0 0 79,0 1-64,0-56 408,0 1-439,0 0 1,0 0 46,0-1 282,-27 28-344,27-27 31,0 82 172,0-1-187,27-27 0,-27 1 15,28-28-15,-28 27 15,0 0-16,0-54 267,0-28-267,-28 28 1,28 0 0,-27 0 30,0 27-14,27-28 46,27 28 172,-27 28-250,0-1 15,27 0 1,-27 0 0,28-27-1,-56-27 282,28 0-297,-27 27 16,27-27-16,-27 27 15,27-28 32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0:21.61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BBEE63-F1F8-427C-9A3B-85EDC263923B}" emma:medium="tactile" emma:mode="ink">
          <msink:context xmlns:msink="http://schemas.microsoft.com/ink/2010/main" type="inkDrawing" rotatedBoundingBox="12592,10343 12644,11360 11873,11399 11822,10382" shapeName="Other">
            <msink:destinationLink direction="with" ref="{5FFAE8FC-7288-45D4-811A-5BC365D5F65B}"/>
          </msink:context>
        </emma:interpretation>
      </emma:emma>
    </inkml:annotationXML>
    <inkml:trace contextRef="#ctx0" brushRef="#br0">656 0 0,'-27'0'47,"-1"0"0,28 27-32,-27-27 17,27 27-17,-27 0 17,27 1-17,-28-28 1,28 27-1,-27-27-15,27 27 16,-27-27 0,27 28-16,-28-28 15,28 27-15,-27-27 47,27 27-16,-27-27 1,27 28 15,-28-28-32,28 27 1,-27 0-1,0 1 32,-1-28 0,28 27 0,-27-27-31,0 27 31,0 1-32,-1-28-15,28 27 16,-27-27-1,27 27 1,-27-27 0,-1 27 15,28 1-15,-27-28-16,0 27 31,-1 0 16,28 1 171,28-28-218,-28 27 16,54-27-16,-54 27 16,28-27-16,-1 0 15,-27 28 1,27-28-16,1 27 16,-1 0-1,0 1 1,0-28-1,1 27 1,-28 0-16,27-27 16,0 0-16,-27 28 15,28-28 1,-1 27 0,0-27-1,1 0-15,-28 27 16,27-27-1,0 27 1,1-27 0,-1 0-16,0 0 31,1 0-15,-28 28-1,27-28-15,0 0 16,0 0-1,1 0 1,-28 27 0,27-27-1,0 0 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0:23.46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FAE8FC-7288-45D4-811A-5BC365D5F65B}" emma:medium="tactile" emma:mode="ink">
          <msink:context xmlns:msink="http://schemas.microsoft.com/ink/2010/main" type="inkDrawing" rotatedBoundingBox="11829,10925 12336,10475 12371,10514 11864,10964" semanticType="callout" shapeName="Other">
            <msink:sourceLink direction="with" ref="{55BBEE63-F1F8-427C-9A3B-85EDC263923B}"/>
          </msink:context>
        </emma:interpretation>
      </emma:emma>
    </inkml:annotationXML>
    <inkml:trace contextRef="#ctx0" brushRef="#br0">519 0 0,'-54'0'32,"54"28"-32,-28-28 31,28 27 0,-27 0-15,0 1 15,-1-28 16,28 27-16,-27-27-15,0 27-1,27 1-15,-28-28 16,28 27 0,-27-27-16,0 0 15,27 27 1,-27-27-1,-1 0 1,28 28 47,0-1 15,-27-27-63,0 0 17,27 27-17,0 0 32,-28-27-47,28 28 47,-27-28-47,27 27 47,-27-27-32,27 27 1,-28-27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0:30.96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EE8BE1-E707-4418-A1B7-F8F14F3EFB71}" emma:medium="tactile" emma:mode="ink">
          <msink:context xmlns:msink="http://schemas.microsoft.com/ink/2010/main" type="inkDrawing" rotatedBoundingBox="12041,10397 14397,10569 14321,11622 11964,11450" shapeName="Other"/>
        </emma:interpretation>
      </emma:emma>
    </inkml:annotationXML>
    <inkml:trace contextRef="#ctx0" brushRef="#br0">573 0 0,'-27'0'16,"0"27"0,0-27-1,27 28 1,-28-1-1,1 0 1,-28 28 0,28-55-1,27 27-15,-27-27 16,-1 28 0,1-1-1,27 0 1,-27-27-16,27 27 15,-28-27-15,1 28 16,27-1 0,-27-27-1,27 27 1,-28-27-16,1 55 16,0-28-1,27 1 1,-27-28-16,-1 54 15,1-54 1,27 28 0,27-28 77,55-55-77,-27 0-16,-1 28 16,1 0-16,-28-1 15,1 28-15,-1-27 16,82 0 0,-81-1-1,-1 28 1,0-27-1,0 27 32,-27 27 31,0 1-78,-27-1 16,0 55-16,0-82 16,-1 27-16,28 1 15,-27-1-15,0 0 16,27 1-16,-55 26 16,28-54-16,-1 28 15,28-56 95,55-54-110,-28 28 15,28-28-15,-28 27 0,28-27 16,-28 55-16,0 0 15,-27-1-15,0 1 16,28 0 0,-56 81 140,-26-26-156,27 26 16,-1-27-16,-26 1 15,54-1 1,-28-27-1,56 0 48,54-27-47,-28-28-16,55 1 15,-27-1-15,-54 28 16,26-1-16,-54 1 15,28 27 17,-28 27 46,-55 55-78,28-54 15,-28 26-15,55-27 16,-55 1-16,55-1 16,-27-27-16,27 55 15,-27-55-15,-1 27 16,1 0 0,27 1-16,-27-28 15,0 27 1,27 0 31,27-81-16,27-1-31,1-27 16,27 0-16,55-27 15,-110 82-15,28-55 16,-28 54-1,-27 83 64,-27-28-79,27 28 15,-28 0-15,1-28 16,0 27-16,-28-26 15,28-1-15,-1 28 16,1-28 0,-28 28-16,55-28 15,-27-27-15,27 27 16,27-54 46,83-82-62,-1 54 16,-54-27-16,-1 28 16,1 26-16,-28 1 15,-54 109 95,-1-55-110,1 28 15,-27-1-15,54 28 16,-55-54-16,55-1 16,-27 0-1,27-54 63,109-55-62,-82 0-16,55 0 16,-27 0-16,-1 28 15,-26-1-15,26 28 16,-54-1-16,0 56 78,-27 54-62,27-55-16,-55 0 15,28 55-15,0-55 16,-1 1-16,1 54 15,0-82-15,27 27 16,-28 0 0,56-81 62,-1-1-63,28 0-15,-28 1 16,55-28-16,-82 55 16,27 27-1,-27 27 48,-27 28-48,0-1-15,-28 28 16,0 27-16,1-27 16,26-54-16,-26 26 15,27 1-15,-28-28 16,110-81 78,-1-28-94,1-28 15,-1 56-15,1-1 16,-28 0-16,1 28 16,26-27-16,-26 26 15,-28 83 95,-55-1-95,28 1-15,27-28 16,-28 1-16,28-1 15,-27 0-15,54-27 94,83-82-94,-28 55 16,-55-28-16,109 1 15,-54-28-15,-27 55 16,-28-1-16,1 28 16,-28-27-1,-28 109 32,28-27-47,-54-1 16,-1 28-16,28 0 15,-28-27-15,0-1 16,28 1-16,-27-28 16,26 1-16,1 26 0,0-27 15,-1 1 1,56-83 93,54-54-109,-1 27 16,1-27-16,-27 27 16,0 27-1,-28 28-15,-27 0 0,-82 81 63,0-27-48,27 1-15,-26 26 16,26 1-16,0-28 16,-27 1-16,55-1 15,-28 28-15,28-28 16,0-27-16,-1 27 15,1 1 1,54-110 78,28 54-94,0-26 15,-1-28-15,1 54 16,-55 1-16,27 27 16,-27 27 62,-27 28-78,-28-28 15,28 28-15,27 0 16,-27-28-16,27 0 16,-28-27-16,110-54 62,55-1-46,27-27-16,0-27 15,27-28-15,-109 110 16,-28-28-16,-26 55 16,-28 28 62,0 26-78,0-26 15,0 26-15,-28 28 16,1-55-16,0 28 16,27 0-16,-55-28 15,55 0-15,0 1 16,-27-28-16,0 0 16,27 27-1,27-82 48,27-54-63,-26 54 15,-1 28-15,-27-28 16,27 1-16,1 54 16,-28-27-16,-28 81 62,-26-27-62,26 28 16,-81 27-16,-27 55 15,81-110-15,-27 55 16,27-55-16,-26 28 16,53-28-1,28-82 48,28-26-48,26 26-15,1-27 16,-1-27-16,28 54 16,-27-27-16,0 28 15,-1 26-15,-54 1 16,28 27-16,-28 27 47,0 28-47,-28-1 15,1 1-15,0-28 16,27 28-16,-28-28 16,1 28-1,27 0-15,-27-55 16,27 27-16,0 0 15,-28-27-15,56-54 79,26 26-79,-26-26 15,54-1-15,-55 28 16,27-55-16,-26 82 15,-28-28 17,-28 110-1,1-54-31,-27 26 16,-1 28-16,28-54 15,-28 26-15,0 1 16,28-28-16,27 0 15,-27-27-15,81-81 110,28-1-110,-54 27 15,54 0-15,-55 1 16,0-1-16,0 55 16,1 0-16,-28-27 15,-28 81 32,1-26-31,0 26-16,27-26 15,-27-1-15,-1 28 16,28-28 0,-27 0-16,109-136 78,-55 54-63,82-27-15,-27-27 16,55 27-16,-28 0 16,-54 28-16,-28 26 15,0 1-15,-27 54 63,0 28-63,-27 27 15,0-55-15,-1 55 16,-26 0-16,26-27 16,-26-1-16,27 1 15,-1-28-15,1 1 16,27-1 0,0-54 93,109-55-93,-82 27-16,28 0 15,0 1-15,-55 26 16,27 28-16,-27-27 15,-27 54 32,-1 28-31,-26 0-16,-1-1 16,1-26-16,-1 54 15,55-55-15,-27 0 16,-1 1-1,1-28 1,27 27 31,0-54 31,27 27-31,-54 27-16,27 0-15,-27 0-16,-1-27 15,1 28-15,27-1 16,-27-27 0,27 27-16,-28-27 31,28 28-31,-27-1 31,27 0 0,-27-27-31,27 28 32,-27-28-17,27 27 1,-28 0 15,28 1 0,-27-28 32,27-28-16,0-54-47,27 55 15,1-28-15,-28 28 16,27-28 0,0 28-16,-27 0 15,27-28-15,1 55 16,-28-27-16,0 0 16,27-1-16,0 1 31,-27 54 63,-27 1-79,-28-1-15,55 0 16,-27 1-16,27-1 15,-27-27-15,0 27 16,27 0-16,-28-27 16,28 28-16,-27-28 78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1:01.14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0205B2-5CE7-45FE-8C12-80EDB7C1B0C4}" emma:medium="tactile" emma:mode="ink">
          <msink:context xmlns:msink="http://schemas.microsoft.com/ink/2010/main" type="writingRegion" rotatedBoundingBox="4287,9640 6527,9640 6527,11143 4287,11143"/>
        </emma:interpretation>
      </emma:emma>
    </inkml:annotationXML>
    <inkml:traceGroup>
      <inkml:annotationXML>
        <emma:emma xmlns:emma="http://www.w3.org/2003/04/emma" version="1.0">
          <emma:interpretation id="{60CEA83A-ABEB-446C-89E0-6802E9986FF1}" emma:medium="tactile" emma:mode="ink">
            <msink:context xmlns:msink="http://schemas.microsoft.com/ink/2010/main" type="paragraph" rotatedBoundingBox="4287,9640 6527,9640 6527,11143 4287,11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DC5A3C-BDF8-415D-A4E5-4E27CB2FDE3D}" emma:medium="tactile" emma:mode="ink">
              <msink:context xmlns:msink="http://schemas.microsoft.com/ink/2010/main" type="line" rotatedBoundingBox="4287,9640 6527,9640 6527,11143 4287,11143"/>
            </emma:interpretation>
          </emma:emma>
        </inkml:annotationXML>
        <inkml:traceGroup>
          <inkml:annotationXML>
            <emma:emma xmlns:emma="http://www.w3.org/2003/04/emma" version="1.0">
              <emma:interpretation id="{280FFE40-6D9F-4C37-8057-25706E0E31D7}" emma:medium="tactile" emma:mode="ink">
                <msink:context xmlns:msink="http://schemas.microsoft.com/ink/2010/main" type="inkWord" rotatedBoundingBox="5762,10678 6527,10678 6527,11143 5762,11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-1714-792 0,'28'0'0,"-28"28"16,0-1 46,0 0-30,0 1-17,0-1 32,-28-27-16,28 27 1,-27-27-17,0 0 48,-1 0 46,1 0-93,0 0-1,27 27-15,-28 1 16,1-1 15,0-27-15,27 27-16,-28-27 15,28 28 48,0-1-63,-27-27 16,0 0-1,27 27-15,0 1 47,-27-28-31,27 27 31,-28 0-32,1-27 16,27 28 16,0-56 63,27 1-110,1 0 15,-28-28-15,27 55 16,0-27-16,0-1 16,-27 1-1,28 27 1,-28-27-16,27 27 15,0 0-15,1 0 79,-28-28-79,27 28 62,0-27 1,1 27-63,-28-27 15,27 27 1,0-27-1,1 27 1,-28-28 0,-28 56 93,1-1-109,0-27 16,27 27-16,-28 0 31,1 1 16,27-1-47,-27-27 15,-1 0-15,28 27 16,-27-27 47,27 28-63,-27-28 109,27 27-93,-28-27 15,1 0-16,27 27 17,-27-27-32,27 28 15,-27-28 1,27-28 93,0 1-93,0 0 0,0-28-1,0 28 16,27-1 79,0 28-48,-27-27-62,27 27 16,-27-27 0,28 27-1,-1-27 1,0 27 15,-54 0 157,0 27-157,27 0-16,-28-27-15,1 0 16,27 27 0,-27-27-1,0 0 17,27 28-17,-28-28 16,1 0-15,27 27-16,-27-27 16,27 27-1,-28-27-15,1 28 32,0-28-17,27 27 1,-28-27-16,28 27 187,0 1-140,28-56 47,-28 1-94,27 0 16,-27-1-1,27 28-15,1-54 16,-28 26-1,27 28 1,-27-27-16,27 0 16,1 0-1,-1 27-15,-27-28 16,27 28-16,-27-27 16,27 27 15,-54 27 188,0 28-219,0-55 15,-1 27-15,1 0 16,0-27-16,27 28 15,-55-28-15,28 27 16,-1 0-16,1-27 16,0 0-16,-1 28 15,1-28 17,27 27-32,-27-27 0,-1 0 46,28 27-46,-27-27 0,27 28 32,-27-28-1,163-55 110,-26 0-141,-83 55 15,0-54-15,1 54 16,-1 0-16,-27-28 15,27 28 1,-27-27 62,28 27-47,-1 0-31,0-27 16,0 27 0,-27-27 15,28 27-15,-1-28-1,0 28 1,-54-27 124,0 27-124,-28 0-16,28 0 16,0 0-16,-1 0 15,1 0 1,27 27 15,-27-27-31,27 28 16,-28-28-1,28 27-15,-27 0 16,27 0 0,0 1-1,-27-1 1,27 0 15,0 1 0,0-1 1,27-27 93,0 0-110,1-27-15,-1-1 16,0 1 0,-27 0-16,28 27 15,-28-28-15,27 1 16,0 0-1,-27 0 1,0-1 0,0 1-16,27 27 15,-27-27 32,-27 27 0,-55 0-31,55 0-1,0 0-15,-1 0 16,1 0-16,27 27 16,-27 0-16,-1-27 15,28 28 1,-27-28 15,27 27 0</inkml:trace>
        </inkml:traceGroup>
        <inkml:traceGroup>
          <inkml:annotationXML>
            <emma:emma xmlns:emma="http://www.w3.org/2003/04/emma" version="1.0">
              <emma:interpretation id="{7C233757-DF56-4CD6-A56F-37BDF5D2ACD5}" emma:medium="tactile" emma:mode="ink">
                <msink:context xmlns:msink="http://schemas.microsoft.com/ink/2010/main" type="inkWord" rotatedBoundingBox="4287,9640 6008,9640 6008,10979 4287,10979"/>
              </emma:interpretation>
              <emma:one-of disjunction-type="recognition" id="oneOf1">
                <emma:interpretation id="interp1" emma:lang="" emma:confidence="0">
                  <emma:literal>*r</emma:literal>
                </emma:interpretation>
                <emma:interpretation id="interp2" emma:lang="" emma:confidence="0">
                  <emma:literal>*er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B*</emma:literal>
                </emma:interpretation>
                <emma:interpretation id="interp5" emma:lang="" emma:confidence="0">
                  <emma:literal>*l</emma:literal>
                </emma:interpretation>
              </emma:one-of>
            </emma:emma>
          </inkml:annotationXML>
          <inkml:trace contextRef="#ctx0" brushRef="#br0" timeOffset="11370.8648">-2233-874 0,'0'28'125,"0"26"-109,-27-26 0,27-1-1,0 0 1,-27 1 0,-1-1-1,28 0 1,0 0-16,-27-27 15,27 28-15,0-1 32,-27-27-1,27 27-31,0 1 16,27-56 93,28-54-109,-28 82 16,-27-27-16,0 0 15,0 0-15,27-1 16,-27 1 15,28 27-31,-28-27 16,0-1-1,-28 28 79,1 0-63,0 28-15,-1-28-16,28 27 16,-27-27-16,27 27 15,0 1 1,-27-1-16,27 0 15,0 0 1,0-54 125,0 0-126,27 0-15,0-1 16,-27 1 0,0 0-16,28 27 15,-28-28-15,0 1 31,-55 54 79,28 1-95,27-1 1,-28 0-16,1-27 16,27 28-16,0-1 15,-27-27 1,27 27-16,0-54 125,54 27-125,-54-55 16,28 55-16,-1-27 15,0 0-15,1-1 16,-28-26-16,27 26 15,0 1-15,-27 0 16,0-1-16,28 28 31,-56 0 47,-26 0-62,-1 28 0,28-1-1,-1 0 1,28 1 0,-27-28-16,0 27 15,27 0 1,-27 1-1,27-1 17,-28-27-1,28 27 110,-27 1-126,0-1 1,27 0-16,-28 0 15,28 1 17,-27-28 61,27 27-77,0 0 47,-27-27-48,27 28 1,-28-28 31,28-28 0,0-26-47,0-1 15,28 1-15,-28-1 16,0 0-1,0 28 1,27 0-16,-27-1 16,27 28-16,-27-27 15,28-28 1,-28 28 0,27 27-16,-27-27 15,0-1 1,27 28-1,-27-27-15,28 27 16,-28 27 140,0 1-156,-28-1 16,28 0-16,-27 1 16,27-1-1,-27-27-15,27 27 16,0 1-1,-28-1-15,28 0 32,0 1-17,-27-28 1,27 27-16,0 0 16,-27 1-1,-1-28 32,28 27 0,0 0-16,-27 0-15,27 1 46,0-83 79,0 1-141,27 26 16,1-26-16,-28 26 15,0 1-15,27 0 16,-27-1-16,0 1 15,0 0 17,0-1-17,27 1 1,-27 0-16,0-1 16,0 1-1,0 0 48,0 0-16,-27 27 46,-28 0-77,55 27-16,-27 0 16,0 0-16,-1 1 15,1 26-15,0-26 16,27-1-1,0 0 1,0 1 0,-28-1 31,28 0-16,0 1-16,0-1 1,-27 28 0,27-28 15,-27-27-15,27 27-1,0-81 126,0 26-141,27 1 15,-27-28-15,0 28 16,0 0 0,0-1 15,0 1-15,27 0-1,-27-1 1,0 1-16,28 27 15,-28-27-15,-28 27 172,1 27-156,27 0 0,0 1-16,-27-28 15,0 27-15,27 0 16,-28 1-1,28-1-15,-27 0 16,27 1 0,-27-28-16,-1 27 15,28 0 1,-27 1-16,0-1 16,-28 0-1,28 0 1,27 1-1,-28-28 48,28-28-16,0 1-32,0 0-15,28-28 16,-1 28 0,-27 0-16,0-1 15,0 1-15,27-28 16,-27 28 15,28 0-15,-28-1-16,27 1 15,-27 0 1,0-1-16,27 1 31,-27 0-15,0 0 0,28-1-1,-28 56 157,-28 26-172,28-27 16,-27 1-1,27-1 1,0 0-16,-27-27 16,27 28-16,-28 26 15,1-54 1,27 28-1,0-1 1,-27 0-16,-1 1 16,28-1-1,-27-27 17,27 27-32,-27 1 15,27-56 126,0-54-126,0 28-15,0 26 16,0 1-16,27-28 16,-27 28-16,0 0 15,0-1-15,27 1 16,-27 0 0,28 0-1,-28-1 16,0 1-31,27 0 16,-27-1 15,27 1-15,-27 82 125,-27-28-126,27 0-15,-27 1 16,27-1-1,-28-27-15,28 27 16,0 0 15,-27-27-31,27 28 16,0-1 0,-27 0-1,27-54 110,27-28-109,28-26-16,-55 53 15,0 1-15,27 0 16,0-1-16,-27 1 16,28 0-1,-28-1 17,0 1-1,-28 27 63,1 0-79,27 27 1,-27-27-1,27 28-15,-28-28 16,1 0 15,27 27-31,-27-27 32,-1 27-17,28 1 1,-27-28-1,27 27 1,-27-27 0,0 0-16,27 27 15,-28-27-15,1 0 32,27 28-17,-27-28 79,-1 0-94,1 0 16,0 0 46,27 27-62,-28 0 16,1-27 46,82-27 48,-28 0-110,-27-1 15,55 1-15,-55 0 16,27-1-16,0 1 15,1 0 1,-1 27 31,-27-28-31,27 28-1,-27-27 1,27 27-16,1-27 15,-28-1 17,-28 28 77,-26 55-109,27-55 16,-28 55-16,28-55 15,-1 27-15,1 0 16,0-27-16,27 28 16,-28-28-16,28 27 15,-27-27-15,27 27 31,-27-27-31,27 28 16,-28-28 0,1 27 15,27 0 0,-27-27-31,-1 27 31,1 1-15,0-1 0,54-82 124,0 28-140,1-27 16,54 26-16,-55-26 16,28 26-16,-55 1 15,27 27-15,-27-27 16,27 27-16,1 0 15,-28-28 1,27 28-16,-27-27 31,27 27-31,-27-27 16,28 27 15,-1 0 0,0-28-15,0 28 0,-27-27-1,28 27-15,-1-27 32,0 27-32,1-28 15,-56 28 95,-26 0-110,26 0 31,1 0-16,-27 0 1,26 0-16,1 0 16,0 28-1,-1-28 1,1 0 0,0 27-16,-1-27 15,1 0 1,27 27-1,-27-27-15,-1 28 16,1-28 0,0 0-16,-1 0 15,28 27-15,-27-27 16,0 0 15,0 27-15,-1-27-16,1 0 15,27 28 1,-27-28-16,-1 27 16,1-27-1,82-55 235,-1 1-250,-26 26 16,-1 1-16,0 0 16,0-1-1,1 28 1,-1-27-1,0 27 1,1 0 0,-1 0-1,0-27 1,1 27 0,-1 0-1,0-27 1,1 27-1,-28-28 17,27 28-32,-54 0 265,27 28-265,-28-28 16,1 0-16,0 27 16,27 27-16,-28-54 15,1 28 16,27-1 16,-27-27-47,54 0 141,28 0-125,-1 0-16,-26 0 15,-1 0-15,0 0 16,1-27-1,-1 27 1,-27-28-16,27 1 16,-27 0-1,27 27 1,-27-27 0,0-1 15,0 1 0,28 27-15,-28-27-16,0-1 15,0 1 1,27 27 31,-27-27-32,0-1 17,0 1 15,27 27-1,-27-27-46,0-1 47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30:42.36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9BFF25-4E10-462E-9FE3-F02755D85866}" emma:medium="tactile" emma:mode="ink">
          <msink:context xmlns:msink="http://schemas.microsoft.com/ink/2010/main" type="writingRegion" rotatedBoundingBox="6909,11006 9749,11006 9749,12208 6909,12208"/>
        </emma:interpretation>
      </emma:emma>
    </inkml:annotationXML>
    <inkml:traceGroup>
      <inkml:annotationXML>
        <emma:emma xmlns:emma="http://www.w3.org/2003/04/emma" version="1.0">
          <emma:interpretation id="{5F927B08-8F35-42AD-84D1-581C9CE9C324}" emma:medium="tactile" emma:mode="ink">
            <msink:context xmlns:msink="http://schemas.microsoft.com/ink/2010/main" type="paragraph" rotatedBoundingBox="6909,11006 9749,11006 9749,12208 6909,1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9A6F4-FE8A-472D-9313-C976BECA89E1}" emma:medium="tactile" emma:mode="ink">
              <msink:context xmlns:msink="http://schemas.microsoft.com/ink/2010/main" type="line" rotatedBoundingBox="6909,11006 9749,11006 9749,12208 6909,12208"/>
            </emma:interpretation>
          </emma:emma>
        </inkml:annotationXML>
        <inkml:traceGroup>
          <inkml:annotationXML>
            <emma:emma xmlns:emma="http://www.w3.org/2003/04/emma" version="1.0">
              <emma:interpretation id="{893A0300-D55B-43D3-BD35-EDD3BA199310}" emma:medium="tactile" emma:mode="ink">
                <msink:context xmlns:msink="http://schemas.microsoft.com/ink/2010/main" type="inkWord" rotatedBoundingBox="6909,11006 9749,11006 9749,12208 6909,122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1400 465 0,'27'-28'187,"0"28"-187,1-27 16,-1 27 15,-27-27-15,27 27 31,-27 27 93,0 0-124,0 1 0,-27-28-1,27 27-15,-27-27 47,27 27-16,-28-27-15,1 0-16,27 28 16,-27-28 15,27 27-31,-28-27 31,28 27-15,-27-27-1,0 0 17,27 28-17,-27-28 1,-1 27 15,1-27 0,27 27-31,-27-27 16,-1 0 0,1 27-1,0-27 1,-1 0-1,1 0 17,27 28-17,-27-28 1,-1 0 62,1 0-47,0 0 16,54-55 109,28 1-156,-28-28 16,0 54-16,1-26 16,-1-1-16,0 28 15,-27-1-15,28 28 32,-28-27-32,27 27 15,-27-27 1,27 27-1,-27-28 1,0 56 93,-27-1-93,27 0-16,-27-27 16,27 28-16,-28-1 15,28 0 1,-27-27 15,27-27 79,55-28-95,-28 28-15,-27 0 16,27-1-16,-81 28 109,-28 28-109,54-1 16,1-27-16,0 0 15,-1 27-15,28 1 16,-27-28-16,0 27 31,27-54 79,27-1-95,0 1 1,-27 0 0,28 27 15,-56 27 47,28 28-62,-27-55-16,27 27 15,-27 0-15,27 1 0,-28-1 16,28 0-16,-27-27 15,27 28-15,0-1 16,-27 0-16,0 28 16,-1-28-1,28 0 1,55-81 156,-28-1-172,0 28 15,1 0-15,26-28 16,-26 0 0,-1 28-1,-27 0 17,27-1 14,-27 1-30,28 27-16,-28-27 47,27 27 15,-27-28-62,0 1 94,27 0-78,-81 27 78,54 27-94,-28-27 15,1 27 1,0 1-1,-1-28 1,28 27 0,0 0-1,-27-27 1,27 28 15,-27-28-15,27 27-1,-28-27 1,28 27 0,-27-27-1,27 28 1,-27-28 0,27 27 15,-27-27-16,-1 27 110,1-27-109,0 28 0,-1-28-1,28 27-15,-54-27 16,54 27 0,-28-27-16,1 0 46,27 28-14,-27-28-32,-1 0 31,83-82 125,-55 54-140,55-26-16,-28-1 15,28 28-15,-55-1 16,27 1 0,0 0-16,-27-1 31,28 28-31,-28-27 16,27 27-1,-27-27-15,27 0 16,0-1-1,1 1 1,-1 27 0,-27-27-16,27-1 47,-27 56 31,-27-28-63,27 27-15,-27-27 16,-1 27-16,1 1 16,0-28-1,27 27 1,-27-27 15,27 27-15,-28-27-1,1 0 1,27 27 0,-27-27 15,27 28 0,-28-28 0,28 27-31,-27-27 63,0 27-63,-1-27 31,28 28-15,-27-28-16,0 27 31,-1-27-15,28 27-16,-27-27 31,0 28-16,0-28 17,27 27-17,-28-27-15,1 27 125,54-81-31,55-1-78,-55 0-16,28 1 15,0-1 1,-28 28-16,0 0 16,-27-1-16,28 1 15,-1 27-15,-27-27 16,27-1-1,1 28 1,-28-27 0,27 0-1,0 27 1,-27-28-16,-27 56 156,27-1-140,-27-27-16,-1 27 15,1-27 1,0 0 0,27 28-16,-28-28 15,28 27 1,-27-27-16,27 27 16,-27-27-1,-1 0-15,28 28 16,-27-28-16,0 27 15,-1 0 1,1 0 0,0-27 15,27 28-15,-27-28-1,-1 0 1,28 27-1,-27-27 17,27 27 15,-27-27-32,27 28 1,-28-28-16,1 0 15,27 27 1,-27-27 0,27 27-16,-28-27 15,1 28 1,0-28 0,27 27-16,-28-27 125,56-27 0,26-28-125,-54 28 15,55-28-15,-55 28 16,27-1-16,1 1 15,-1 27-15,-27-27 16,27 27-16,-27-27 31,28 27 79,-1 0-95,-54 0 95,-1 27-110,1-27 31,27 27-15,-27-27-16,-1 27 31,28 1-31,-27-1 31,0-27 0,27 27-15,-28-27 0,28 28-1,-27-1 1,0-27 15,27 27-15,-28-27 15,1 28 0,0-28 0,27 27-15,-28-27 0,28-55 171,0 28-187,0-28 16,28 28-16,-28-28 15,27 1-15,0 27 16,-27-1-16,0 1 16,28 27-1,-28-27 1,27 27-16,-27-28 16,27 28-1,-27-27 1,28 27-16,-28-27 15,27 27-15,0 0 125,-27-28-109,0 56 62,0 26-62,-27-54-1,27 28-15,-27-28 16,27 27 0,-28-27-16,1 27 15,0 1 1,27-1 0,-28-27 46,28 27 16,-27-27-78,0 0 31,27 27-15,-28 1 15,1-28 1,0 27-17,0-27 1,-1 0-1,1 0 32,54 0 235,1 0-267,-1-27 1</inkml:trace>
          <inkml:trace contextRef="#ctx0" brushRef="#br0" timeOffset="11961.9112">225 137 0,'28'-27'47,"-1"27"-32,0 0 1,-27-28-16,28 1 15,-1 27 17,-27-27-17,27 27-15,-54 0 125,0 0-109,-1 0 0,1 0 15,0 0-16,-1 0 17,1 0-17,27 27 1,-27 0 0,-1-27 15,1 28 16,27-1 0,-27-27-47,0 27 46,-1-27-46,28 28 32,-27-28-17,27 27 17,-27-27-17,27 27-15,-28-27 47,28 27-16,-27-27 1,27 28-1,-27-28 31,27 27-15,27-54 31,0-28-62,-27 28-16,28 0 16,-1-1-16,-27 1 15,27 0-15,1 27 16,-28-28-16,27 28 15,0-27 1,-27 0 0,27 27-16,1 0 15,-1-28 1,0 28-16,28-27 16,-28 0-16,1 27 15,-1-28 1,-54 28 109,-1 28-110,1-28 1,27 27-16,-27 0 16,-1-27-16,1 0 31,27 28-31,-27-28 47,-28 27-32,28-27 1,0 27 0,-1-27-16,28 28 15,-27-28 1,0 0 0,-1 0-1,1 27 1,0-27 15,-1 27 16,1-27-31,0 0-1,-1 28 16,1-28 16,27 27-15,-27-27 30,27 27-15,-28-27-31,56-27 62,26-28-78,1 28 15,-28-28-15,1 28 16,26 0-16,-26-1 16,-1 1-1,0 27-15,-27-27 16,28 27-16,-1 0 31,-27-28-15,54 28-16,-26-27 15,26 0 1,1 27 0,-28-28-16,1 1 15,-1 27 48,-27 27 15,-55-27-63,55 28-15,-27-28 16,0 0 0,27 27-1,-55-27-15,28 0 16,-1 27 0,1-27 30,0 0 17,0 0-32,27 28-15,-28-28-16,1 0 47,0 0-16,-1 27-15,1-27 30,0 27-30,-1-27-16,1 28 16,0-1 15,-1-27-15,1 0-1,0 27 1,-1-27 31,1 0 0,0 28-32,0-28 79,27 27-63,-28-27 110,28 27-126,-27-27 1,27 28-16,-27-28 16,27-28 124,0 1-140,0 0 16,27-1 0,-27 1-1,27 27-15,-27-27 16,28 27-1,-28-28-15,0 1 16,27 27 0,0 0-16,-27-27 15,27 27 1,-27-28 31,28 28 0,-1 0 0,0-27-32,1 27 1,-1 0-1,0-27 1,1 27-16,-1 0 31,0 0 16,1 0 125,-28-28-31,0-26-141,27-1 15,-27 28 1,0 0 0,0-1 15,-27 28 78,-1 0-93,28 28-16,-27-28 31,27 27-15,-27-27-1,27 27 1,-28-27-16,1 0 16,27 28-16,-27-1 15,-1-27 16,28 27-31,-27-27 32,0 0-17,27 27 1,-28-27 0,28 28 30,-27-28-14,27 27-32,-27-27 47,27 27-47,-27-27 31,-1 28 0,1-1 0,0-27 1,27 27-32,0 1 31,-28-28-31,1 0 15,27 27 17,-27-27-1,27 27-15,-28-27-1,1 28 95,0-28-95,27-28 188,0 1-203,27 0 0,-27-28 0,27 28 16,1-1-16,-28 1 16,27 27-1,-27-27 1,27-1-16,-27 1 15,28 27 1,-1-27-16,0 27 16,-27-27-1,28-1-15,-1 28 32,-27 28 155,-27-28-171,-1 27-1,1 0 17,0-27-17,27 27 1,-28-27-16,28 28 15,-27-28 1,27 27 15,-27-27-15,-1 0 31,1 0-32,27 27 1,-27-27 0,-1 0 15,-26 0-15,26 0-1,28 28 32,-27-1 234,0-27-249,27 27 14,27-27 126,-27-27-156,27 0 0,1 27-1,-28-28-15,27 28 16,-27-27-1,27 27 1,-27-27 0,0-1-1,28 28 63,-28-27-62,0 0 0,27 27-1,-27-27 1,0-1 15,27 28-15,1-27-1,-56 54 157,28 1-172,-27-28 16,27 27-16,-27-27 16,-1 27-1,1-27 1,0 0-1,-1 0 1,1 27 0,0-27-1,0 0 17,-1 28-1,1-28-31,0 0 62,27 27 16,-28-27-46,28 27-1,-27-27 0,27 28-15,-27-28-16,27 27 31,-28-27-31,1 0 16,27 27-16,0-54 203,27 27-188,1-55-15,-1 55 16,-27-27 0,27 27-16,-27-27 15,55-1-15,-55 1 16,27 27-16,-27-27 16,28 27-16,-28-27 15,27 27-15,-27-28 16,27 28-1,0-27 79,1 27 156,-28 27-94,0 1-140,-28-28-16,28 27 16,-27-27-16,0 0 15,0 27-15,-1-27 16,1 0 0,0 0-16,-1 0 78,28 27-78,-27-27 15,0 28 32,-1-28-31,56-28 124,81-26-124,-54-1-16,-28 28 16,27-28-16,-26 55 31,-28-27-15,27 27 46,0-27-15,-27-1-31,28 28-16,-28-27 15,27 27 32,-82 0 109,28 0-140,0 0-16,27 27 16,-28-27-16,1 0 15,0 0 1,27 28-1,-27-28-15,-1 0 32,1 0 30,0 0-46,27 27 15,-28-27-31,1 0 16,27 27-16,-27-27 15,-1 0 17,28 28-17,-27-28 1,0 0-16,-1 0 15,28 27 1,-27-27 0,0 0 15,-1 27-15,28 1-1,-27-28 1,0 27 62,0-27-16,27 27-62,-28-27 16,1 0 0,27 27-1,55-27 329,-1 0-344,-27 0 31,1 0-15,-1 0 46,0 0-30,28 0-17,-28 0 1,1 0 31,-56 28 140,28-1-171,-27-27 0,27 27-16,-27 1 78,27-1-16,27-54 48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28.21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CBFD25-78E8-4702-AD64-83C9DE32A1BA}" emma:medium="tactile" emma:mode="ink">
          <msink:context xmlns:msink="http://schemas.microsoft.com/ink/2010/main" type="inkDrawing" rotatedBoundingBox="15079,6456 18552,6525 18540,7128 15067,7059" semanticType="underline" shapeName="Other"/>
        </emma:interpretation>
      </emma:emma>
    </inkml:annotationXML>
    <inkml:trace contextRef="#ctx0" brushRef="#br0">-137 1369 0,'27'0'125,"28"0"-109,-28 0-16,1 0 15,-1 0-15,55 0 16,-55 0-1,1 0-15,-1 0 16,0 0-16,28 0 16,-28 0-1,0 0 1,1 0-16,-1 0 16,0 0-16,28 0 15,0 0-15,-28 0 16,0 0-16,1 0 15,-1 0 1,0 0-16,1 0 16,26 0-16,1 0 15,-28 0 1,0 0-16,1 0 16,-1 0-1,0 0-15,1 0 31,-1 0-31,0 0 16,1 0-16,-1 0 16,0 0-1,0 0-15,1 0 16,-1 0-16,0 0 16,1 0-16,26 0 15,1 0-15,-28 0 16,1 0-16,26 0 15,-26 0 1,-1 0 15,0 0-15,0 0 0,28 0-1,-55-27-15,27 27 0,1 0 16,-1 0 15,0 0-31,1-27 16,26 27-16,-26 0 15,-1 0-15,28 0 16,-28 0-16,27-27 16,-26 27-16,26 0 15,1 0-15,0 0 16,-28 0-16,0 0 15,1 0-15,-1 0 16,0 0-16,1 0 47,-1 0-47,0 0 16,0 0-16,1 0 15,-1 0-15,0 0 16,1 0-1,-1 0-15,0 0 16,1 0-16,-1 0 16,0 0-1,1 0 1,-1 0-16,0 0 16,1 0-16,-1 0 15,0 0-15,0 0 16,1 0 171,-1 27-171,-27 0 31,27-27-32,-27 27 17,0 1 61,0-1-30,0 0-1,0 1-46,0-1 15,0 0-15,0 1 125,28-28-126,-28 27-15,27-27 16,0 0-1,1 0 220,-28 27-220,27-27 32,0 0 0,1 0-31,-1 0 15,-27 28 235,-27-28-188,-1 0-63,-26 0 1,26-28-16,-26 28 16,26 0-1,28-27 1,-27 27 0,0 0-1,-1 0 16,1 0 1,0 0-17,0 0 1,-1 0 0,1 0-16,0 0 15,-1 0 1,1 0-1,0 0 17,-1 0-32,1 0 31,0 0-15,-1 0 15,1 0 0,0 0-31,-1 0 16,1 0-1,0 0 1,27 27-16,-27-27 16,-1 0-1,1 0 1,0 0-1,-1 0-15,1 0 16,0 0-16,-28 0 16,28 0-1,-1 0 1,1 0-16,0 0 16,-1 0-1,-26 0-15,-1 0 16,28 0-1,0 0 1,-1 0-16,1 0 16,0 0-16,-1 0 15,1 0 1,0 0-16,-28 0 16,0 0-1,28 0 1,0 0-16,0 0 15,-28 0-15,28 0 16,-1 0-16,1 0 16,0 0-1,-1 0 1,28 28 0,-27-28-1,0 0 1,-1 0 15,1 27-15,0-27-1,-1 27-15,1-27 16,0 0 0,0 28 15,-1-28-31,1 0 15,-28 0 1,28 0-16,-28 0 31,55 27-15,-27-27-16,0 0 16,-1 0-1,1 0 1,0 0-1,0 0 17,27 27-17,-28-27 1,1 0 0,0 0 15,-1 0-16,1 0 17,0 0-17,-1 0 1,1 0 93,0 0 16,-1 0-125,1 0 16,-28-54-16,28 54 16,0 0-1,0 0-15,-1-28 16,1 28-16,0-27 15,-28 27-15,28 0 16,-1 0 31,1 0-16,0 0-15,-1 0 15,1-27 0,0 27-15,-1 0-16,1 0 16,0 0-16,27-28 15,-27 28-15,-1-27 16,1 27 31,0 0-32,27-27-15,-28 27 63,28-28-16,0 1-16,0 0-15,0-1-16,0 1 31,0 0 0,28 27-31,-1 0 31,-27-28 1,27 28-17,-27-27-15,28 27 16,-28-27-1,27 27 1,0 0-16,-27-27 16,27 27-1,-27-28 17,28 1-1,-28 0-16,27 27 17,-27-28-32,27 28 125,1 0-110,-1 0-15,28 0 16,-28 0 0,28 0-1,-28 0 1,0 0-1,1 0 1,-1 0 0,0 0-16,0 0 15,28 0 1,-28 0 15,1 0-15,-1 0-16,0 28 15,28-28-15,-28 0 16,1 0-16,-1 0 16,0 27-16,1-27 15,26 0-15,-27 0 16,1 0 0,-1 0 15,-27 27 78,-27-27-93,-1 0-16,1 0 15,0 28-15,0-28 16,-1 0 0,1 0-16,0 0 47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17.51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DEB0D2-D2D8-4D07-A54C-C096B1C86233}" emma:medium="tactile" emma:mode="ink">
          <msink:context xmlns:msink="http://schemas.microsoft.com/ink/2010/main" type="inkDrawing" rotatedBoundingBox="15293,6454 18597,6402 18598,6471 15294,6524" semanticType="underline" shapeName="Other"/>
        </emma:interpretation>
      </emma:emma>
    </inkml:annotationXML>
    <inkml:trace contextRef="#ctx0" brushRef="#br0">-82 1178 0,'27'0'203,"82"0"-203,-54 0 16,0 0-16,27 0 15,-28 0-15,1 0 16,-28 0 0,0 0-16,1 0 15,-1 0-15,0 0 16,1 0-1,-1 0 1,0 0 0,1 0-1,-1 0-15,0 0 32,1 0-32,-1 0 15,27 0 1,-26 0-1,-1 0-15,0 0 16,1 0 0,-1 0-16,0 0 15,1 0-15,26 0 16,-26 0-16,26 0 16,-27 0-1,1 0 1,-1 0-16,0 0 15,28 0 1,-28 0 0,1 0-16,26 0 15,-26 0 17,-1 0-32,0 0 15,28-27-15,-28 27 16,0 0-1,1 0-15,-1 0 16,0 0 15,28 0-15,-28 0 0,1 0-1,-1 0-15,0 0 16,28 0-16,-28 0 15,1 0-15,-1 0 16,0 0-16,0 0 16,1 0-16,-1 0 15,0 0 1,1 0 0,26 0-1,-26 0 1,-1 0-1,0 0 1,-27-27-16,28 27 16,-1 0-1,0 0 1,1 0 0,-1 0-16,0 0 15,0 0 1,1 0-16,-1 0 15,0 0 1,1 0-16,-1 0 16,0 0-1,1 0-15,-1 0 16,0 0-16,1 0 16,-1 0-1,0 0 32,1 0-16,-1 0 16,0 0-16,0 0-15,1 0 15,-1 27-15,0-27-16,1 0 31,-1 0-15,0 0-1,1 0 1,-1 0 0,-27 27-1,27-27-15,1 0 32,-1 0-17,0 0 1,1 0 46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20.95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AF19BD-26C8-49DB-9278-BF94207393A9}" emma:medium="tactile" emma:mode="ink">
          <msink:context xmlns:msink="http://schemas.microsoft.com/ink/2010/main" type="inkDrawing" rotatedBoundingBox="15102,6592 18460,6535 18462,6662 15104,6719" semanticType="underline" shapeName="Other">
            <msink:sourceLink direction="with" ref="{A72B5986-37B8-4CA8-B703-AA0698D90BA6}"/>
          </msink:context>
        </emma:interpretation>
      </emma:emma>
    </inkml:annotationXML>
    <inkml:trace contextRef="#ctx0" brushRef="#br0">-273 1342 0,'27'0'78,"28"0"-78,-28 0 16,27 0-16,-26 0 15,-1 0 1,0 0 0,1 0-1,-1 0 1,28 0 0,-28 0-1,0 0 1,28 0 15,-28 0-15,1 0-1,-1 0 1,0 0 0,0 0-1,1 0-15,-1 0 16,0 0-1,28 0-15,-28 0 16,1 0 0,26 0-1,-26 0-15,-1 0 32,28 0-32,-1 0 15,1 0-15,-28 0 16,0 0-16,28 0 15,-28 0-15,1 0 16,-1 0-16,0 0 31,1 0-15,-1 0-16,0 0 16,0 0-1,1 0 16,-1 0-31,28 0 16,-28 0-16,28 0 16,-28 0-16,28 0 15,-28 0 1,0 0 0,28 0 15,-28 0-16,0 0-15,28 0 16,-28 0 0,1 0-1,-1 0 1,0 0 0,1 0-16,-1 0 15,0 0-15,28 0 16,-28 0-16,1 0 15,26 0-15,-27 0 16,1 0-16,-1 0 16,28 0-16,-1 0 15,-26 0-15,-1 0 16,28 0-16,-28 0 16,0 0-1,1 0-15,-1 0 31,0 0 1,0 0-17,1 0-15,-1 0 16,0 0 0,28 0-1,-28 0 1,1 0-16,-1 0 15,28 0-15,-1 0 16,1 0-16,-28 0 16,0 0-16,1 0 15,-1 0 48,0 0-63,1 0 15,-1 0 1,0 0 0,1 0 15,-1 0-15,-54-27 296,-1 27-312,1-27 16,0 27-16,-28 0 15,28 0 1,27-28-16,-28 28 16,1 0-1,0 0 32,0 0-16,-28 0-15,28 0 0,-1 0-16,1 0 15,0 0 1,-1 0-1,1 0 1,0 0-16,-1 0 16,1 0-1,0 0 1,-28 0 15,1 0 0,26 0-15,-26 0 0,26 0-16,-26 0 15,-1 0 1,28 0 0,-1 0-16,1 0 15,0 0 16,-1 0 16,1 28-15,0-28-32,0 0 15,-1 0 1,1 0-16,0 27 15,-1-27 1,1 0 0,0 0-1,-1 0 1,1 0 15,0 27 0,-1-27-31,1 0 16,0 0 0,-1 0-16,1 0 15,0 0-15,0 0 16,-1 27-16,1-27 16,27 28-1,-27-28 1,-1 0-16,1 0 31,0 0-15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37.05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C8DD16-F620-478D-9DD7-BF7608E28ACE}" emma:medium="tactile" emma:mode="ink">
          <msink:context xmlns:msink="http://schemas.microsoft.com/ink/2010/main" type="inkDrawing" rotatedBoundingBox="14938,6629 18691,6861 18607,8218 14854,7986" hotPoints="18436,6772 18510,7862 15055,8097 14981,7007" semanticType="enclosure" shapeName="Rectangle">
            <msink:sourceLink direction="with" ref="{16038097-5691-4D61-9568-D9334AC87857}"/>
          </msink:context>
        </emma:interpretation>
      </emma:emma>
    </inkml:annotationXML>
    <inkml:trace contextRef="#ctx0" brushRef="#br0">-355 1697 0,'54'0'141,"-26"0"-141,26 0 16,-26 0-16,-1 0 15,0 0-15,0 0 16,1 0 0,-1 0-1,0 0 1,1 0-16,-1 0 31,0 0-15,1 0 15,-1 0-31,0 0 16,1 0-1,-1 0-15,0 0 16,1 0-1,-1 0 17,0 0-17,0 0 17,1 0-17,26 0 1,-26 0-16,26 0 15,1 0 1,-28 0-16,1 0 16,26 0-16,-26 0 15,-1 0-15,0 0 16,0 0-16,1 0 16,-1 0-16,0 0 15,1 0-15,-1 0 16,-27-27-1,27 27-15,1 0 16,-1 0 0,0 0-16,1 0 15,-1 0 1,0 0-16,0 0 16,1 0-16,26 0 15,-26 0-15,-1 0 16,0 0-1,1 0 17,-1 0-32,0 0 15,1 0 1,-1 0-16,0 0 16,1 0 93,-28 27-78,0 1 0,-28-28-31,1 0 16,0 27-16,-28-27 16,0 0-1,1 0 1,26 0-16,-26 0 16,26 0-16,1 0 15,0 0-15,0 0 16,-28 0-1,28 0-15,-1 0 16,-26 0-16,-28-27 0,54 27 16,1 0-16,0 0 15,0 0-15,-1 0 16,1 0 46,27-28-62,-27 28 32,-1 0-1,1 0-15,0 0-16,-1 0 31,1 0-16,0 0 1,-1 0 0,1 0-1,0 0 1,-1 0 0,1-27 30,0 27-14,0 0-17,-1 0-15,1 0 16,27-27-16,-27 27 16,-1 0-1,1 0 1,0 0 15,-1 0 0,-26 0-15,26 0 0,1 0-16,0 0 15,-1 0 1,1 0-1,0 0 17,0 0-17,-1 0 1,28 27 15,-27-27-15</inkml:trace>
    <inkml:trace contextRef="#ctx0" brushRef="#br0" timeOffset="12400.9024">3004 1779 0,'27'0'172,"1"0"-110,-1 0 16,0 0-62,1 27 0,-28 1-1,27-28 16,-27 27-15,27-27 0,-27 27 15,28-27-15,-28 28 30,27-28-30,-27 27 31,0 0-16,27-27-31,-27 28 31,0-1-15,0 0 15,0 1-15,0-1 0,0 0-1,0 0 1,0 1-1,-27-28 32,27 27-31,-27-27 0,27 27 30,0 1 1,0-1-31,-28-27 15,28 27-15,0 1 31,0-1 31,0 0-63,0 1 17,-27-28-17,27 27 1,0 0 78,0 1-79,0-1 48,-27-27-48,-1 0 17,28 27-17,-27-27 1,0 0 15,-1 0-15,1 27-16,0-27 15,-1 0-15,1 0 16,0 0-16,-28 0 16,28 0-1,0 0-15,-1 0 16,1 0 0,0 0 46,-1 0-46,1 0-1,0 0 1,-1 0 0,1 28-1,0-28 1,-1 0-1,1 0-15,0 27 32,-1-27-17,1 0 1,0 0-16,0 0 16,-1 0-1,-26 0 1,26 0-16,1 0 15,0 0-15,27 27 16,-28-27-16,1 0 31,0 0-31,-1 0 16,1 0 0,0 0-16,-1 0 15,1 0-15,0 0 16,-28 0-16,28 0 15,0 0 1,-1 0-16,1 0 16,0 0-1,-1 0-15,1 0 16,0 0 0,-28 0-1,28 0 1,-1 0-1,1 0-15,0 0 16,0 0 0,-1 0 15,1 0-15,0 0 15,-1 0-16,1 0 1,0 0-16,-1 0 16,-26 0-1,26 0 1,1 0 0,0 0 15,-1 0-31,1 0 15,0 0 1,0 0 0,-1 0-1,1 0 17,0 28-17,-1-28 1,1 0-1,0 0 1,-28 0 0,28 0-16,-28 0 15,28 0 1,27 27 0,-27-27-16,-1 0 31,1 0-16,0 0 1,-1 0 0,1 0-16,0 0 31,-1 0-15,1 0 15,-28 0-16,28 0 1,0 0 0,-1 0-1,1 0 1,0 0 0,0 0-1,-1 0-15,1 0 31,0 0-15,-1-27 0,1 27-1,0 0 1,-1 0 15,28-28-15,-27 28-1,0 0 1,-1-27 0,1 27 15,27-27 16,-27 27-47,-1-28 15,1 28-15,27-27 16,-27 27 0,0-27 46,-1 27-46,1-27 31,27-1-32,-27 28 1,27-27 0,-28 27-1,28-27 157,-27 27-156,0-28-16,27 1 15,-28 27 1,28-27 0,-27 27-16,27-28 15,-27 28 16,27-27-31,0 0 32,0-1 30,-28 28-62,28-27 16,0 0 31,0-1-32,0 1-15,0 0 16,0 0 0,0-1-1,0 1 16,0 0 16,0-1-47,0 1 16,0 0 15,0-1 0,0 1-31,0 0 16,0-1 0,0 1-1,28 0 1,-28 0 0,0-1-1,27 28 1,-27-27-16,27 27 62,1 0 16,-1 0-62,0 0 31</inkml:trace>
    <inkml:trace contextRef="#ctx0" brushRef="#br0" timeOffset="2702.3678">-246 1916 0,'0'-28'62,"0"1"-15,27 27-31,-27-27 15,28 27-15,-1-28-1,0 28 1,0 0 0,1 0-1,-1 0-15,28 0 16,-28 0-16,0 0 15,1 0 1,26 0 0,-26 0-16,-1 0 15,0 0-15,1 0 16,-1 0-16,27 0 16,-26 0-16,26 0 15,-26 0 1,-1 0-16,0 0 15,1 0 1,-1 0 0,0 0-16,1 0 15,-1 0 1,0 0-16,1 0 16,26 0-1,-27 0 1,1 28-16,26-28 15,-26 0 1,-1 0-16,0 0 16,1 0-1,-1 0-15,0 0 32,1 0-17,-1 0-15,0 0 16,0 0-16,1 0 15,-1 0-15,28 0 32,-1 0-32,-26 0 15,-1 0 1,0 0-16,-27 27 16,28-27-16,-1 0 15,0 0-15,1 0 16,-1 0-16,0 0 15,0 0-15,1 0 16,-1 0 0,0 0-16,28 0 15,-28 0 1,28 0 0,-28 0-16,1 0 15,26 0 1,-26 0-16,-1 0 15,0 0-15,0 0 16,1 0 0,-1 0 15,0 0-31,1 0 16,-1 0-1,0 0-15,1 0 16,-1 0-1,0 0 1,1 0-16,-1 0 16,0 0-1,1 0 1,-1 0 0,0 0-16,28 0 15,-28 0 1,0 0-1,1 0-15,26 0 16,1 0 0,-28 0-16,1 0 15,-1 0-15,0 0 16,28 0 0,-28 0-1,28 0 1,-28 0 15,0 0-15,1 0-1,-1 0-15,0 0 32,1 0 14,-1 0 1,0 0-31</inkml:trace>
    <inkml:trace contextRef="#ctx0" brushRef="#br0" timeOffset="-3317.1727">-437 1424 0,'27'0'172,"0"0"-140,28 0-17,-28 0 1,1 0-16,-1 0 15,0 0-15,28 0 16,-28 0 0,0 0 15,1 0-15,-1 0-1,0 0-15,1 0 31,-1 0 1,0 0-17,1 0 1,26 0 0,-26 0-1,-1 0-15,0 0 31,1 0 1,-1 0-1,0 0-15,0 0-1,1 0-15,-1 0 31,0 0-15,1 0 0,-1 0-1,0 0-15,1 0 16,-1 0-16,28 0 16,-28 0-1,0 0 1,1 0-1,-1 0 1,0 0 0,0 0 15,28 0-15,-28 0-1,28 27-15,27-27 16,-55 28-16,28-28 15,-28 0-15,0 0 16,1 0 0,-1 0-16,0 0 15,28 0-15,-28 0 0,1 0 16,26 0-16,1 0 16,-28 27-16,1-27 15,-1 0 1,0 0-1,0 0 1,1 0 0,-1 0-1,0 0-15,1 0 16,-1 0-16,0 0 16,1 0-16,-1 0 15,0 0 1,28 0-1,0 0 1,-28 0-16,0 0 16,0 0-16,1 0 15,-1 0 1,0 0 0,1 0-16,26 27 15,-26-27 1,-1 0-16,55 0 15,-55 0 1,1 0-16,-1 0 31,0 0 1,0 0-17,1 0 1,-1 0-16,0 0 15,1 0 32,-1 0-15,0 0 14,1 0-46,-1 0 16,0 0 15,1 0-15,-1 0-16,0 0 16,-27 28-16,55-28 15,-28 0 1,0 0-16,1 0 15,-1 0 17,0 0-17,-27 27 1,55-27-16,-55 27 16,27-27-1,-54 28 157,-55-1-172,0-27 16,28 0-16,-28 0 0,54 0 15,1 0-15,-28 0 16,1 0-16,26 0 16,1 0-16,-28 0 15,1 0-15,-28 0 16,0 0-16,0 27 15,0-27-15,27 0 16,1 0 0,-1 0-16,28 0 15,-28 0-15,28 0 16,0 0-16,-1 0 16,1 0-16,0 0 15,-55 0-15,27 0 16,1 0-16,-1 0 15,0 0-15,-27 0 16,28 0 0,-1-27-16,0 27 15,1 0-15,27 0 16,-1 0 0,1 0-16,0 0 15,-1 0 1,28-27-1,-27 27-15,0 0 16,-1 0-16,1 0 16,0 0-1,-1 0-15,1 0 32,0-28-17,0 28 1,-1 0-1,1 0 1,0 0 0,-1 0 31,1 0-1,0 0-30,-1 0 0,1 0 15,27-27-31,-27 27 16,-1 0-16,1 0 15,0 0 1,-1 0-1,28-27 1,-27 27 62,0 0-62,0 0-1,-1 0-15,1 0 16,0 0 0,-1 0-1,1 0 17,0 0-1,-1 0-16,1 0 1,0 0-16,-1 0 31,28-28 157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54.65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CFB38A-4984-46DA-B17F-4E363FB6786B}" emma:medium="tactile" emma:mode="ink">
          <msink:context xmlns:msink="http://schemas.microsoft.com/ink/2010/main" type="inkDrawing" rotatedBoundingBox="15232,7110 18130,6670 18192,7077 15293,7517" semanticType="underline" shapeName="Other">
            <msink:sourceLink direction="with" ref="{16038097-5691-4D61-9568-D9334AC87857}"/>
          </msink:context>
        </emma:interpretation>
      </emma:emma>
    </inkml:annotationXML>
    <inkml:trace contextRef="#ctx0" brushRef="#br0">82 628 0,'27'0'78,"1"0"-62,-1-27-16,28 27 15,-1 0-15,1 0 32,-28 0-17,1 0-15,-1 0 16,0 0-16,28 0 16,-28-28-1,28 28 1,-28 0-16,0 0 15,83 0 1,-83 0 0,0 0-16,1 0 15,-1 0 1,0 0 0,0 0-16,1 0 15,-1 0 16,0 0-15,1 0 0,-56-27 77,-54 27-93,28 0 16,-28-27-16,0 27 16,27-28-16,28 28 15,-28 0-15,28 0 16,0 0 15,-1 0-15,1 0-16,0-27 15,0 27-15,-1 0 16,1 0-16,0 0 16,-1 0-1,1 0-15,0 0 16,-1 0-16,1 0 16,0 0-1,-1 0 16,1 0 1,0 0-17,-1 0 17,1 0-17,54 0 220,110-55-220,-28 55-15,82-27 16,1 27-16,-1-27 15,0 27-15,-82 0 16,-54 0-16,-1 0 16,28-27-16,-54 27 15,26 0-15,-26 0 16,-1 0 0,0 0-1,1 0-15,-1 0 16,0 0-1,1 0 1,-1 0-16,0 0 16,28 0-16,27 0 15,-28 0 1,28 0-16,0 0 16,0-28-16,0 28 15,-27-27-15,-28 27 16,28 0-16,-1-27 15,-26 27 1,-1 0-16,0 0 16,28 0-16,-1 0 15,1-28-15,-28 28 16,28-27-16,-28 27 16,1 0 77,-28-27-93,27 27 16,0-28 0,-27 1-1,0 0-15,55 27 16,-55-28-16,27 1 31,-27 0-15,-27 27 62,0 0-63,-1 0 1,1 0-16,0 0 16,-1 27-16,-26 0 15,26 1 1,28-1 0,-27 0-1,27 1 79,0 26-78,0-26-1,0-1-15,0 0 16,0 1-1,0-1-15,0 0 47,0 0-15,0 1-1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46:11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6C97DC-258F-4620-9BA6-8D2E0D20635F}" emma:medium="tactile" emma:mode="ink">
          <msink:context xmlns:msink="http://schemas.microsoft.com/ink/2010/main" type="writingRegion" rotatedBoundingBox="12841,10290 15618,10760 15295,12668 12518,12198"/>
        </emma:interpretation>
      </emma:emma>
    </inkml:annotationXML>
    <inkml:traceGroup>
      <inkml:annotationXML>
        <emma:emma xmlns:emma="http://www.w3.org/2003/04/emma" version="1.0">
          <emma:interpretation id="{31AFAD22-316B-46F1-B14F-966DBE51E5D4}" emma:medium="tactile" emma:mode="ink">
            <msink:context xmlns:msink="http://schemas.microsoft.com/ink/2010/main" type="paragraph" rotatedBoundingBox="12841,10290 15618,10760 15533,11261 12757,10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42DB86-377A-473F-A1B4-DB8705EAF2CF}" emma:medium="tactile" emma:mode="ink">
              <msink:context xmlns:msink="http://schemas.microsoft.com/ink/2010/main" type="inkBullet" rotatedBoundingBox="12808,10490 13286,10571 13254,10758 12776,1067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-2016 1 0,'27'0'172,"1"0"-172,-1 0 16,0 0-16,-27-27 16,28 27-16,-1 0 15,0 0 1,1-27-1,-1 27 1,0 0 0,0-28-1,1 28 1,-137 0 234,54 0-250,-27 28 16,27-28-16,1 0 15,26 27-15,1-27 16,27 27-1,55-27 235,-28 0-234,0 0 0,28 0-1,-28 0-15,1 0 16,26-27-16,-26 0 16,-1 27-16,27 0 15,-26-28-15,26 1 16,-26 27-1,-28 27 110,0 1-109,0-1 0,-28-27-1,1 0-15,27 27 16</inkml:trace>
      </inkml:traceGroup>
      <inkml:traceGroup>
        <inkml:annotationXML>
          <emma:emma xmlns:emma="http://www.w3.org/2003/04/emma" version="1.0">
            <emma:interpretation id="{179F4170-CEBD-4A9A-8C05-7558D0E55671}" emma:medium="tactile" emma:mode="ink">
              <msink:context xmlns:msink="http://schemas.microsoft.com/ink/2010/main" type="line" rotatedBoundingBox="14913,10641 15618,10760 15533,11261 14828,11142"/>
            </emma:interpretation>
          </emma:emma>
        </inkml:annotationXML>
        <inkml:traceGroup>
          <inkml:annotationXML>
            <emma:emma xmlns:emma="http://www.w3.org/2003/04/emma" version="1.0">
              <emma:interpretation id="{FF2CBED5-3819-4AF9-B2D6-EBF057ABCD4B}" emma:medium="tactile" emma:mode="ink">
                <msink:context xmlns:msink="http://schemas.microsoft.com/ink/2010/main" type="inkWord" rotatedBoundingBox="14913,10641 15618,10760 15533,11261 14828,111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680.6153">415 302 0</inkml:trace>
          <inkml:trace contextRef="#ctx0" brushRef="#br0" timeOffset="-13852.4528">415 302 0</inkml:trace>
          <inkml:trace contextRef="#ctx0" brushRef="#br0" timeOffset="-14040.0682">415 302 0</inkml:trace>
          <inkml:trace contextRef="#ctx0" brushRef="#br0" timeOffset="-7385.2245">387 220 0,'28'0'219,"-1"27"-203,0-27-1,-27 27-15,28-27 16,-28 28 0,27-28-1,-27 27 1,27-27 0,1 0 15,-28 27 0,0 1 0,27-28-15,-27 27 31,27-27-32,-27 27 1,28 1 31,-28-1-16,0 0 32,0 1-32,-28-28 422,28-28-422,-27 28-31,0-27 32,-1 0-32,1 27 15,27-28-15,-27 28 16,-1 0-1,1-27 1,27 0 0,-27 27-16,-1 0 47,28-28-32,-27 28 1,27-27 78,-27 27-63,0-27 0,-1 27 0,1-28-31,0 1 47,-1 27-16,28-27 1,-27 27-1,0 0 16,27-28-47,-28 28 15,1 0 32,27-27-15,-27 27-17,-1 0 16,28-27 1,-27 27-17,27 27 126,0 0-141,0 55 16,0-54-1,27-28 1,-27 27-16,28 0 31,-28 1 16,0-1 31,27-27-62,-27 27-1,27-27-15,-27 28 47,0-1-16,28-27 1,-56 0 77,28-27-93,-27 27-1,27-28-15,0 1 32,0 0-32,0-1 15,0-26-15,27 54 16,-27-28-16,0 1 15,28 0-15,-28-1 16,27 28 0,0 0-1,-27-27 1,28 27 0,-1 0 15,-27-27 31,27 27-30,-27-27-17,28 27 48,-28-28-48,0 1 1,-28 27-16,28-27 16,-27 27-1,27-28-15,-27 28 16,-1 0-16,1 0 15,0 0 1,-1 0 0,1 28-16,0-1 15,-1-27 1,28 27 0,0 1-1,-27-1-15,27 0 16,0 0-1,0 1 1,0-1 0,0 0-1,0 1 1,0-1 0,0 0-1,0 1-15,0-1 16,0 0 15,27-27 32</inkml:trace>
          <inkml:trace contextRef="#ctx0" brushRef="#br0" timeOffset="-3329.3301">524 356 0,'0'28'219,"0"-1"-204,27 0 1,-27 1-1,28-28 1,-28 27 0,0 0-1,0-54 142,0 0-157,0-1 15,-28 1-15,28 0 16,-27 27-1,27-28-15,0 1 16,-27 27-16,27-27 16,-28 27-1,28-28 17,-27 28 171,27-27-188,-27 0 1,27 54 171,27 0-171,0 1-16,1-28 31,-28 27-15,0 0 0,27-27-1,-27 28 16,0-1 188,27-27-219,1 27 16,-28 1-1,27-1 1,-54-27 187,-28 0-203,55-27 16,-27 27-16,-1-28 31,28 1 0,-27 27-31,27-27 16,-27-1 15,-1 28-15,28-27-1,0 0 17,-27 27-32,27-28 15,0 1-15,-27 27 16,27-27 46,0 54 95,54 0-157,-54 1 15,28-1 1,-1 0-16,0-27 16,-27 28-1,28-28-15,-28 27 16,27-27 46,-27 27-15</inkml:trace>
        </inkml:traceGroup>
      </inkml:traceGroup>
    </inkml:traceGroup>
    <inkml:traceGroup>
      <inkml:annotationXML>
        <emma:emma xmlns:emma="http://www.w3.org/2003/04/emma" version="1.0">
          <emma:interpretation id="{665FA6A8-89CC-45DD-B534-B62484A3599B}" emma:medium="tactile" emma:mode="ink">
            <msink:context xmlns:msink="http://schemas.microsoft.com/ink/2010/main" type="paragraph" rotatedBoundingBox="14724,12512 15044,12082 15194,12193 14873,126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1EC77C-36CA-4701-8B78-D871686A7F12}" emma:medium="tactile" emma:mode="ink">
              <msink:context xmlns:msink="http://schemas.microsoft.com/ink/2010/main" type="line" rotatedBoundingBox="14724,12512 15044,12082 15194,12193 14873,12623"/>
            </emma:interpretation>
          </emma:emma>
        </inkml:annotationXML>
        <inkml:traceGroup>
          <inkml:annotationXML>
            <emma:emma xmlns:emma="http://www.w3.org/2003/04/emma" version="1.0">
              <emma:interpretation id="{6A69AECA-9D4B-4D58-A0A8-A9D8E83A83E5}" emma:medium="tactile" emma:mode="ink">
                <msink:context xmlns:msink="http://schemas.microsoft.com/ink/2010/main" type="inkWord" rotatedBoundingBox="14724,12512 15044,12082 15194,12193 14873,12623"/>
              </emma:interpretation>
              <emma:one-of disjunction-type="recognition" id="oneOf2">
                <emma:interpretation id="interp2" emma:lang="" emma:confidence="0">
                  <emma:literal>*Hangensor</emma:literal>
                </emma:interpretation>
                <emma:interpretation id="interp3" emma:lang="" emma:confidence="0">
                  <emma:literal>*Ganzensor</emma:literal>
                </emma:interpretation>
                <emma:interpretation id="interp4" emma:lang="" emma:confidence="0">
                  <emma:literal>*Hangnorn</emma:literal>
                </emma:interpretation>
                <emma:interpretation id="interp5" emma:lang="" emma:confidence="0">
                  <emma:literal>*Hangnori</emma:literal>
                </emma:interpretation>
                <emma:interpretation id="interp6" emma:lang="" emma:confidence="0">
                  <emma:literal>*Ganzmyop</emma:literal>
                </emma:interpretation>
              </emma:one-of>
            </emma:emma>
          </inkml:annotationXML>
          <inkml:trace contextRef="#ctx0" brushRef="#br0" timeOffset="3335.1643">142 1749 0,'-28'0'172,"28"-27"-31,0 0-125,0-28-16,28 28 15,-1-1-15,-27-26 16,27 54-16,-27-55 15,28 55-15,-28-27 16,0 54 109,-55 0-125,55 1 16,-27-28-16,27 27 15,-55-27-15,55 27 16,-27-27 0,27 28 30,-28-28-30,28 27 0,-27-27 31,27 27-32,-27-27 1,27 28-16,-28-28 15,28 27-15,-27 0 16,27 1 15,-27-28-31,0 27 32,54-27 171,0-55-203,0 28 15,1 27-15,-28-27 16,54 27-16,-54-28 16,28 1-1,-28 0 1,27 27-1,-27-28 17,27 28-32,-27-27 47,28 27-16,-28 27 109,-28 1-140,28 54 16,-27-55-16,-28 0 16,55 28-16,-27-28 15,27 0-15,-27-27 16,-1 28-16,28-1 31,0-109 125,55 28-140,-28 26-16,-27-26 16,55-1-16,-28 28 15,1-1-15,-28 1 16,27 0-16,0-1 31,-27 56 79,0-1-95,-27 28-15,0-28 16,-1 28-16,1-28 15,27 0-15,-27 1 16,-1-1-16,28 0 16,-27-27-1,27-27 126,0 0-125,0-1 15,27 28-16,-27-27 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51.64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938267-FBB7-4A99-B013-33D8A566D325}" emma:medium="tactile" emma:mode="ink">
          <msink:context xmlns:msink="http://schemas.microsoft.com/ink/2010/main" type="inkDrawing" rotatedBoundingBox="15131,7236 18572,7309 18571,7401 15129,7327" semanticType="underline" shapeName="Other">
            <msink:sourceLink direction="with" ref="{16038097-5691-4D61-9568-D9334AC87857}"/>
          </msink:context>
        </emma:interpretation>
      </emma:emma>
    </inkml:annotationXML>
    <inkml:trace contextRef="#ctx0" brushRef="#br0">-246 1998 0,'136'0'109,"-81"0"-93,0 0-16,-28 0 16,55 0-16,-27 0 15,-28 0-15,0 0 16,1 0-16,-1 0 31,0 0-15,0 0-16,28 0 15,-28 0 1,55 0 0,-27 0-1,-28 0-15,1 0 0,-1 0 16,0 0-1,1 0 1,-1 0-16,0 0 16,0 0-16,1 0 15,-1 0 1,28 0-16,27 0 16,-55 0-16,28 0 15,-28 0-15,55 0 0,-55 0 31,0 0-15,1 0-16,-1 0 16,28 0-1,-28 0-15,28 0 32,-28 0-17,0 0-15,1 0 16,-1 0-16,0 0 15,28 0 1,-28 0-16,0 0 16,1 0-16,54 0 15,-28 0-15,-26 0 16,26 0-16,-26 0 16,26 0-16,1 0 15,-28 0 1,0 0-16,1 0 15,26 0 1,-26 0 0,-1 0-1,0 0-15,1 0 16,26 0-16,-26 0 16,-1 0-16,0 27 15,28-27-15,-28 0 16,0 0-16,1 0 15,-28 27-15,27-27 16,0 0-16,1 0 16,-1 0-16,0 0 15,1 0-15,-1 0 32,0 0-17,1 0 1,-1 0-1,27 0-15,-26 0 16,-1 0-16,0 0 16,1 0-1,-1 0 1,0 0 0,-27 28-16,28-28 15,-1 0 1,0 0 78,1 0-94,26 27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1:05.70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F2720B-C7C9-4F9C-973C-23216DEA45CE}" emma:medium="tactile" emma:mode="ink">
          <msink:context xmlns:msink="http://schemas.microsoft.com/ink/2010/main" type="inkDrawing" rotatedBoundingBox="14965,7376 18816,7371 18817,7835 14966,7840" shapeName="Other"/>
        </emma:interpretation>
      </emma:emma>
    </inkml:annotationXML>
    <inkml:trace contextRef="#ctx0" brushRef="#br0">219 212 0,'0'-28'109,"54"1"-93,-27 27-16,1 0 15,-1 0-15,0-27 16,1 27 0,-1 0-16,28 0 15,-28 0-15,0 0 16,1-28-16,-1 28 16,0-27-16,1 27 15,-1 0-15,0 0 16,0 0-16,1 0 15,54 0-15,-28 0 16,-26 0-16,26 0 16,-26 0-16,26 0 15,-54-27 1,28 27-16,26 0 62,1 0-46,-28 0-16,0 0 16,1 0-1,-1 0-15,0 0 16,28 0 0,-28 0-16,28 0 15,-28 0 1,28 0-1,-28 0-15,28 0 16,-28 0-16,28 0 16,-28 0-16,0 0 15,1 0-15,-1 0 47,0 0-31,1 0-1,-1 0-15,27 0 32,1 0-17,-28-27-15,28 27 16,-28 0-16,1 0 16,26 0-16,1 0 15,-28 0-15,1 0 16,26 0-1,-27 0 1,55 0-16,-27 0 16,0 0-16,-28 0 15,0 0-15,28 0 16,-28 0-16,1 0 16,-1 0-16,0 0 15,0 0-15,1 0 16,-1 0-1,0 0 1,1 0-16,-1 0 31,0 0 1,1 0-1,-1 0-31,0 0 31,1 0-31,-1 0 16,0 0 15,1 0-15,-1 27-16,0-27 15,0 0 1,1 0-1,-1 0-15,0 0 16,1 0 0,-1 0 15,0 0-15,1 0-1,-1 0 32,0 27-31,1-27-1,-1 0 1,0 0-16,1 0 31,-1 0-31,0 0 16,-27 27 15,27-27 63,-27 28-94,28-1 31,-28 0-31,0 1 16,0-1-1,0 0 1,0 1 15,0-1-31,0 0 31,-28-27-31,-26 28 32,27-28-17,27 27 1,-28 0 0,1-27 15,0 0-16,27 28 1,-28-28 0,1 0 15,0 0-15,-1 0-1,1 0 16,0 0 1,-28 0-17,28 0-15,-1 0 16,1 0 0,0 0-1,0 0 32,-1 0-47,1 0 16,0 0-1,-1 0 1,1 0-16,-28 0 16,-81 0-16,108 0 15,-26-28 1,27 28-1,-1 0 1,1 0-16,0 0 16,-1 0-1,1 0-15,0 0 16,-28 0-16,28 0 16,-1 0-1,1 0 1,0 0-16,-1 0 15,1 0-15,0 0 32,0 0-17,-1 0-15,1 0 32,0 0-32,-1 0 15,-26 0-15,26 0 16,1 0-16,-28 0 15,1 0-15,-1 0 16,1 0-16,26 0 16,1 0-16,0 0 0,-1 0 15,1 0 1,-28 0 0,28 0-16,0 0 15,-1 0-15,1 0 16,0 0-1,-1 0-15,1 0 16,-27 0-16,-1 0 16,28 0-1,-1 0 1,1 0 0,0 0-16,-1 0 15,1 0 1,0 0-16,-1 0 15,1 0 17,0 0-32,0 0 15,-1 0-15,1 0 16,0 0 0,-1 0-1,1 0 1,-28 0-1,28 0 1,-28 0 0,28 0-1,0 0 1,-1 0-16,1 0 16,0 0 15,0 0 31,-1 0-62,1 0 16,0 0-16,-1 0 16,1 0-16,0 0 31,-1 0-16,1 0 1,0 0 0,-1 0-16,1 0 15,0 0 1,-1 0 0,1 0 30,0 0-14,0 0-17,-1 0 79,1 0-47,27-27-31,-27 0 15,-1-1-31,1 1 31,27 0-15,-27 27-1,-1-28 1,28 1 0,-27 27-1,27-27 235,27 27-234,1-28-1,-1 28 1,0 0-16,1-27 16,-1 27-1,0 0 17,1 0-17,-1 0 32,0 0-31,0-27-1,1 27 17,-1 0-17,0 0 1,28 0-16,0 0 15,-28 0-15,0 0 16,28 0-16,-28 0 31,1 0-15,-1 0 0,0 0 15,0 0-31,1 0 15,-1 0-15,0 0 16,1 0-16,-1 0 31,0 0-15,1 0 0,-1-28-16,28 28 15,-28 0 1,0 0-1,1 0 1,-1 0-16,0 0 16,0 0-1,1 0 17,-1 0-17,0 0 16,-27-27-31,28 27 16,-1 0 0,0 0-16,1 0 62,-1 0-62,0 0 16,1 0-16,26 0 31,-27 0-15,1 0-1,-1 0 1,0 0 0,1 0-1,26 0-15,-26 0 16,-1 0-16,28 0 15,-28 0-15,0 0 16,1 0 0,-1 0-1,0 0 1,0 0 0,1 0-16,-1 0 15,0 0-15,28 0 16,-28 0-16,28 27 15,0-27-15,-28 0 16,0 28-16,1-28 16,-1 0-16,27 0 15,-26 0 1,-1 0-16,0 0 16,1 0-16,26 0 15,-26 27-15,-1-27 16,0 0-16,1 0 15,-1 0-15,0 0 16,1 0-16,26 0 16,-27 0-16,1 0 15,-1 0-15,28 0 16,-1 0 0,-26 0-1,-1 0 16,-27 27-31,55-27 16,-28 0-16,28 0 16,-28 0 15,0 0 16,0 0-16,1 0-31,-1 0 16,0 0 15,1 0-15,-1 0-16,0 0 15,28 0 1,0 0-16,-28 0 15,0 0-15,1 28 16,-1-28-16,0 0 16,0 0 15,1 0-15,-1 0-16,0 0 15,1 0 1,-1 0 93,-27 27-93,0 0 15,0 1-15,-27-28-1,-1 0 1,1 0-16,0 0 16,-28 0-16,-27 0 15,55 27-15,0-27 0,-28 0 16,28 0-1,-1 0 1,1 0 0,0 0-1,-28 27-15,28-27 16,-1 0-16,-26 0 16,-1 0-16,28 0 15,0 0-15,-28 0 16,28 0-1,-1 0-15,-26 0 16,-28 0-16,27 0 16,28 0-16,0 0 15,-1 0 1,-26 0 0,26 0-1,1 0 1,0 0-1,-28 0 17,28 0-17,-1 0-15,1 0 16,0 0 0,-1 0 15,1 0 0,0 0-31,0 0 16,-28 0-1,55 28-15,-27-28 16,-28 0 0,28 0-1,-28 0 1,55 27-16,-27-27 15,-1 0-15,1 0 16,0 0 0,-1 0-16,1 0 15,0 0-15,-28 0 16,28 0-16,0 0 16,-28 0-16,28 0 15,-1 0 1,1 0-16,0 0 15,-28 0-15,0-27 16,28 27-16,-27 0 16,26 0-16,-26 0 15,26 0 1,1 0 0,0 0-16,-1 0 15,1 0 1,0 0-1,-1 0-15,1 0 16,0 0 0,0 0-1,-1 0-15,1 0 47,0 0 0,-1 0-47,1 0 16,0 0 15,-1-28 16,1 28-47,0 0 15,27-27 1,-28 27-16,1 0 47,0 0-47,-1 0 31,1 0-15,27-27 15,-27 27-15,0 0 15,-1 0 0,1 0 63,0 0-78,-1 0-1,1 0 16,0 0-15,-1 0 0,1 0-1,0 0 1,-1 0 0,1 0-1,0 0 1,27-28 218,27 1-234,-27 0 16,27 27-16,1-28 15,26 1-15,-26 27 16,26 0-16,-26 0 16,-1 0-16,0 0 31,1 0-31,-1 0 16,0 0-1,0 0 1,1 0 15,-1 0-31,0 0 16,1 0-16,-1 0 0,0 0 15,1 0 1,26 0-16,1 0 0,0 0 16,-1 0-16,1 0 15,-28 0 1,0 0-1,28 0 1,-28 0 0,28 0 15,-28 0-15,1 0-1,-1 0 1,0 0-1,0 0 17,1 0-17,26 0 1,-26 0 0,26 0-1,-26 0 1,54 0-16,-55 0 15,0 0-15,1 0 32,26 0-32,-27 27 15,1-27 1,-1 0 0,0 0-16,1 0 15,-1 0 1,0 0-1,28 0-15,-28 0 16,1 0 0,-1 0-16,0 0 15,1 28-15,-1-28 16,0 0 0,0 0-1,1 0 1,-1 0 109,-27 27-94,-55-27-15,28 27-16,-27-27 15,-1 28-15,28-28 16,-28 0 0,28 0-16,-55 0 15,54 0-15,1 0 16,0 0-16,-55 0 15,27 0-15,1 0 16,26 0-16,1 0 16,-28 0-16,28 0 31,0 0 0,-1 0-31,1 0 16,0 0-16,-1 0 15,-26 0-15,27 0 16,-1 0-16,1 0 16,-28 0-16,28 0 15,0 0 1,-1 0-16,1 0 16,0 0 15,-28 0-16,28 0-15,0 0 16,-1 0-16,1 0 31,0 0 16,-1 0-31,1 0 46,0 0-30,27 27 139,27 0-155,0-27-16,1 0 16,-1 0-1,0 28 1,1-1-16,53-27 16,-53 0-16,26 27 15,-26-27-15,26 28 16,-26-28-16,-1 0 15,0 0 1,1 0 0,-1 0-16,0 0 15,28 0-15,-1 0 16,-26 0-16,-1 0 16,28 0-16,-1 27 15,-26-27-15,-1 0 16,0 0-16,1 0 15,-1 0 1,0 0 0,0 0-16,1 0 15,-1 0 1,0 0 0,1 0-1,-1 0 1,0 0-16,-27-27 15,28 27-15,-1 0 16,0 0-16,1 0 16,-1 0 15,0 0-15,1 0-1,-28-28-15,27 28 16,0 0-16,0 0 15,1 0-15,-1 0 16,-27-27-16,27 27 16,-27-27-1,28 27 17,-28-28 77,27 28-93,0 0-1,1-27-15,-1 27 31,0-27-31,1 27 16,-28-28-16,27 28 31,0-27 32,1 27-16,-28-27 46,27 27-14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14.76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3F364F-3545-4DDF-97DE-A7EE6D101D59}" emma:medium="tactile" emma:mode="ink">
          <msink:context xmlns:msink="http://schemas.microsoft.com/ink/2010/main" type="inkDrawing" rotatedBoundingBox="15184,6150 18625,6137 18626,6336 15185,6348" semanticType="underline" shapeName="Other"/>
        </emma:interpretation>
      </emma:emma>
    </inkml:annotationXML>
    <inkml:trace contextRef="#ctx0" brushRef="#br0">-55 932 0,'82'0'219,"-55"0"-203,1 0-16,-1 0 15,0 0 16,1 0-15,-1 0 0,0 0-1,1 0 1,-1 0 0,0-27-16,0 27 15,28 0 1,-28 0-1,1 0 1,-1 0 0,0 0-16,1 0 15,-1 0 1,0 0 0,1 0-16,-1 0 15,0 0 1,1 0-1,-1 0 1,0 0-16,0 0 31,1 0-15,-1 0-16,0 0 16,28 0-1,-28 0 16,1-27-31,-1 27 32,0 0-17,1 0 1,-1 0 0,0 0-1,0 0 1,1 0-1,-1 0 17,0 0-32,1 0 15,-1 0 1,-27-27 0,27 27-16,1 0 15,-1 0 1,0 0-1,1 0-15,-1 0 16,0 0-16,28 0 16,-28 0-1,0 0 1,1 0 0,-1 0 15,0 0-31,1 0 15,26 0-15,-26 0 16,-1 27 0,0-27-1,1 0 1,-28 27 0,27-27-16,0 0 15,1 0 1,-1 0-1,0 0-15,0 0 16,1 0 0,-1 0-16,0 0 15,1 0-15,-1 27 16,0-27 0,1 0-16,-1 0 15,0 0 16,1 0-31,-1 0 32,0 0-17,1 0-15,-1 0 16,0 0 0,-27 28-16,27-28 15,1 0-15,-1 0 16,0 0-1,1 0 1,-1 0-16,0 27 16,1-27 15,-1 0 16,0 0-47,1 0 31,-1 0 0,0 0-31,1 0 16,-28 27-16,27-27 16,0 0-1,0 0 1,1 0-16,-1 0 15,28 0 17,-28 0-17,0 0-15,1 0 16,-1 0 0,0 0-16,28 28 15,-28-28 1,1 0 15,-1 0 16,-54-28 203,-1 1-234,1 27-1,27-27-15,-27 27 31,-1 0 48,1 0-64,0 0 1,-1 0-1,1 0 1,0 0 0,-1 0-1,1 0 1,0 0-16,-28 0 16,28 0 15,0 0-16,-1 0 1,1 0-16,0 0 31,-1 0-15,1 0 15,0 0-15,-1 0-16,1 0 15,0 0 1,-1 0 0,1 0 15,0 0-15,-1 0-1,1 0-15,0 0 16,0 0-1,-1 0-15,1 0 32,0 0-17,-28 0 63,28 0-62,-1 0-16,1 0 16,27 27-16,-55-27 15,28 0 1,0 0-16,-1 27 16,-26-27-16,27 0 15,-28 0 1,0 0-1,28 0 1,0 0-16,-1 0 16,1 0-16,-28 0 15,28 0-15,0 0 16,-1 0 0,1 0-1,-27 0 1,26 0-16,1 0 15,-28 0-15,28 0 16,-28 0-16,28 0 16,0 0-16,-28 0 15,28 0-15,-1 0 16,1 0 0,0 0-16,0 0 15,-1 0-15,1 0 16,0 0-16,-1 0 15,1 0 1,0 0 0,-1 0-16,1 0 15,0 0 1,-1 0 0,1 0-1,0 0 16,0 0-31,-1 0 16,1 0 0,0 0-1,-1 0 1,1 0 15,0 0-31,-1 0 31,1 0-31,0 0 16,-1 0 0,-26 0-16,-1 0 15,1 0 1,26 0 0,1 0-16,0 0 15,-28 0-15,28 0 16,-1 0-1,1 0 17,0 0 15,-1 0-32,1 0 1,0 0-1,-1 0 1,1 0 31,0 0-31,0 0-1,81 0 266,-27 0-265,28 0 0,-28 0-16,1 0 15,-1 0-15,0 0 16,1 0-16,-1 0 16,0 0-1,1 0-15,-1 0 47,0 0-16,-27-27-15,28 27-16,-1 0 16,0 0-1,0 0-15,1-27 16,-1 27-1,0 0 1,1 0 15,-28-28-15,27 28-16,0 0 16,-27-27-16,28 27 15,26 0 1,-26 0-1,-1 0 1,-27-27-16,27 27 16,1 0-1,-1 0-15,0 0 16,0 0 0,1 0-1,-1 0 1,0 0-16,1 0 15,-1 0 1,0 0-16,1 0 16,-1 0-1,0 0 1,1 0 15,-1 0-15,0 0-1,0 0 1,1 0 15,26 0-15,-26 0 0,-1 0-1,0 0 1,1 0-1,-1 0 17,0 0-32,28 0 15,-28 0 17,1 0-17,-1 0 1,0 0-1,0 0 1,28 0 0,-28 0-1,1 0 1,26 0 0,-26 0-1,26 0-15,-26 0 16,-1 0-16,0 0 15,1 0-15,-1 0 16,0 0 0,0 0-1,1 0-15,-1 0 16,0 0 0,1 0-1,-1 0 1,0 0 15,1 0-15,-1 0-1,0 0-15,28 0 16,-28 0 0,28 0-16,-28 0 15,0 0-15,1 0 16,-1 0-16,0 0 15,1 0 1,-1 0-16,28 0 16,-28 0-1,0 0 1,1 0 0,-1 0-16,0 0 31,1 0-16,-1 0 1,0 27 0,0-27-1,1 0-15,-1 0 32,0 27 30,1-27-15,-1 0-16,0 28-15,1-28-1,-1 0 32,0 0-31,1 0 15,-28 27 32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1:23.49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038097-5691-4D61-9568-D9334AC87857}" emma:medium="tactile" emma:mode="ink">
          <msink:context xmlns:msink="http://schemas.microsoft.com/ink/2010/main" type="writingRegion" rotatedBoundingBox="15212,7613 16256,6746 16662,7236 15619,8103">
            <msink:destinationLink direction="with" ref="{FFC8DD16-F620-478D-9DD7-BF7608E28ACE}"/>
            <msink:destinationLink direction="with" ref="{2ECFB38A-4984-46DA-B17F-4E363FB6786B}"/>
            <msink:destinationLink direction="with" ref="{0D938267-FBB7-4A99-B013-33D8A566D325}"/>
          </msink:context>
        </emma:interpretation>
      </emma:emma>
    </inkml:annotationXML>
    <inkml:traceGroup>
      <inkml:annotationXML>
        <emma:emma xmlns:emma="http://www.w3.org/2003/04/emma" version="1.0">
          <emma:interpretation id="{7BBCAB9F-0C98-4DCE-BC49-0DF8AD602C7B}" emma:medium="tactile" emma:mode="ink">
            <msink:context xmlns:msink="http://schemas.microsoft.com/ink/2010/main" type="paragraph" rotatedBoundingBox="15212,7613 16256,6746 16662,7236 15619,8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F6A29C-EBA6-4C14-AABE-E1665A05437C}" emma:medium="tactile" emma:mode="ink">
              <msink:context xmlns:msink="http://schemas.microsoft.com/ink/2010/main" type="line" rotatedBoundingBox="15212,7613 16256,6746 16662,7236 15619,8103"/>
            </emma:interpretation>
          </emma:emma>
        </inkml:annotationXML>
        <inkml:traceGroup>
          <inkml:annotationXML>
            <emma:emma xmlns:emma="http://www.w3.org/2003/04/emma" version="1.0">
              <emma:interpretation id="{2D74FC26-0760-4A4C-8BCA-280E33B02CEC}" emma:medium="tactile" emma:mode="ink">
                <msink:context xmlns:msink="http://schemas.microsoft.com/ink/2010/main" type="inkWord" rotatedBoundingBox="15427,7871 15736,7614 15928,7846 15619,8103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136 819 0,'-27'0'297,"0"27"-297,27 28 16,-28-55-1,28 27-15,0 0 16,0 1 0,0-1-1,0 0 1,0-54 124,0 0-124,0-1 0,0 1-1,0 0 251,55 0-266,-28-1 16,1 1-16,-1 27 78,-27 27-31,0 1-47,0-1 15,0 0 1,0 0-16,54-81 125,1 54-125,0-27 15,-55-1-15,27 28 16,0 0-16,-27 55 94,-27-1-79,27-26 1,-27-28-16,54-28 156,-27 1-156,27 27 16,1 0 140,-28-27-156,27 27 16</inkml:trace>
        </inkml:traceGroup>
        <inkml:traceGroup>
          <inkml:annotationXML>
            <emma:emma xmlns:emma="http://www.w3.org/2003/04/emma" version="1.0">
              <emma:interpretation id="{A72B5986-37B8-4CA8-B703-AA0698D90BA6}" emma:medium="tactile" emma:mode="ink">
                <msink:context xmlns:msink="http://schemas.microsoft.com/ink/2010/main" type="inkWord" rotatedBoundingBox="15300,7539 16256,6746 16581,7139 15626,7932">
                  <msink:destinationLink direction="with" ref="{C0AF19BD-26C8-49DB-9278-BF94207393A9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851.7456">0 792 0,'0'-28'234,"27"1"-218,-27 0-16,0-1 15,27 28 17,-27-27-32,0 0 31,28 27 0,-28-28 0,27 28-15,-27-27 15,55 54 47,-55 1-78,54-28 16,-54 54-16,27-54 16,-27 28-1,0-1-15,28-27 16,-1 27-16,0 1 31,-27-56 204,0 1-189,0 0-30,0-1 15,-54 28-15,54-27 0,-28 27-16,-26-27 15,-1 27 1,28 0-16,0 0 15,-1 0 17,28 27 61,0 0-77,0 1 0,0-1 46,0 0-31,0-54 266,-27 27-281,27-27 0,0-1 30,0 1-46,27 27 16,-27-27 0,28 27-16,-28-28 62,0 1-31,27 27 173,-27 27-189,0 1-15,0-1 16,27 0 15,-27 1 0,0-1 1,0-54 77,0-1-93,0 1-1,0 0-15,0-1 16,0 1-1,0 0 17,28 54 343,-1 0-360,0 1-15,-27-1 16,27 0-16,1 1 16,-1-28 30,0 0 1,1 0-15,-28-28-1,0 1 0,0 0-15,0-1-1,0 1 32,-28 27-47,1 0 16,0 0-16,-1 0 15,1-27-15,0 27 16,-28 0-16,28 0 16,0 0-1,-1 0 32,28 27 109,55-27-77,0 0-64,26 0-15,-26 0 16,0-27-16,-1-1 15,1 1-15,-28-27 16,1 26-16,-1 1 16,0 0-16,1-1 15,-28 1-15,27 27 16,-27-55-16,27 55 16,-27-27-1,27 27 1,-27-27-1,28-1 1,-1 1 0,-27 0-1,27 27-15,-27-27 16,28 27 15,-28-28-31,27 1 16,0 27-1,1 0-15,-1 0 16,0-27 0,1 27 15,-28 27 78,0 0-93,0 28-16,27-28 16,-27 0-16,0 1 15,0 26 1,0-26-1,0-1 1,-27-27 0,27 27-1,-28-27 1</inkml:trace>
          <inkml:trace contextRef="#ctx0" brushRef="#br0" timeOffset="-15086.1505">-55 518 0,'55'0'187,"-28"0"-187,0 0 16,1 0-16,-1 0 31,0 0 16,1 0 109,-1 0-140,27 0-16,-26 0 15,-1 0 1,0 0 0,1 0-1,-28 28-15,27-28 16,0 0 0,1 0-16,-1 0 15,0 0 1,1 0-1,-1 0 1,0 0 0,1 0-1,-1 0 32,0 0 0,0 0-16,1 0 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5:55.341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223FCA-618E-4BDB-B87E-4D8DE8F715BA}" emma:medium="tactile" emma:mode="ink">
          <msink:context xmlns:msink="http://schemas.microsoft.com/ink/2010/main" type="inkDrawing" rotatedBoundingBox="7619,5462 8481,5157 8509,5236 7647,5541" semanticType="callout" shapeName="Other">
            <msink:sourceLink direction="with" ref="{A27CE99B-2442-4B03-84D1-8852A8977189}"/>
            <msink:sourceLink direction="with" ref="{0C18E36E-C2E3-4AFD-8CC4-E856B403A6E1}"/>
          </msink:context>
        </emma:interpretation>
      </emma:emma>
    </inkml:annotationXML>
    <inkml:trace contextRef="#ctx0" brushRef="#br0">0 273 0,'27'0'172,"1"0"-157,-1 0-15,0 0 16,1 0-16,-1 0 15,0 0 1,1-28-16,-1 28 16,0 0-16,1-27 15,-1 27 1,0 0 0,1 0-1,-1 0 1,-27-27 15,27 27-15,0 0 31,-27-28-47,28 28 78,-1 0-47,-27-27-31,27 0 31,1 27-15,-1 0-16,-27-27 15,27 27-15,1 0 32,-1-28-17,0 28-15,1 0 16,-1 0 0,0 0 265,-27-27-281,55 27 15,-55-27-15,27 27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6:36.31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65D76B-28D9-4FFC-BBE0-CF6E0E15CB2F}" emma:medium="tactile" emma:mode="ink">
          <msink:context xmlns:msink="http://schemas.microsoft.com/ink/2010/main" type="inkDrawing" rotatedBoundingBox="5632,4645 10541,3804 10632,4337 5723,5177" semanticType="underline" shapeName="Other">
            <msink:sourceLink direction="with" ref="{43002E28-B3FB-4ED7-B544-06606EBC8BF2}"/>
          </msink:context>
        </emma:interpretation>
      </emma:emma>
    </inkml:annotationXML>
    <inkml:trace contextRef="#ctx0" brushRef="#br0">929 876 0,'0'-27'79,"55"-1"-64,-28 28-15,0 0 16,0 0-16,1-27 15,-1 27-15,0-27 16,1 27-16,26 0 16,-26 0-16,-1-28 15,28 28-15,-28-27 16,28 27-16,-28 0 16,0 0-1,0 0-15,1 0 16,-1 0-1,-27-27 1,27 27-16,1 0 16,-1 0-1,0 0 1,1 0 0,-1-28-1,0 28-15,1 0 31,-1 0-15,0 0 15,1-27-31,-1 27 16,-27-27-16,54 27 31,-26 0-31,26 0 16,-26 0-16,54 0 15,-28 0-15,1 0 16,0 0-16,-28-28 16,27 28-16,1-27 15,0 27-15,-1 0 16,1-27-16,0 27 16,-1 0-16,-26 0 15,-1 0 1,0 0-16,0 0 47,1-27-16,-1 27-15,0 0-1,1 0 1,-28-28-16,27 28 15,0 0-15,1 0 16,-1 0 15,-27-27-31,27 27 16,1-27 0,-1 27-1,0 0-15,0 0 16,1-28-16,26 28 15,-26-27 1,-1 27 0,0 0-16,28-27 15,-28 27-15,1 0 16,-1 0-16,28 0 16,-28 0-16,0 0 15,28 0-15,-28 0 16,0 0-16,28-28 15,0 28-15,-28 0 16,28 0 0,-28 0-1,28-27 1,-28 27-16,27 0 31,1 0-31,27-27 16,-27 27-16,-28 0 15,0 0-15,1 0 16,-1 0 0,0 0-1,1 0 1,-1 0 0,0-28-1,0 28 1,1 0-16,-1 0 15,0 0 17,1-27-32,26 27 15,-26 0-15,26-27 16,-26 27 0,-1 0-1,0 0 16,1 0-31,-1 0 16,-27-28 15,27 28-31,-54 0 282,0 0-282,-1 0 15,1 0 1,0 0-1,-1 28 1,28-1-16,-27-27 16,0 27-1,-1 1 17,1-28-17,0 27 1,27 0-1,-28-27-15,1 0 32,27 28-32,-27-28 15,-1 0-15,28 27 16,-27-27-16,0 0 16,0 27-1,-1 1 1,1-28-1,0 0-15,-1 27 16,1-27 0,0 0-16,-1 0 15,1 0 1,27 27-16,-27-27 16,-1 0-1,1 0 1,27 28-16,-27-28 15,27-28 95,0 1-95,27 0-15,-27-1 16,27 1 0,-27 0-16,28 27 15,-28-28-15,27 1 16,0 27 0,-27-27-16,28 27 0,-28-28 15,27 28-15,-27-27 16,27 0-16,1 27 15,-1 0-15,-27-28 16,27 28 0,1 0-16,-1-27 15,0 27 1,28-27 0,-28 27-16,0 0 15,1 0 1,-28-27-1,27 27-15,0 0 32,1 0 15,-83 27 78,-27 0-110,27 0-15,1 1 16,-28-1-16,0 0 15,55 1-15,-28-1 16,0 0-16,1-27 16,26 28-16,-26 26 15,-1-54-15,1 28 16,-28 26-16,0-54 16,54 0-16,1 28 31,-28-1-31,28-27 15,0 0-15,0 0 16,-1 27-16,1-27 16,0 27-16,-1-27 15,1 0 1,0 28 0,-1-28-16,-26 0 15,-1 0 1,28 27-16,-1-27 15,-26 27-15,-1-27 16,28 0 0,0 0-1,-28 0-15,28 0 16,-1 0-16,-54 0 16,1 28-16,-1-28 15,27 0-15,28 0 16,-1 0-16,1 0 15,0 0 1,-1 0 0,1 0-1,0 0-15,-1 0 16,-26 0-16,-1 0 16,28 0-1,-28 0-15,28 0 16,-28 0-16,28 0 15,0 0-15,-28 0 16,28 0 0,-28 0-16,28 0 0,-28 0 15,-27 0-15,0 0 16,-27 0-16,54 0 16,1 0-16,-1 0 15,28 0 1,0 0-1,-28 0 1,28 27 0,-1-27-16,-26 0 15,26 0 1,1 0-16,-28 0 16,28 0-16,0 27 15,0-27-15,-1 0 16,1 28-16,-28-28 31,28 0-31,-28 0 16,28 0-16,0 0 15,-28 27-15,28-27 16,-1 0-16,-26 27 16,-1-27-16,28 0 15,-28 0 1,28 28-1,0-28 1,-1 0-16,1 0 16,0 27-1,-1-27 1,1 27-16,0-27 16,0 0-1,-1 27-15,1-27 16,0 28-1,-1-1 1,1 0 0,0-27-1,27 28 1,0-1 15,-28-27 0,28 27-15,55-27 78,0 0-79,-1-27 1,-26 0 0,-1 27-16,0 0 15,28-28-15,-1 28 16,1 0 0,-55-27-16,27 0 15,1 27-15,-1 0 31,0 0-31,1-28 16,-1 28-16,0 0 16,0 0-1,-27-27 1,28 0 0,-1 27-16,0 0 15,1 0-15,-1 0 16,0-27-16,1 27 15,-1 0-15,0 0 16,1-28-16,-1 28 16,0 0-16,1-27 15,-1 27-15,27 0 16,-26 0-16,26-27 16,28 27-16,0 0 15,-54-28-15,26 28 16,1 0-16,-1 0 15,28-27-15,-54 27 16,26-27-16,1 27 16,-28 0-16,55-28 15,-54 28-15,-1 0 16,27-27-16,-26 0 16,-1 27-1,0-28 1,1 28-1,54-54-15,-55 27 32,0 27-32,28-28 15,-28 1-15,28 27 16,-28-27-16,0 27 16,-27-28-16,28 1 15,-1 27-15,0 0 16,28-27-1,0 27-15,27-28 16,0 28-16,-28 0 16,-27 0-16,55 0 15,-82-27 1,28 27-16,26 0 47,-26-27-32,-1 27-15,28-28 16,-28 28-16,27 0 16,-26-27-1,-1 0 17,0 27-17,1 0-15,26-28 16,1 28-16,-28-27 15,55 27-15,-54 0 16,-1-27-16,27 0 16,-26 27-1,-1 0-15,0 0 16,1-28-16,26 1 16,1 27-1,-28 0 1,1 0-16,-83 82 109,-54-28-109,27 1 16,-27-28-16,27 28 15,0 0-15,-28-28 16,-53 0-16,53-27 16,28 28-16,-81-1 15,53 0-15,-26 1 16,-1-28 0,83 27-16,-1-27 15,28 0-15,-1 0 16,28 27-16,-27-27 15,0 0 1,-1 0-16,1 27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6:47.38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3A1104-18D0-4311-B71B-689AF99F23EB}" emma:medium="tactile" emma:mode="ink">
          <msink:context xmlns:msink="http://schemas.microsoft.com/ink/2010/main" type="inkDrawing" rotatedBoundingBox="6009,4875 10127,4412 10162,4720 6043,5183" semanticType="underline" shapeName="Other">
            <msink:sourceLink direction="with" ref="{43002E28-B3FB-4ED7-B544-06606EBC8BF2}"/>
            <msink:destinationLink direction="with" ref="{B84925EB-177A-490A-984D-70DC999DC8FF}"/>
          </msink:context>
        </emma:interpretation>
      </emma:emma>
    </inkml:annotationXML>
    <inkml:trace contextRef="#ctx0" brushRef="#br0">765 441 0,'27'0'172,"0"0"-172,28 0 16,-28 0-16,55-27 15,-54 27-15,26-27 16,-26 27-16,26-28 15,-27 28-15,1 0 16,-1 0-16,0 0 16,1 0-16,-1 0 15,28 0 1,-28-27-16,0 27 16,28-27-16,27 27 15,-55 0-15,28 0 16,-28-28-1,0 28 1,1 0 31,-1 0-31,0-27-16,1 27 15,-1 0 1,-27-27-16,27 27 15,1 0 1,-1 0-16,0 0 16,1 0-1,53 0-15,-53-28 16,-1 28-16,0 0 16,28 0-1,-28 0 1,1 0-16,-1 0 15,0-27 1,1 27 0,-1 0-16,0 0 15,1 0 1,26 0-16,1 0 16,-1-27-1,-26 27 1,-1 0-16,0 0 15,28 0-15,-28 0 16,1 0-16,26 0 16,1 0-16,27 0 15,-55 0-15,28 0 16,-28 0-16,28 0 16,-1 0-16,-26 0 15,-1-28 1,0 28-16,0 0 15,1 0-15,-1-27 16,55 27-16,-55 0 16,1 0-1,-1 0 1,0 0-16,1 0 16,26 0-1,-26-27-15,-1 27 16,0 0-16,28 0 15,-28 0 1,0-27 0,1 27 15,-1 0-15,0 0-1,1-28 1,-1 28-16,0 0 15,1 0 1,-1 0 15,0 0-15,1 0 15,-1 0 0,-27 28 126,-27 26-142,-1-27 1,1 1 0,27-1-16,-27-27 15,-1 27-15,-26-27 16,26 28-16,1-1 15,0-27-15,-1 0 16,28 27 0,-27-27-16,0 0 31,-1 0-15,28 28-16,-27-28 15,-27 0-15,26 27 16,1-27-1,0 0 1,-1 0 0,-26 0-1,26 0-15,1 0 16,0 0-16,-28 0 16,28 0-16,-1 0 15,1 0 1,0 0-16,0 0 15,-1 0-15,1 0 16,0 0 0,-1 0-16,-26 0 15,26 0-15,1 0 16,-28 27-16,1-27 16,26 0-16,1 0 15,-27 0-15,26 0 16,-26 0-16,26 0 15,1 0-15,-28 0 16,28 0-16,0 0 16,-1 0-16,1 0 15,0 0-15,0 0 16,-1 0-16,1 0 16,0 0-16,-1 0 15,1 0-15,0 0 16,-1 0-1,1 0 1,0 0 0,-1 0-1,1 0 1,0 28-16,-1-28 16,1 0-1,0 0 1,0 27-16,-1-27 15,1 0 1,-28 0-16,28 0 16,-28 0-1,-27 0-15,0 0 16,28 0-16,27 0 16,-28 0-16,28 0 15,-1 0 1,28 27-16,-27-27 15,0 0 17,-1 0-32,1 0 15,0 0 1,-1 0 0,1 27-16,0-27 15,-1 0 1,1 0-1,27 28-15,-27-28 16,0 0-16,-1 0 16,1 0-1,0 0 17,-1 27-32,-26-27 15,26 0 1,1 0-1,0 0 1,-1 0 0,-26 0-1,26 0-15,1 0 16,0 0 0,-28 0-1,28 0-15,0 0 16,-1 0-16,1 0 15,0 0-15,-1 0 110,1 27 30,-28 1-140,1-28 16,26 27-16,-26-27 16,27 27-16,-1-27 15,-26 0-15,26 0 32,1 0 46,27 28-63,-27-28-15,-1 0 16,1 0 15,27-28 94,27 1-109,1 0-16,-1 27 15,28-55-15,-1 55 16,-26-27 0,-1 27-16,0 0 15,0-28 1,1 28-16,26-27 16,1 27-16,27 0 15,0 0-15,-55 0 16,1 0-16,26 0 15,-27 0-15,1 0 16,-1 0 0,0 0-16,28 0 15,-28 0 1,1 0 15,26 0-15,-26 0-1,-1 0 1,28 0 0,-1-27-1,-27 27 1,1 0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6:51.1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0CAF9B-9824-461B-9753-2934E0E2FC3B}" emma:medium="tactile" emma:mode="ink">
          <msink:context xmlns:msink="http://schemas.microsoft.com/ink/2010/main" type="inkDrawing" rotatedBoundingBox="6071,4863 10131,4473 10163,4812 6104,5202" semanticType="underline" shapeName="Other">
            <msink:sourceLink direction="with" ref="{43002E28-B3FB-4ED7-B544-06606EBC8BF2}"/>
          </msink:context>
        </emma:interpretation>
      </emma:emma>
    </inkml:annotationXML>
    <inkml:trace contextRef="#ctx0" brushRef="#br0">3277 136 0,'27'0'32,"1"0"-17,-1 0 1,0 0-16,1 0 15,26-27-15,28-1 16,0 28-16,0-27 16,0 27-16,-27 0 15,-1-27-15,-26 27 16,26-27 0,-26 27-1,-1 0 1,-136 54 93,54-27-93,0 1-16,1-1 15,-1 0-15,-27-27 16,55 28-16,0-28 16,-28 27-16,28 0 15,-1-27-15,-26 0 32,-1 28-32,28-28 15,-28 27-15,0-27 16,28 0-16,0 0 15,0 0 1,27 27-16,-28-27 16,1 28-1,0-28-15,-1 0 16,1 0-16,0 27 16,-1-27-16,1 0 15,0 0-15,-1 0 16,1 0-16,-28 27 15,28 0 1,0-27-16,0 0 16,-1 0-16,1 0 15,0 0-15,-1 0 16,1 28-16,0-28 16,-28 0-16,0 27 15,28-27-15,0 0 16,-28 0-16,28 0 15,-28 0-15,28 0 16,0 0-16,-1 0 16,-26 0-16,-1 0 15,0 0-15,1 0 16,-28 0-16,27-27 31,-27 27-31,28-28 16,26 28-16,1 0 15,0 0-15,-1 0 16,1 0 0,0 0-16,-28 0 15,28 0-15,0 0 16,-28 0-16,28 0 16,-1 0-16,1 0 0,0 0 31,-1 0-31,1 0 15,0 0 1,-28 0-16,28 0 16,0 0-16,-55 0 15,54 0-15,-26 0 16,26 0-16,1 0 16,-55 0-16,55 0 15,27 28-15,-55-28 16,28 0-1,0 0-15,-1 0 16,1 0-16,0 0 16,-1 0-16,1 0 31,-28 0-15,1 0-1,26 0 1,-26 0-16,26 0 15,1 0 1,0 27 15,0-27-15,-1 0 15,1 0-15,27 27-16,-27-27 15,-1 0-15,1 28 16,0-1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7:03.95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C2FEF8-0993-4687-81A4-E9C6A14ABEF5}" emma:medium="tactile" emma:mode="ink">
          <msink:context xmlns:msink="http://schemas.microsoft.com/ink/2010/main" type="inkDrawing" rotatedBoundingBox="6497,5092 10374,4767 10388,4937 6511,5261" semanticType="strikethrough" shapeName="Other">
            <msink:sourceLink direction="with" ref="{43002E28-B3FB-4ED7-B544-06606EBC8BF2}"/>
          </msink:context>
        </emma:interpretation>
      </emma:emma>
    </inkml:annotationXML>
    <inkml:trace contextRef="#ctx0" brushRef="#br0">0 331 0,'28'0'78,"26"0"-78,28 0 16,-54 0-16,26 0 16,1 0-16,-1 0 15,-26 0-15,-1 0 16,28 0-16,-28 0 15,0 0-15,83 0 16,-29 0-16,29 0 16,-28 0-16,-28 0 15,1 0-15,0 0 16,-28 0 0,0 0-16,0 0 15,28 0-15,0 0 16,27 0-16,0 0 15,-28 0-15,28 0 16,-55 0-16,1 0 16,26 0-16,-26 0 31,-1 0-15,0 0-16,1 0 31,-1 0 16,0-28 0,1 28-32,-28-27-15,27 27 16,0 0-1,1-27 1,-1 27-16,0 0 16,0 0-1,28-28 1,-55 1-16,55 27 16,-1 0-1,-26 0 1,-1 0-16,0 0 15,1 0-15,26 0 0,-27 0 16,1 0-16,-1 0 31,0 0-15,1 0 0,-1 0 15,0 0-16,28 0-15,-28 0 16,1 0-16,26 0 16,1 0-16,27 0 15,-28 0-15,-26 0 16,-1 0-16,28 0 16,-28 0-1,0 0 1,1 0-16,-1 0 15,0 0 17,1-27 15,-1 27-32,0 0-15,0 0 16,1-28-1,-1 28 1,0 0 0,1-27 15,26 27-15,-26-27-16,-1 27 15,28 0-15,-1 0 16,-26 0-1,-1-27-15,27 27 16,-26 0-16,-1-28 16,28 28-16,-28 0 15,0 0 1,1 0 0,-56 0 280,28-27-280,-27 27 15,-28 0-15,28 0 0,27 27-16,-27-27 15,27 28 1,0-1-1,-28-27-15,1 27 32,0 0 77,0-27-93,-1 0 46,1 28-46,0-28 31,-1 0-16,28 27-31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09:59.49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255697-A74D-4BC9-9487-8C0A3613291A}" emma:medium="tactile" emma:mode="ink">
          <msink:context xmlns:msink="http://schemas.microsoft.com/ink/2010/main" type="inkDrawing" rotatedBoundingBox="15380,5274 18712,5300 18706,6065 15374,6039" shapeName="Other"/>
        </emma:interpretation>
      </emma:emma>
    </inkml:annotationXML>
    <inkml:trace contextRef="#ctx0" brushRef="#br0">0 550 0,'27'-27'125,"28"-1"-109,-28 1 0,-27 0-16,27 27 15,-27-27-15,28 27 16,-1 0-16,-27-28 15,27 1 1,1 27 0,-28-27 15,27 27 16,0 0-32,-27-28 1,27 28 0,1-27 15,-1 27 0,0 0-31,1 0 31,-1 0-15,-27-27-16,55 27 16,-28 0-1,0-28-15,1 28 16,-1 0 0,0 0 15,1 0 16,-1 0-32,0 0 17,0-27-17,1 27 1,-1 0-1,0 0 17,1 0-1,-1 0 0,0 0 0,-54 0 110,0 0-125,-1 0-16,1 0 15,0 0 1,-1 0 0,1 0-16,0 0 15,0 0-15,-1 0 16,1 0-16,27 27 15,-27-27-15,-1 0 16,1 28 0,0-28-1,-1 0-15,1 0 32,0 27-17,-28-27 1,28 0-1,-1 0 1,28 27 0,-27-27-16,0 0 15,54-54 173,28 26-173,-28 1-15,0 27 32,1-27-32,-1-1 15,28 28-15,-28 0 16,0-27 0,1 27-16,-1 0 15,0 0 1,1 0-16,-1 0 15,0 0-15,0 0 16,1 0 47,-1 0-32,0 0 0,1 0-15,-1 0-1,0 0-15,1 0 32,-1 0-1,0 0-16,1 0-15,-1 0 32,0 0-32,0 0 15,1 0 1,-1 0 0,0 0-1,1 0 1,-1 0-1,0 0 1,1 0 15,-1 0-15,0 0 15,1 0-15,-1 0 15,0 0-15,1 0-16,-1 0 15,0 0 1,0 0 15,1 0-31,-1 0 16,0 0-1,1 0 1,-1 0 0,0 0-1,1 0 1,-1-27-16,0 27 16,1 0 15,26 0-16,-26 0 1,-1 0-16,0 0 16,0 0-1,1 0 1,-1 0 0,0 0-16,1 0 15,26 0 1,1 0-16,-28 0 15,28 0 1,-28 0 0,28 0-1,-28 0 1,0 0-16,1 0 16,-1 0-16,0 0 15,1 0-15,-1 0 16,0 0-16,1 0 15,-1 0 1,0 0 0,1 0-1,-1 0 1,0 0 31,1 0-16,-1 0 0,0 0-15,0 0 15,1 0 0,-1 0 1,0 0-17,1 0 17,-28-28-1,27 28 16,0 0 156,1 0-188,-28 28 1,27-1 15,-27 0 16,0 1 0,27-28-16,-27 27 1,0 0 30,28 1 1,-28-1-48,27-27 16,-27 27-15,-27-27 250,-1 0-251,1-27 1,27 0 0,-27 27-1,-1 0 16,28-28-15,-27 1 0,27 0 15,-27 27-31,27-28 16,0 1 15,-28 27 47,28-27-62,0-1-1,0 1 16,0 0 1,28 27 124,-1 27-140,0-27 46,-27 27-46,28-27-1,-28 28 48,27-28-63,-27 27 78,27-27-31,-27 27-32,28-27 17,-28 28-32,27-28 125,0 0-94,-27 27 0,28-27 16,-28 27 0,27-27 15,-27 28-46,0-1 0,27-27 15,-27 27-15,27-27-16,-27 28 31,0-1 16,28-27-32,-28 27 1,0 1 62,0-1-31,0 0-16,0 0-31,0 1 31,0-1 1,0 0-17,0 1 1,0-1 0,-28-27-1,1 27 1,0-27-1,27 28 1,-27-28 0,27 27-16,-28-27 31,1 0 0,0 0 16,-1 0-16,1 0 16,0 0-16,-1 0-15,1 0 0,0 0 15,-1 0 78,28-27-93,-27 27 0,27-28-16,0 1 15,0 0 1,0-1-16,0 1 15,0 0 1,0-1 47,27 28-63,-27-27 15,28 27 16,-1-27 1,0 27-1,1 0 0,-1 0 125,0 0-77,-27 27-64,0 0-15,0 1 16,0-1-1,0 0 17,0 1-32,0-1 31,-27-27 78,27 27-109,-27-27 16,-1 0-16,1 0 16,27 28-1,-27-28 1,-1 0 109,1 0-110,27-28 1,0-26 0,0 26-1,0 1 17,0 0 46,27 27-78,1 0 31,-28-28-15,27 28-1,0 0 141,1-27-140,-1 27-16,0 0 16,1 0 15,-28-27-15,27 27 30,0 0 79,1 0-109,-1 27 15,0 0-15,0 1 15,-27-1 0,0 0 1,0 1-1,0-1-15,0 0 15,0 1 0,0-1 0,-27-27-15,0 27-16,0-27 16,-1 28 15,1-28-16,0 0 1,-1 0 15,1 0 1,0 0-1,-1 0-31,1 0 15,0 0 1,27-28 0,-28 1-16,1 27 15,0 0 1,27-27-16,-28 27 16,1 0-1,0 0 1,0 0 62,-1 0-47,1 0 0,0 0-15,-1 0 0,1 0 15,0 0-15,-1 0-16,1 0 31,0 0 0,-1 0 0,1 0-15,0 0 0,-1 0 15,1 0-16,0 0 1,0 0 0,27-28 31,-28 28-32,1 0 1,0 0-1,-1 0 1,1 0-16,0 0 16,-1 0-1,1 0 1,0 0 0,-1 0-1,1 0-15,0 0 16,-1 0-1,-26 0 1,27 0 0,-1 0-1,1 0 48,0 0-48,-1 0 17,1 0-17,0 0 1,-1 0 0,1 0-16,27 28 15,-27-28-15,-1 0 16,1 0-1,0 0 17,-1 0-1,1 0 0,0 0-15,0 0-1,-1 0 17,1 0-1,0 0 0,-1 0 79,1 0-95,0 0 1,-1 0-1,1 0-15,0 0 16,-1 0 0,1 0-1,0 0 1,-1 0-16,1 0 16,0 0-16,0 0 15,-1 0 32,1 0-16,0 0-15,-1 0 15,1 0-15,0 0-1,-1 0 1,1 0 0,0 0-1,-1 0-15,1 0 16,0 0 0,0 0-1,-1 0-15,1 0 16,-28 0-1,28 0 1,0 0 0,-1 0-1,1 0-15,0 0 16,-1 0 15,1 0-31,0 0 31,-1 0-31,1 0 16,0 0 0,0 0 15,-1 0-15,1 0-16,0 0 15,-1 0 16,1 0-15,0 0 31,54-28 359,0 28-390,-27-27 15,28 27-31,-1 0 31,-27-27-31,27 27 16,1 0 0,-1 0-1,0-28 1,0 28-1,1 0 1,-1 0 15,28 0 1,-28 0-17,28 0 1,-28 0-1,0 0 1,1 0 0,-1 0 15,0 0 0,1 0 0,-1 0-15,0-27 0,0 27 15,1 0-31,-1 0 16,0 0-1,1 0 1,-1 0-1,0 0-15,1 0 32,-1-27-17,0 27 1,1 0-16,-1 0 16,0 0-1,0 0-15,1 0 16,-1 0-1,0 0 1,1 0 0,-1 0-1,0 0 1,1 0-16,-1 0 16,0 0-1,1-28 1,-1 28-1,0 0-15,1 0 32,-1 0-32,0 0 15,0 0 1,1 0 0,-1 0-1,28 0 1,-28 0-16,0 0 15,1 0-15,-1 0 16,0 0 0,1 0-16,-1 0 15,0-27 17,1 27-17,-1 0 1,0 0 31,0 0-32,1 0 1,-1 0-16,0 0 16,1 0-1,-1 0 16,0 0-15,1 0 0,-1 0-1,28 0 1,-28 0 0,0-27-1,1 27 1,-1 0 15,0 0-15,0 0-1,1 0 1,-1 0 0,0 0-1,1 0 16,-1 0-15,0 0 0,1-27-16,-1 27 15,0 0 1,1 0 0,-1 0 30,0 0 17,1 0-32,-1 0 0,0 0 94,0 0-93,-27 27-1,0 0 16,0 0-32,-27-27 1,0 0 0,0 0-1,-1 0-15,1 0 16,0 0-16,-1 0 16,1 0-1,0 0-15,-1 0 31,1 0 1,0 0-17,-1 0 1,1 0 15,0 0-15,-1 0-1,1 0 1,0 0 0,0-27-1,-1 27 1,1 0 0,0 0-1,-1 0 1,1 0 15,0 0 0,-1 0-15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48:31.1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965359-21E0-4B94-BE0D-F91B403310F5}" emma:medium="tactile" emma:mode="ink">
          <msink:context xmlns:msink="http://schemas.microsoft.com/ink/2010/main" type="writingRegion" rotatedBoundingBox="2748,6252 5025,6022 5111,6871 2834,7101"/>
        </emma:interpretation>
      </emma:emma>
    </inkml:annotationXML>
    <inkml:traceGroup>
      <inkml:annotationXML>
        <emma:emma xmlns:emma="http://www.w3.org/2003/04/emma" version="1.0">
          <emma:interpretation id="{3E1B0113-EFBA-4619-AFEB-CFBD309A09FB}" emma:medium="tactile" emma:mode="ink">
            <msink:context xmlns:msink="http://schemas.microsoft.com/ink/2010/main" type="paragraph" rotatedBoundingBox="2748,6252 5025,6022 5111,6871 2834,7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AB2B0-8474-4A6F-8057-6AEE2BF2B157}" emma:medium="tactile" emma:mode="ink">
              <msink:context xmlns:msink="http://schemas.microsoft.com/ink/2010/main" type="line" rotatedBoundingBox="2748,6252 5025,6022 5111,6871 2834,7101"/>
            </emma:interpretation>
          </emma:emma>
        </inkml:annotationXML>
        <inkml:traceGroup>
          <inkml:annotationXML>
            <emma:emma xmlns:emma="http://www.w3.org/2003/04/emma" version="1.0">
              <emma:interpretation id="{AD6293C0-BF92-44FF-A36B-D496DB8467AF}" emma:medium="tactile" emma:mode="ink">
                <msink:context xmlns:msink="http://schemas.microsoft.com/ink/2010/main" type="inkWord" rotatedBoundingBox="2748,6252 3676,6158 3762,7007 2834,71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0 273 0,'27'-27'281,"1"27"-281,-1 0 16,0-28-16,1 28 16,-1 0-1,-27-27 1,27 27 46,0-27 79,1 27-141,26-28 16,-54 1-16,55 27 15,-55-27-15,27 27 32,1 0-32,-1-27 15,0-1 1,1 1 15,-56 27 172,1 0-187,-28 0-16</inkml:trace>
          <inkml:trace contextRef="#ctx0" brushRef="#br0" timeOffset="3744.5263">-137 55 0,'28'0'172,"26"-55"-172,-26 28 15,-1-1-15,28 28 16,-55-27 0,54 27-16,-54-27 15,28 27-15,-28-28 31,27 28-31,0 0 47,0 0 0,-27-27-47,28 27 47,-28-27-31,27 27-1,-27-28 1,27 28 0,-27-27-1,28 27 1,-1-27 46,-27 54 141,-27 0-187,-1 1-16,-26-1 16,26 0-16,1 1 15,0-28 1,0 0-16,27 27 16,-28-27 15,28 27-16,-27-27 17,0 28-1,-1-28 16,28 27-47,-27-27 47,27 27-47,-27 1 15,27-1 17,-28-27-32,28 27 15,-27 0 1,27 1-1,0-1 32,0 0 156,0-54 32</inkml:trace>
          <inkml:trace contextRef="#ctx0" brushRef="#br0" timeOffset="8406.4488">-55-137 0,'0'55'109,"-54"0"-93,26-28 0,1 0-1,0-27 1,27 28-16,-28-28 16,28 27-1,28-54 204,-28-1-203,27 1-1,-27 0-15,27 27 16,-27-28 31,28 28-16,-28-27-15,0 0 155,0-1-139,0 1 15,27 0 46,0-1-77,-27 1 0,0 54 296,-82 28-312,28 0 16,-1-28-1,1 28-15,-1-28 16,0 28-16,28-55 16,27 27-16,27-27 203,28-27-188,-28-28-15,28 28 16,-1 27-16,-26-28 16,26 1-16,-26 27 31,-28-27-31,-28 27 172,28 54-172,-27-54 15,27 28 1,0-1 0,-27-27-16,27 27 15,-28-27 32,28 28 16,0-1-17,-27-27-46,27 54 16,0-26 0,-27-28-16,27 54 15,0-26 1,27-56 109,28 1-109,-28 0-16,0 27 15,-27-28-15,0 1 16,-27 27 93,-55 27-93,55 1-16,0-28 15,-1 27-15,1 0 16,0-27 15,54-27 79,0 0-95,1-1-15,-28 1 32,0 82 77,-28-28-93,28 28-1,-27-55-15,27 54 16,0-26-1,0-1 1,0 0 0,0 1-1,0-1 79,27 0-78,1 1-1,-28-1 17,27-27-1,27 27-16,-26-27 1,26 0-16,-26 0 31,-28-27-15,0 0 15,0-1 0</inkml:trace>
          <inkml:trace contextRef="#ctx0" brushRef="#br0" timeOffset="11144.1768">-27-137 0,'27'-27'110,"0"0"-110,-27-1 15,28 28 1,-28-27 0,27 27-1,-27-27 1,27 27-1,-27 27 95,0 0-110,0 1 15,0-1-15,0 0 16,0 1 0,-27-28 15,27-28 63,27 1-79,-27 0 1,0-1-16,-27 56 109,-28-28-93,55 27 0,-54 0-16,26 1 15,1-28 1,0 0 15,27 27-31,0-82 94,0 28-94,27 0 15,-27-1-15,0 1 16,27 27 15</inkml:trace>
          <inkml:trace contextRef="#ctx0" brushRef="#br0" timeOffset="14207.8373">27-164 0,'0'-27'94,"0"-1"-63,0 1-16,0 0 48,0 54 62,0 0-125,-27 28 16,27-28-16,-27-27 31,27 28-31,0-56 125,0-26-110,0 26-15,27 1 32,0 0-32,-27-1 15,28 28 1,-28-27-16,0 54 109,0 28-109,-28-28 16,28 28-16,-27-28 16,27 1-16,-27-28 15,27 27-15,27-54 110,55-55-95,0 27-15,-55 28 16,28-1-16,-28 1 15,-27 54 64,0 1-64,-27 26 1,-1-26-1,1-1 1,0-27-16,81 0 156,1 0-140</inkml:trace>
        </inkml:traceGroup>
        <inkml:traceGroup>
          <inkml:annotationXML>
            <emma:emma xmlns:emma="http://www.w3.org/2003/04/emma" version="1.0">
              <emma:interpretation id="{610093D7-2ABA-4323-A915-EA1987719DC2}" emma:medium="tactile" emma:mode="ink">
                <msink:context xmlns:msink="http://schemas.microsoft.com/ink/2010/main" type="inkWord" rotatedBoundingBox="4800,6226 5043,6202 5087,6635 4844,6659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24612.5412">1693-219 0,'-27'0'203,"0"0"-187,-1 0-16,28-27 15,-27 27-15,27-27 16,27 54 265,1 28-281,-1-55 16,-27 27-16,27-27 15,1 27 17,-28-54 280,-28 27-296,28-27-1,0-1-15,-27 28 16,27-27-16,-27 27 16,27-27-1,-28 27-15,1-28 47,82 83 203,-28-55-234,0 27-16,1 1 31,-1-1-31,0 0 16,-27 1 15,28-28 0,-28 27-15,27-27 62,-27-27 31,-27-1-109,27 1 16,-28 27-16,1-27 15,27-1-15,-27 1 16,-1 27 15,83 27 141,-55 28-156,27 0-1,1-28-15,-1 55 16,0-55-16,-27 1 16,0-1-16,0 0 15,-27-27 157,27-27-172,-27 0 16,-1-1-16,28 1 15,-27 0-15,0-28 16,27 28-16,-28 27 16,28-28-1,0 1 48</inkml:trace>
        </inkml:traceGroup>
        <inkml:traceGroup>
          <inkml:annotationXML>
            <emma:emma xmlns:emma="http://www.w3.org/2003/04/emma" version="1.0">
              <emma:interpretation id="{DA6D3EB9-5341-4D5A-A3FD-647266955023}" emma:medium="tactile" emma:mode="ink">
                <msink:context xmlns:msink="http://schemas.microsoft.com/ink/2010/main" type="inkWord" rotatedBoundingBox="6743,7219 6153,7543 5986,7240 6577,6916"/>
              </emma:interpretation>
              <emma:one-of disjunction-type="recognition" id="oneOf2">
                <emma:interpretation id="interp6" emma:lang="" emma:confidence="0">
                  <emma:literal>*Duze</emma:literal>
                </emma:interpretation>
                <emma:interpretation id="interp7" emma:lang="" emma:confidence="0">
                  <emma:literal>Bauz</emma:literal>
                </emma:interpretation>
                <emma:interpretation id="interp8" emma:lang="" emma:confidence="0">
                  <emma:literal>*Duzp.</emma:literal>
                </emma:interpretation>
                <emma:interpretation id="interp9" emma:lang="" emma:confidence="0">
                  <emma:literal>*Taz</emma:literal>
                </emma:interpretation>
                <emma:interpretation id="interp10" emma:lang="" emma:confidence="0">
                  <emma:literal>*„Duze</emma:literal>
                </emma:interpretation>
              </emma:one-of>
            </emma:emma>
          </inkml:annotationXML>
          <inkml:trace contextRef="#ctx0" brushRef="#br0">0 273 0,'27'-27'281,"1"27"-281,-1 0 16,0-28-16,1 28 16,-1 0-1,-27-27 1,27 27 46,0-27 79,1 27-141,26-28 16,-54 1-16,55 27 15,-55-27-15,27 27 32,1 0-32,-1-27 15,0-1 1,1 1 15,-56 27 172,1 0-187,-28 0-16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05.05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F1E6AB-9228-4CD1-BCEF-CA078B12D0B6}" emma:medium="tactile" emma:mode="ink">
          <msink:context xmlns:msink="http://schemas.microsoft.com/ink/2010/main" type="inkDrawing" rotatedBoundingBox="15583,5601 18205,5390 18226,5648 15603,5859" shapeName="Other">
            <msink:destinationLink direction="with" ref="{425DDB56-E3EB-4EBC-B277-5898608AB287}"/>
          </msink:context>
        </emma:interpretation>
      </emma:emma>
    </inkml:annotationXML>
    <inkml:trace contextRef="#ctx0" brushRef="#br0">2840 304 0,'-27'0'156,"0"0"-156,-1-27 16,1 27-1,0 0-15,-1 0 16,1 0 0,0 0-1,-1 0 16,1 0 1,0 0-32,-1 0 31,1 0 0,0 0 0,-1 0-31,1 0 32,0 0-17,0 27 17,-1-27-32,1 0 31,0 0-31,-1 0 15,1 0 1,27 28-16,-27-28 16,-28 27-16,0-27 15,28 0 1,0 0 0,-1 0-16,28 27 15,-27-27-15,0 0 16,-28 0-1,28 0 1,27 28-16,-27-28 16,-1 0-16,1 0 15,27 27-15,-27-27 32,-1 0-17,1 0 1,0 0-1,-1 0-15,1 0 16,0 0 0,-1 0-16,1 0 15,0 0 1,0 0 0,-1 0-1,-26 0 16,26 0-31,1 0 16,0 0-16,-1 0 16,1 0-16,0 0 15,-1 0 1,1 0-16,0 0 31,-1 0-15,1 0 15,0 0-15,0 0-1,-1 0 1,1 0 0,0 0-16,-1 0 15,1 0-15,0 0 16,-1 0-1,1 0 1,0 0 0,-1 0-1,1 0 1,0 0 0,0 0-1,-1 0 1,1 0-1,0 0-15,-1 0 32,1 0-32,0 0 15,-1 0 1,1 0-16,0 0 16,-1 0-1,1 0 16,0 0-15,-1 0 0,1 0-1,0 0-15,0 0 16,-1 0 0,56-27 265,-1 27-281,0 0 15,0-28-15,1 28 32,-1-27-17,0 27 1,1 0 0,-1 0-16,-27-27 15,27 27-15,1 0 16,-1 0-16,0 0 15,1 0 1,-1 0-16,0 0 16,1 0-16,-1 0 15,0 0-15,28 0 16,-28 0 0,0 0-1,1-28 1,-1 28-1,0 0 1,1 0 15,-1 0-15,0 0 0,1 0-1,-1-27 1,27 27-1,-26 0 1,-1 0-16,0 0 16,1 0-16,-1 0 15,0-27 1,1 27 0,-1 0-1,0-28 1,1 28-16,-1 0 31,0 0-15,1 0-1,-1 0-15,0 0 16,0 0 0,1 0-1,-1 0 16,-27-27-31,27 27 16,1 0 0,-1 0 15,0 0-31,1 0 16,-1 0 15,0 0-16,1 0-15,-1 0 16,0 0 15,1 0 1,-1 0-17,-27-27 1,27 27-16,0 0 31,1 0 0,-1 0 16,0 0 31,-54 0 63,-28 0-141,28 0 16,0 27-1,0-27-15,-28 0 16,28 0-16,-1 0 15,1 0-15,-28 0 16,28 0 0,0 0-1,-28 27-15,28-27 16,-1 0-16,1 0 16,0 0-1,0 0-15,-1 0 16,1 0-1,0 0 17,-28 28-17,28-28 1,-1 0 0,1 0-1,0 0 1,54 0 171,28 0-171,-1 0 0,-26 0-1,-1 0 1,28 0-1,-28 0 1,0 0 0,0 0-1,1 0-15,-1 0 32,0 0-17,1 0 1,-1 0-16,0 0 15,1 0 17,-1 0-17,0 0 1,1 0 15,-1 0-15,0 0-1,1 0-15,-1 0 32,0 0-17,0 0 17,1 0-17,-1 0 16,0 0 1,1 0-1,-1-28-31,0 28 47,1 0-32,-1 0 17,0 0-17,1 0 17,-28-27-17,27 27-15,0 0 31,1 0-15,-1 0 31,0 0-16,0 0-15,1 0 15,-1 0-15,0 0 15,1 0-15,-1 0-1,0 0 1,1 0-1,-1 0 32,0 0-31,1 0 0,-1 0-1,0 0 32,1 0 62,-28 27-93,27-27-16,0 0 31,-27 28-15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0:07.59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5DDB56-E3EB-4EBC-B277-5898608AB287}" emma:medium="tactile" emma:mode="ink">
          <msink:context xmlns:msink="http://schemas.microsoft.com/ink/2010/main" type="inkDrawing" rotatedBoundingBox="16694,5643 17211,5675 17194,5945 16677,5913" semanticType="callout" shapeName="Other">
            <msink:sourceLink direction="with" ref="{F5F1E6AB-9228-4CD1-BCEF-CA078B12D0B6}"/>
          </msink:context>
        </emma:interpretation>
      </emma:emma>
    </inkml:annotationXML>
    <inkml:trace contextRef="#ctx0" brushRef="#br0">1475 359 0,'-28'0'157,"1"27"-142,-28 1 1,55-1-1,-27-27 17,27 27-17,-27-27 17,27 27-17,54-27 141,1 0-156,-28-27 16,1 27-16,26 0 16,-27 0-1,28-27-15,-28 27 16,28 0-16,-28 0 16,1 0-16,-1 0 15,0 0 1,1 0-16,-28 27 140,-28 0-124,1 1 0,0-1-16,-28 0 15,0-27-15,28 0 16,-28 28-16,28-1 16,0-27-16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6:42.74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903E43-7CEA-4D9F-ACB1-D2F9F6D28BF8}" emma:medium="tactile" emma:mode="ink">
          <msink:context xmlns:msink="http://schemas.microsoft.com/ink/2010/main" type="writingRegion" rotatedBoundingBox="8636,4382 9842,4260 9869,4531 8663,4653"/>
        </emma:interpretation>
      </emma:emma>
    </inkml:annotationXML>
    <inkml:traceGroup>
      <inkml:annotationXML>
        <emma:emma xmlns:emma="http://www.w3.org/2003/04/emma" version="1.0">
          <emma:interpretation id="{2907718F-2170-4BFF-81EF-AC3EBAE5DA54}" emma:medium="tactile" emma:mode="ink">
            <msink:context xmlns:msink="http://schemas.microsoft.com/ink/2010/main" type="paragraph" rotatedBoundingBox="8636,4382 9842,4260 9869,4531 8663,4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0ED34E-8C81-4D6C-87FF-90EEC03BF6D1}" emma:medium="tactile" emma:mode="ink">
              <msink:context xmlns:msink="http://schemas.microsoft.com/ink/2010/main" type="line" rotatedBoundingBox="8636,4382 9842,4260 9869,4531 8663,4653"/>
            </emma:interpretation>
          </emma:emma>
        </inkml:annotationXML>
        <inkml:traceGroup>
          <inkml:annotationXML>
            <emma:emma xmlns:emma="http://www.w3.org/2003/04/emma" version="1.0">
              <emma:interpretation id="{746266A4-5370-4C8A-9A10-596E1C9F2189}" emma:medium="tactile" emma:mode="ink">
                <msink:context xmlns:msink="http://schemas.microsoft.com/ink/2010/main" type="inkWord" rotatedBoundingBox="8636,4382 9842,4260 9869,4531 8663,4653">
                  <msink:destinationLink direction="with" ref="{B84925EB-177A-490A-984D-70DC999DC8FF}"/>
                </msink:context>
              </emma:interpretation>
            </emma:emma>
          </inkml:annotationXML>
          <inkml:trace contextRef="#ctx0" brushRef="#br0">646 109 0,'28'0'140,"26"-27"-124,-26 27-1,-83 55 95,0-28-95,1 28-15,-28-28 16,27 0-16,28 0 16,-28-27-1,28 0-15,27 28 16,55-56 125,-1 1-141,1 27 15,-55-27 1,27 0-1,0 27-15,-54 0 125,-27 0-109,26 0 0,1 0-16,27 27 31,-27-27-15,109-27 46,54-28-62,-54 28 16,0-1-16,0 1 15,-55 27 1,-54 0 109,0 27-125,-1 1 16,1-28-16,0 27 15,-1 0-15,1-27 16,-55 28-16,55-1 15,-1-27 1,56 0 93,26 0-93,1 0-16,-55-27 16,27 27-16,1 0 15,-1 0 17,0-28-32,1 1 31,-1 27-16,0 0 1,28 0 15,-28-27-15,0 27-16,1 0 16,26 0-1,-26 0 1,-28-28-16,27 28 15,0 0 1,1 0 0,-1-27-16,0 27 15,1 0-15,-1 0 63,0 0-16,1 0-32,-28 27 32,27-27-31,0 0-1,0 0 1,1 28 0,-1-28-1,0 0 1,1 27 46,-28 0-46,0 1 0,0-1-1,0 0 1,-28-27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7:20.90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489D32-0155-4DDD-9A4A-EA221ECDC342}" emma:medium="tactile" emma:mode="ink">
          <msink:context xmlns:msink="http://schemas.microsoft.com/ink/2010/main" type="writingRegion" rotatedBoundingBox="10070,5083 6138,5599 6046,4898 9978,4382"/>
        </emma:interpretation>
      </emma:emma>
    </inkml:annotationXML>
    <inkml:traceGroup>
      <inkml:annotationXML>
        <emma:emma xmlns:emma="http://www.w3.org/2003/04/emma" version="1.0">
          <emma:interpretation id="{DAE69D4E-4777-493E-82D7-59327709D278}" emma:medium="tactile" emma:mode="ink">
            <msink:context xmlns:msink="http://schemas.microsoft.com/ink/2010/main" type="paragraph" rotatedBoundingBox="9201,5170 6144,5621 6113,5407 9170,49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DD6B0B-1164-4AD5-B372-4FC808B2332A}" emma:medium="tactile" emma:mode="ink">
              <msink:context xmlns:msink="http://schemas.microsoft.com/ink/2010/main" type="line" rotatedBoundingBox="9201,5170 6144,5621 6113,5407 9170,4956">
                <msink:destinationLink direction="with" ref="{0C18E36E-C2E3-4AFD-8CC4-E856B403A6E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27CE99B-2442-4B03-84D1-8852A8977189}" emma:medium="tactile" emma:mode="ink">
                <msink:context xmlns:msink="http://schemas.microsoft.com/ink/2010/main" type="inkWord" rotatedBoundingBox="9201,5170 6144,5621 6113,5407 9170,4956">
                  <msink:destinationLink direction="with" ref="{20223FCA-618E-4BDB-B87E-4D8DE8F715BA}"/>
                </msink:context>
              </emma:interpretation>
              <emma:one-of disjunction-type="recognition" id="oneOf0">
                <emma:interpretation id="interp0" emma:lang="" emma:confidence="0">
                  <emma:literal>*Fememeng-FG-</emma:literal>
                </emma:interpretation>
                <emma:interpretation id="interp1" emma:lang="" emma:confidence="0">
                  <emma:literal>*Fememeng-Fg-</emma:literal>
                </emma:interpretation>
                <emma:interpretation id="interp2" emma:lang="" emma:confidence="0">
                  <emma:literal>*Fememeng-FC-</emma:literal>
                </emma:interpretation>
                <emma:interpretation id="interp3" emma:lang="" emma:confidence="0">
                  <emma:literal>*Formmeng-FG-</emma:literal>
                </emma:interpretation>
                <emma:interpretation id="interp4" emma:lang="" emma:confidence="0">
                  <emma:literal>*Formmeng-Fg-</emma:literal>
                </emma:interpretation>
              </emma:one-of>
            </emma:emma>
          </inkml:annotationXML>
          <inkml:trace contextRef="#ctx0" brushRef="#br0">-2309 738 0,'55'0'125,"-1"0"-125,1 0 0,27 0 16,0-28-1,0 28-15,27-27 16,0 27-16,-27-27 16,-27 27-16,-1 0 15,-26 0-15,-1 0 16,0 0-1,1 0-15,-28-28 16,27 28-16,0 0 16,0-27-1,1 27 1,-1 0 0,0 0-16,1 0 78,-110 0 31,54 0-109,-26 0 16,27 0-16,-55 0 15,54 27-15,1-27 16,0 0 0,-1 0-1,1 0 1,0 0-16,-1 28 15,-26-28 1,26 27 0,1-27-16,0 0 0,0 0 15,-1 0 1,1 0 0,0 27-1,-1-27-15,1 0 16,0 0-1,-1 0-15,1 0 16,0 0-16,-1 28 16,1-28-16,0 0 15,-1 0 1,1 27-16,0-27 16,0 0-1,-1 0 1,1 0-16,0 0 15,-1 0 1,-26 27 0,26-27-1,1 0 1,0 0 0,-1 0-1,1 0 1,0 28-1,-1-28 1,1 0 0,0 0-1,0 0 1,-1 0-16,1 0 16,27 27-1,-27-27-15,54 0 188,55-27-188,-55-1 15,0 28-15,28-27 16,0 27-16,-28-27 16,0 27-16,1 0 15,-1 0 1,0-28-1,1 28 1,-1 0 0,0 0-1,1 0 1,-1 0 0,0 0-16,28 0 15,-1 0-15,-26 0 16,-1 0-1,0 0-15,1 0 16,-1 0 0,0 0-1,1 0 1,-1 0-16,0 0 16,1 0-1,-1 0 1,0 0-16,0 0 15,1 0-15,-1 0 16,0 0 0,1 0-1,-1 0 1,0 0 0,1 0-16,-28-27 140,-28 27-140,-26-27 16,-1 27-1,28 0 1,-1 0-16,1 0 16,0 0-16,0 27 15,-1-27-15,1 0 32,0 0-17,-1 0-15,1 0 16,0 0-16,-1 0 15,-26 0 1,26 0-16,-26 0 16,26 0-16,-26 0 15,-1 0 1,28 0-16,-28 0 16,28 0-16,0 0 15,-1 0 1,1 0-1,0 0 17,-1 0-32,1 0 15,0 0 1,-1 0 0,1 0-1,0 0 1,0 0-1,-1 0-15,1 0 16,0 0 0,-1 0-16,1 0 15,27 27 204,82-27-219,0 0 16,0 0-16,27 0 15,-27 0-15,27 0 16,-54 0-16,-28 0 16,0 0-16,28 0 31,0-27-31,-28 27 15,0 0-15,55 0 16,-27 0-16,-28 0 16,28 0-16,-28 0 15,28 0-15,-1 0 16,-26 0-16,26 0 16,28 0-16,-27 0 15,27 0-15,0-27 16,-28 27-16,1 0 15,-28-28-15,1 28 16,26-27-16,-26 27 16,-1 0-16,0 0 15,1 0-15,-1-27 16,27 27 0,-54-27-16,28 27 15,-1-28-15,0 28 16,1 0-16,-1 0 15,0-27-15,1 27 16,54 0-16,-55-27 16,28 27-16,-1-28 31,1 1-31,-28 27 16,0 0-16,28 0 15,-55-27-15,27 27 16,1 0-16,-1 0 15,0 0 1,1-28-16,-1 28 16,0-27-16,55 27 15,-55 0-15,1 0 16,26 0-16,-26 0 16,-1-27-16,0 27 15,-27-28 1,28 28-16,-1 0 47</inkml:trace>
        </inkml:traceGroup>
      </inkml:traceGroup>
    </inkml:traceGroup>
    <inkml:traceGroup>
      <inkml:annotationXML>
        <emma:emma xmlns:emma="http://www.w3.org/2003/04/emma" version="1.0">
          <emma:interpretation id="{3C095AA6-9AC9-413D-856B-B64C11F54977}" emma:medium="tactile" emma:mode="ink">
            <msink:context xmlns:msink="http://schemas.microsoft.com/ink/2010/main" type="paragraph" rotatedBoundingBox="10061,5015 6301,5509 6218,4876 9978,4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02E28-B3FB-4ED7-B544-06606EBC8BF2}" emma:medium="tactile" emma:mode="ink">
              <msink:context xmlns:msink="http://schemas.microsoft.com/ink/2010/main" type="line" rotatedBoundingBox="10061,5015 6301,5509 6218,4876 9978,4382">
                <msink:destinationLink direction="with" ref="{49C2FEF8-0993-4687-81A4-E9C6A14ABEF5}"/>
                <msink:destinationLink direction="with" ref="{AF0CAF9B-9824-461B-9753-2934E0E2FC3B}"/>
                <msink:destinationLink direction="with" ref="{CF3A1104-18D0-4311-B71B-689AF99F23EB}"/>
                <msink:destinationLink direction="with" ref="{7665D76B-28D9-4FFC-BBE0-CF6E0E15CB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742C8F9-4984-4686-90D9-78646BAB1707}" emma:medium="tactile" emma:mode="ink">
                <msink:context xmlns:msink="http://schemas.microsoft.com/ink/2010/main" type="inkWord" rotatedBoundingBox="10061,5015 6301,5509 6218,4876 9978,438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803.2789">1078 0 0,'-28'0'109,"1"0"-109,0 28 16,-28-1-16,-27 28 31,27-28-15,28-27-16,0 0 16,-28 27-16,55 0 15,-27-27-15,0 0 16,-1 0-16,28 28 15,-27-28-15,0 0 16,-1 0-16,1 0 16,0 27-1,-1-27 1,1 27-16,0-27 16,-1 0-1,1 0 1,0 0 15,0 28-31,-28-28 16,28 0-16,-55 0 15,27 0-15,28 0 16,27 27 78,-28-27-79,1 0-15,54 0 172,83 0-172,-56 0 16,-26 0-16,26 0 15,1 0-15,-1 0 16,-26 0-16,-1 0 16,28 0-16,-28 0 187,28-27-187,-1 27 16,-26-28-1,-1 28 64</inkml:trace>
          <inkml:trace contextRef="#ctx0" brushRef="#br0" timeOffset="-6477.0669">-1544 273 0,'-28'0'15,"28"28"32,-27-28-31,27 27-16,-27-27 15,27 27 1,-28-27 0,56 0 93,81 0-109,28 0 16,-1 0-16,-27-27 15,55 27 1,-27-27-16,-28 27 15,-27 0-15,-27 0 16,-1 0-16,-26 0 16,-1 0-16,0 0 15,-109 0 110,55 0-109,-28 0-16,28 0 16,-28 0-16,1 0 15,-1 27-15,28-27 16,-28 0-1,28 27 1,0-27 0,-28 0-1,28 28-15,-1-28 16,28 27-16,-27-27 31,0 27 32,163-27 62,-54 0-125,27 0 15,55-27-15,-54 0 16,-1 27-16,-27 0 16,0-28-16,-28 28 15,-26 0-15,-1 0 16,-27-27 15,27 27 63,0 0-32,-27-27-46,28-1 0,-1 28-1,0 0-15,-27-27 16,28 27-16,-1 0 15,0-27-15,1 27 16,-56 27 125,1 0-126,0-27-15,27 28 16,-28-1 0,1-27-1,27 27-15,-27-27 16,-1 0-1,1 28-15,0-28 32,0 0-32,-1 0 15,1 0 1,27 27 0,-27-27-16,-1 0 15,1 0-15,-28 0 16,28 0-16,0 0 15,-28 0-15,28 0 16,27-27 47,0-28-63,0 0 15,27 28 1,55 0-16,-55-28 15,1 28-15,26 0 16,1-1 0,0 1-1,-28 27 1,-27-27 0,0-1 46,27 28-46,0 0-16,-27-27 15,28 27-15,-28-27 16,27-1 0,-27 1-16,27 27 15,1 0-15,-28-27 16,27-1-1,-27 1 17,27 27-17,-27-27 1,0 54 203,0 28-219,-54-55 15,26 54-15,1-54 16,0 55-16,-28-55 16,55 27-16,-27 1 15,-28-1 1,55 0-16,-27 1 15,0-28-15,27 27 16,-28-27-16,28 27 16,0 0-16,-27-27 15,27 28 1,-27-28 0,27 27-16,-28-27 15,28 27 1,-27 1-16,27-1 15,-27-27 1,27 27-16,-28-27 16,28 28-1,-27-1 1,0 0 0,0 1-1,-1-28 48,28 27-32,-27-27-15,0 0-1,-1 0 63,28 27-78,55-54 157,0 0-142,-1 27 1,-27 0-1,1-28-15,-1 28 16,28 0-16,-28 0 16,0 0 15,1-27-15,-1 27-1,-27-27 1,27 27-1,1 0 1,-1 0 15,0-28 1,-54 28 171,0 0-188,-1 0 17,1 0-32,0 0 15,-1 0 1,1 0-1,-28 0 1,28 0-16,0 0 16,-1 0-1,28 28 32,-27-28-16,0 0-15,0 0 0,27 27-1,-28-27 1,1 0 0,0 0-1,-1 0 1,1 0-16,0 27 0,-1-27 15,1 0 17,0 0-1,-1 0-15,1 0-16,0 0 15,27 28 1,-28-28-16,1 0 31,0 0-15,0 0-1,27 27 1,-28-27-16,1 0 16,0 0-1,-1 0 1,1 0 15,0 0-31,-1 0 16,-26 0-16,26 0 15,1 0 1,0 0 0,-1 0 46,1 0-46,0 0-1,0 0 1,-1 0 0,1 0-1,0 0 1,-28 0-1,28 0 1,-1 0 0,1 0-1,0 0-15,-1 0 16,1 0 15,0 0-31,-1 0 31,1 0 32,0 0-47,0 0-16,-1 0 15,1 0 1,0 0-1,-1 0 1,1 0 0,0 0-1,-1 0 1,1 0 0,0 0-1,-1 0 16,1 0-31,0 0 16,-1 0 15,1 0 1,0 0-17,0 0-15,-1 0 31,1 0-15,0 0 0,-1 0-16,1 0 15,0 0 1,-1 0-16,1 0 31,0 27 0,-1-27 1,1 0-32,0 28 15,-1-28 17,1 27-17,27 0 16,-27-27 16,27 27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7:16.91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18E36E-C2E3-4AFD-8CC4-E856B403A6E1}" emma:medium="tactile" emma:mode="ink">
          <msink:context xmlns:msink="http://schemas.microsoft.com/ink/2010/main" type="inkDrawing" rotatedBoundingBox="6383,5491 8814,5193 8823,5261 6392,5560" semanticType="strikethrough" shapeName="Other">
            <msink:sourceLink direction="with" ref="{8BDD6B0B-1164-4AD5-B372-4FC808B2332A}"/>
            <msink:destinationLink direction="with" ref="{20223FCA-618E-4BDB-B87E-4D8DE8F715BA}"/>
          </msink:context>
        </emma:interpretation>
      </emma:emma>
    </inkml:annotationXML>
    <inkml:trace contextRef="#ctx0" brushRef="#br0">0 302 0,'27'0'172,"1"0"-157,-1 0 17,0 0-17,1 0 1,-1-28 0,0 28-1,1 0 1,-1 0-1,28-27 1,-28 27 0,0 0 31,0 0-32,1 0 16,-1 0 1,-27-27-17,27 27 1,1 0 0,-1 0-1,0 0 1,28 0-1,-28-28 1,1 28 15,-1-27-15,0 27-16,1 0 16,-1 0-16,0 0 15,28 0-15,-1 0 16,-26 0-1,-1 0-15,0 0 16,1 0 0,-1 0-1,0 0 1,1 0 0,-1 0-1,0 0 16,-27-27-31,28 27 16,-1 0 15,0 0-15,0 0 15,1 0-15,-1 0-1,0 0 1,1 0 0,-28-28-16,27 28 15,0 0-15,1 0 16,-1 0 0,0 0-16,1 0 15,-1 0 16,0 0-15,1 0-16,-1-27 16,0 27-1,0 0-15,1 0 16,-1 0 0,0-27-1,1 27 1,-1 0-16,0 0 31,1 0-31,-1 0 16,0 0-1,1 0 1,-1 0 0,0 0-16,1-27 31,-1 27-16,0 0 1,0 0-16,1 0 16,-1 0-1,0 0-15,1 0 16,-28-28-16,27 28 16,0 0-1,1 0-15,-1 0 16,0 0 15,1 0-15,-1 0-1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8:16:39.74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4925EB-177A-490A-984D-70DC999DC8FF}" emma:medium="tactile" emma:mode="ink">
          <msink:context xmlns:msink="http://schemas.microsoft.com/ink/2010/main" type="inkDrawing" rotatedBoundingBox="8291,4469 9165,4221 9186,4297 8313,4545" semanticType="callout" shapeName="Other">
            <msink:sourceLink direction="with" ref="{746266A4-5370-4C8A-9A10-596E1C9F2189}"/>
            <msink:sourceLink direction="with" ref="{CF3A1104-18D0-4311-B71B-689AF99F23EB}"/>
          </msink:context>
        </emma:interpretation>
      </emma:emma>
    </inkml:annotationXML>
    <inkml:trace contextRef="#ctx0" brushRef="#br0">865 0 0,'-27'0'94,"-1"27"-94,1-27 16,-28 0-16,1 28 15,54-1-15,-55-27 16,28 0 0,-1 27-16,1-27 15,0 0-15,0 28 16,-1-28-16,1 0 15,0 27-15,-1-27 16,-26 0-16,26 27 16,1-27-1,0 0 1,27 28-16,-28-28 16,1 0-1,0 0 1,0 0-1,-1 0 32,1 27-31,0-27 0,-1 0-16,1 0 31,54-27 94,1-1-110</inkml:trace>
  </inkml:traceGroup>
</inkml:ink>
</file>

<file path=ppt/ink/ink5.xml><?xml version="1.0" encoding="utf-8"?>
<inkml:ink xmlns:inkml="http://www.w3.org/2003/InkML">
  <inkml:definitions/>
  <inkml:traceGroup>
    <inkml:annotationXML>
      <emma:emma xmlns:emma="http://www.w3.org/2003/04/emma" version="1.0">
        <emma:interpretation id="{1DC4862E-E324-4EF2-A755-7A338A225A3D}" emma:medium="tactile" emma:mode="ink">
          <msink:context xmlns:msink="http://schemas.microsoft.com/ink/2010/main" type="writingRegion" rotatedBoundingBox="6743,7219 6153,7543 5986,7240 6577,6916"/>
        </emma:interpretation>
      </emma:emma>
    </inkml:annotationXML>
    <inkml:traceGroup>
      <inkml:annotationXML>
        <emma:emma xmlns:emma="http://www.w3.org/2003/04/emma" version="1.0">
          <emma:interpretation id="{632802FA-B313-4472-8B8F-748B8C9950A4}" emma:medium="tactile" emma:mode="ink">
            <msink:context xmlns:msink="http://schemas.microsoft.com/ink/2010/main" type="paragraph" rotatedBoundingBox="6743,7219 6153,7543 5986,7240 6577,6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AE396F-06B9-4321-B907-C0DBA62756AE}" emma:medium="tactile" emma:mode="ink">
              <msink:context xmlns:msink="http://schemas.microsoft.com/ink/2010/main" type="line" rotatedBoundingBox="6743,7219 6153,7543 5986,7240 6577,6916"/>
            </emma:interpretation>
          </emma:emma>
        </inkml:annotationXML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49:43.12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EA1F98-2DE4-4686-83D0-814CB3DCD0D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0,'27'0'62,"0"0"-62,28 0 16,0 0-16,-28 0 15,0 0 1,28 0 0,-28 0-1,1 0 17,-1 0-32,0 0 15,1 0 1,-1 0-1,0 0 1,0 0-16,1 0 16,-1 0-1,0 0 1,1 0-16,-1 0 31,0 0-31,1 0 31,-1 0 1,28 0-1,-28 0-15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58:17.81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218787-736F-43D1-A4CF-0B15AA9BB9F7}" emma:medium="tactile" emma:mode="ink">
          <msink:context xmlns:msink="http://schemas.microsoft.com/ink/2010/main" type="inkDrawing"/>
        </emma:interpretation>
      </emma:emma>
    </inkml:annotationXML>
    <inkml:trace contextRef="#ctx0" brushRef="#br0">273 519 0,'27'0'32,"82"-55"-17,-54 1-15,0 54 31,54-55-31,-54 28 16,-1 0-16,-27-1 16,28 28-16,-28-27 15,1 27-15,-1-27 16,0 27-16,28-28 16,-28 28-1,28-27-15,-28 27 16,0 0-16,55-27 15,-54 27-15,-1 0 16,0-28-16,1 28 16,26 0-16,-26 0 15,26-27-15,-26 27 16,26-27-16,-27 27 16,1 0-16,-1 0 15,0-28-15,1 28 16,26 0-1,1 0-15,0 0 16,54 0-16,-27 0 16,-55 0-16,55 0 15,-27 0-15,-28 0 16,0 0-16,1 0 16,-1 0-1,0 0-15,1 0 16,-1 0-1,0 0 1,0 0 0,1 0 62,-1 0 0,-27 28-31,0-1-32,-27 0 1,-28 1-16,28-28 16,0 27-16,27 0 15,-28-27-15,1 0 16,0 28-16,-1-28 16,1 27-16,27 0 15,-55-27-15,1 28 16,26-28-16,1 27 15,0-27 1,-1 0-16,1 27 16,0-27-16,-28 0 15,28 0 1,0 28 0,-1-28-16,1 27 15,-28-27 1,28 27-1,0-27 1,-1 0-16,1 0 16,27 27-16,-27-27 15,-1 28-15,1-28 16,0 0-16,-28 27 16,28-27-16,-28 0 15,28 0 16,0 0-31,-1 0 16,1 27-16,-28 1 16,28-28-1,0 0 1,-28 0 0,28 0-16,0 27 15,-1-27-15,1 0 16,0 0-16,-1 0 15,1 0-15,0 0 16,-1 27-16,1-27 16,-28 0-16,1 28 15,-1-28-15,-27 0 16,55 0-16,0 0 16,-28 0-1,28 0 16,-1 0 16,1 0-31,0 0 0,-1 0-1,56-28 157,-1 1-156,0 27-16,1-27 15,-1-1-15,28 1 16,27 0 0,-28-1-16,28 1 15,0-27-15,0 54 16,-27-28-16,27 1 15,-55 0-15,0 27 16,28 0-16,-28 0 16,0-28-16,1 28 15,-1-27-15,0 27 16,28 0 0,-28 0-16,1-27 15,-1 27 1,0 0-16,1 0 15,-1 0 1,0-28 0,0 28-16,1 0 15,-1-27-15,28 27 16,-28 0-16,0 0 16,1 0-1,-1 0-15,0-27 16,1 27-16,-1 0 15,28 0-15,-28-28 16,0 28-16,0 0 16,1-27-16,-1 27 15,0 0-15,1-27 16,-1 27 0,0-28-1,28 28 1,-28 0-16,28 0 15,-28 0 1,1-27 0,-1 27-1,-27 55 110,-55-1-109,28-26 0,-28-1-16,1-27 15,26 55-15,-81-28 16,54-27-16,28 27 15,0 1-15,-28-28 16,28 27-16,-28 0 16,28-27-16,-28 28 15,28-28-15,-28 27 16,28-27-16,0 27 16,-55-27-16,55 27 15,-1-27-15,-26 28 16,-1-28-16,28 0 15,-1 0-15,1 27 16,0-27 0,-1 0-16,28 27 15,-27-27-15,0 0 16,-28 0 15,55 28-31,-27-28 16,0 0-16,-1 0 15,1 0 17,27 27-32,-27-27 15,-1 0-15,1 0 16,0 0 0,27 27-16,-28-27 15,1 28-15,0-28 16,-1 0-16,-26 0 15,-1 27-15,28 0 16,-28-27-16,28 0 16,27 28-16,-27-28 15,-1 0 1,1 0 0,0 27-16,-1-27 15,1 27-15,0-27 16,-1 0-1,83 0 95,27-27-110,0 27 15,109-55-15,-27 28 16,-82 27-16,27-55 16,-27 28-16,27 0 15,-27-1-15,0 28 16,-27 0-16,27-27 16,-28 0-16,1 27 15,27-28-15,-55 28 16,55 0-16,-27 0 15,-1-27-15,-26 0 16,26 27-16,-26 0 16,-28-27-1,27 27-15,0 0 16,1-28-16,-1 1 16,28 27-1,-55-27 1,27 27 62,-109-55-62,55 55-16,-1 0 15,-26 0-15,-28 0 16,27 0-16,-27 0 15,28 0-15,26 0 0,-26 27 16,-28 1-16,27-28 16,0 27-16,1 0 15,-1-27-15,28 28 16,0-1-16,-28-27 16,-27 27-16,55-27 31,-1 27-31,1-27 15,0 28-15,-1-28 16,1 0 0,0 27-1,0-27-15,-28 0 16,0 27-16,28-27 16,0 0-16,27 28 15,27-28 95,55 0-110,-55 0 15,28-28-15,27 28 16,54-27-16,-81 0 15,0-28-15,-28 55 16,28-27-16,-28 0 16,27 27-16,-54-28 15,28 28 17,-56 0 14,1 0-46,0 0 16,-55 0-16,0 28 16,27-1-1,-27 0-15,28 0 16,26 1-16,-26-1 16,-1 0-16,-27 1 15,55-1-15,-55-27 16,55 27-16,-1 1 15,1-28 1,0 0 31,0 27-31,-1-27-1,1 0-15,0 0 16,27 27-16,-28-27 15,1 0-15,27 28 16,-27-28-16,-1 0 16,1 0 15,0 0-31,-1 0 78,28-28 0,0-26-78,0 26 16,0 1-16,0-28 0,0 28 15,28 0-15,-28-1 16,27 28 15,-27-27 47,55 0-62,-55 0 0,54-1-16,1-26 15,-28 54-15,28-28 16,-1 1 0,-26 27-16,-1-27 15,0 27-15,1-28 16,-1 28-1,0 0 173,1 0-172,-1-27-16,-54 27 109,-28 0-109,55 27 16,-27 1-16,-28-28 15,28 54-15,-28-54 16,28 0-16,0 55 15,-1-55-15,1 27 16,0-27 0,27 28-16,-28-28 31,28 27-31,-27-27 16,0 27-1,-1 0 1,1 1-1,0-1 1,-1-27 0,28 27-1,-27-27-15,0 28 32,27-1-32,-28-27 15,28 27 1,-27-27-16,0 28 15,0-1 1,27 0 15,-28-27 16,28 28-47,-27-1 16,0-27-1,27 27 1,0 1 0,-28-28-16,28 27 31,-27-27-15,27 27-1,-27-27 1,27 27-1,-28-27 1,28 28-16,0-1 63,-27-27-63,27 27 15,-27-27 1,27 28-1,0-83 126,0 28-125,0-1-16,0-26 15,0 27-15,0-1 16,27 1-16,-27-28 16,0 28-1,27 27 1,-27-27-1,0-1 1,0 1 0,0 0-1,28 27 1,-28-28 0,27 1 30,0 27-30,-27-27 0,28 27-16,26-28 15,-26 1-15,26 27 16,28-27-16,-27 0 16,27 27-16,-28-28 15,-26 28-15,-1 0 16,0 0-16,-27-27 15,28 27 1,-28 55 359,0-28-359,0 0-16,0 28 15,-28-28 1,28 0-16,-27 28 16,27-28-16,0 1 15,0-1 1,0 0-16,0 1 15,0-1 1,0 0 0,0 1-1,0-1 17,0 0-17,0 0 16,0 1 1,0-1-17,0 0-15,0 1 32,0-1-17,0 0 1,0 1-1,-27-28 1,27 27 15,-28-27 47,-54 0-78,28 0 16,26 0-16,1 0 16,0 0-16,-1 0 15,1 0-15,27-27 94,-27 27-78,27-28-16,0-26 15,0 26 1,27-54-16,28 55 16,-1-27-16,1 26 15,0-26 1,-28 54-16,0-28 15,1 1 1,-28 0 0,27 27-16,0 0 31,1 0 0,-1-28 0,27 28-15,-26 0-16,-1 0 31,0 0-31,28 0 16,-28 0-16,1 0 16,-1 0-16,0 0 15,1 0-15,53 0 0,-26 0 16,0 0-16,-1 0 0,-26 0 15,-1 0-15,0-27 16,1 27 0,-1 0-1,0 0 1,1-27 0,-1 27-16,0-28 31,0 28-31,1 0 15,-1 0-15,-27-27 16,27 27-16,1 0 16,-1-27-1,0 27 1,-27-28 0,28 28-1,-1 0 1,0 0-16,1-27 15,26 27 1,-26-27 0,-1 27-1,0 0-15,0 0 16,1-27-16,-1 27 16,0 0-1,1-28 1,26 28-1,-26 0 1,-1 0 15,0 0-15,1 0 0,-1 0-1,0 0 110,-27 28-94,-82-28-15,55 54-16,-28-27 16,-27 28-16,0-28 15,28 1-15,-1 26 16,1-54-16,-1 28 16,28-1-16,-1-27 15,-26 27-15,26 1 16,-26-28-1,26 0 1,-26 0-16,54 27 16,-27-27-16,-28 0 15,28 27-15,-1-27 16,-54 28-16,28-28 16,-1 0-16,28 0 15,-1 0-15,1 0 16,0 0-1,0 0 1,27 27 0,-28-27 31,1 0-32,0 0 1,-1 0-16,1 0 15,0 0 1,-1 27-16,1-27 16,0 0 15,-1 0-15,1 0-1,0 27 1,-28-27-1,28 0-15,0 0 32,-1 0-32,1 0 15,0 28-15,-1-28 16,1 0 0,54 0 109,28 0-125,0 0 15,-1 0-15,-26 0 16,-1-28-16,27 28 15,1-27-15,27 0 16,-27 27-16,-1 0 16,1-27-16,-1 27 15,1-28-15,0 28 16,54 0-16,-27-27 16,-27 27-16,-28-27 15,27-1-15,-26 28 0,-1 0 16,0 0-16,1 0 15,54-27-15,-55 0 16,0 27-16,28 0 16,-28 0-16,1-28 15,-1 28-15,0 0 16,0-27-16,1 27 16,-1 0-16,0 0 15,1-27 1,-1 27-1,0 0 17,1 0-17,-28-28-15,27 28 16,0 0-16,-27-27 16,28 27 15,-1 0 0,0 0 16,-27 55 78,-27-1-125,0 1 16,27-28-16,0 1 15,-28-28-15,28 27 16,-27 0-16,27 1 15,0-1 17,-27-27-1,27 27-15,0 0-1,0 1 1,0-1-1,0 0 17,0 1-17,0-1 1,0 0 15,0 1 0,0-1 32,0 0-47,0 1-1,0-1 32,0 0-31,0 0-1,0 1 1,0-1 0,0 0-1,0 1-15,-28-1 16,28 0-1,0 1 1,0-1 15,0 0-15,0 1 0,0-1 30,0 0-14,0 1-17,0-56 235,0-26-250,0 26 16,0 1 0,0 0-16,0-1 15,0 1-15,28 27 16,-28-27-16,0-1 15,0 1-15,0-28 16,27 55 0,-27-27-16,27 0 15,-27 0-15,0-1 16,28 1 0,-28 0-1,0-1 1,0 1-1,27 27 1,-27-27-16,0-1 47,0 1-16,0 0 0,0-1 32,0 1 15,0 0-62,0 0 31,-27 27-32,-1 0 1,1 27-1,-28 27-15,28 1 16,0 0 0,-28 27-16,55-28 15,-27 1-15,-1-1 16,28 1-16,-27 0 16,0-1-16,27 1 15,-27-28-15,27 28 16,0-28-1,-28 1-15,28-1 16,0 0 0,0 0-1,-27-27 1,27-27 93,0-27-93,0-1-16,0 28 16,0-55-16,0 27 15,0 0-15,0 28 16,0 0-16,0-28 15,0 28-15,0 0 16,0-1-16,0 1 31,0 0-15,0-1 0,0 110 109,-27 0-110,-28 55-15,0-55 16,1 27-16,-1 0 15,28-54-15,-1-1 16,1 1-16,27-28 16,0 1-16,-27-28 15,27 27 1,0-54 78,0-55-94,0 0 15,0 27-15,0-27 16,0 55-16,0-55 16,27 27-16,0 28 15,1-28-15,-28 1 16,27 26-16,0-26 15,1-1-15,-1 55 16,-27-54-16,27 26 16,1 1-16,-28 0 15,27 27-15,-27-28 16,27 1-16,1 27 16,-28-27-16,0-1 15,27 1-15,-27 0 16,27 0-1,1-1 1,-28 1-16,27 27 16,-27-27-16,27 27 15,-27-28 1,27 28 15,-27-27-15,0 0-1,28 27 1,-1-28 0,28 28-1,-55-27-15,27 0 16,0 27 0,28-28-1,-28 28 1,1 0-1,-28 28 64,0-1-64,0 28-15,0-1 16,0 1-16,0 0 15,-55-1-15,28 1 16,-1-1 0,1-26-16,0-1 15,-1 0-15,28 1 16,-27-1-16,0-27 16,27 27-16,-28-27 15,28 28 1,0-1-16,-27-27 15,0 27 1,0-27 15,27 27-31,-28-27 16,1 0 0,27 28-1,-27-1 1,-1-27-1,28 27-15,-27-27 16,0 0 15,27 28 1,-28-28-17,28-82 79,0 54-94,0-26 31,0 27-31,0-28 16,0 28-16,0-1 15,28-26-15,-28 26 16,27 1-16,-27 0 16,0-1-1,27 28 32,-27-27-16,28 0-15,-110 81 156,27-26-156,0 26-16,-27 1 15,28 0-15,27-1 16,-28 1-16,0-28 15,28 28-15,0-1 16,-1-26-16,1-1 16,0 0-1,27 1-15,-28-1 32,28 0-17,-27-27 1,0 55-16,27-28 15,-28-27 1,28 28-16,0-1 31,110-82 63,26-27-78,-81 82-16,0-54 15,-1 26-15,1-26 16,-28 26-16,28-26 0,-28 54 16,0-55-16,1 28 15,-1 27 1,-27-27-16,27-1 15,-27 1 1,28 27-16,-28-27 16,27 27-16,0-28 15,1-26 1,-1 26 0,0 1-16,0 0 15,-27-1-15,28 1 16,-1 0-1,0 0-15,-27-1 16,28 28-16,-28-27 16,27 0-1,0-1 1,-27 1-16,28 0 16,-28-1 15,-28 83 109,-26 0-124,26-28-16,-26 28 16,26-28-16,-26 27 15,27-26-15,-28 26 16,55-26-16,-27-1 16,-28 0-16,55 1 15,-55-1 1,28 0-16,0 1 15,27-1-15,-28-27 16,1 27-16,0-27 16,-1 27-16,-26 28 15,27-55-15,-1 27 16,1 1 0,-28-1-1,55 0-15,-27-27 16,0 28-16,-1-1 15,1 0 1,0 1 15,-1-1 1,1-27-1,0 27-31,27 1 15,-28-28-15,28 27 16,-27-27-16,0 27 16,0-27-1,27 27-15,-28-27 16,28 28 0,-27-28-1,0 27-15,-1 0 16,1-27-1,0 28 1,-1-28-16,28 27 16,-27-27-1,27 27 1,0-54 93,0-28-93,27 1-16,1-1 16,26 1-1,-26-1-15,26 0 16,-26 28-16,26-28 15,-27 1-15,1 26 16,26-26-16,-26 26 16,-1 28-16,0-27 15,-27 0-15,28 27 16,-1-27-16,0 27 16,-27-28-16,28 1 15,-1 27-15,0-27 16,1-1-16,-1 28 15,0-27-15,0 27 16,-27-27 0,28 27-1,-28-28 17,-28 83 77,-53 27-93,26-27-16,0 26 15,-27 1-15,28-27 16,-56 54-16,56-54 15,-28 54-15,0-27 16,55-27-16,-1-28 16,1 0-16,0 1 15,-1-28 1,28-55 250,0 0-266,0 28 15,28-28-15,-28 28 16,27 0-16,0-28 15,-27 1-15,28 26 16,26 1-16,-54-28 16,28 28-16,-28 0 15,27-1-15,-27-26 16,27 54-16,-27-28 16,0 1-16,28 0 15,-1 0-15,-27-1 16,27 1-1,-27 0-15,27-1 16,1 28 15,-28-27-15,27 0 0,-27 54 124,-27 28-140,-1-1 16,-26 1-16,27-1 15,-1 1 1,-26 0-16,54-1 16,-28-26-16,28-1 15,-27-27 32,27 27 31,-27-27-62,-1 28 46,1-28-30,27 27-17,-27-27-15,-1 0 16,28 27 0,-27 1-1,27-1 16,-27-27-31,0 27 32,-1-27-17,28 27 1,0 1 0,-27-28-1,27 27 16,-27-27-15,27 27-16,-28-27 63,28 28-48,0-56 157,28 1-172,-1-28 16,28 1-16,-28 27 15,27-55-15,-26 27 16,54 28-16,-55-28 16,28 0-16,-55 28 15,54 0-15,-54-1 16,28 1-1,-1 27 17,-27-27-32,0 0 15,27-1 1,0 28 0,-27-27-16,0 0 31,28 27-31,-28-28 15,27 1 1,-27 0 0,27 27 15,-27-28-15,28 28 15,-56 0 31,-26 0-46,26 28-16,-26 26 16,-1-26-16,28 54 15,-28-55-15,1 27 16,26 1-16,1-28 15,27 1-15,-27-28 16,27 27-16,-28 0 16,28 1-1,-27-28 1,27 27 0,-27 0-1,0-27 1,27 28-16,0-1 15,-28 0 17,28 1-17,-27-1 1,27 0-16,-27 0 16,-1 1-16,28-1 15,-27 0 1,0 1-16,27-1 15,-28-27-15,28 27 0,0 1 16,-27-28 0,27 27-16,0-54 265,27-55-249,28 27-16,0 28 16,-1-55-16,-26 55 15,26-1-15,-27-26 16,1 26-16,-1-26 15,0 26 1,-27 1-16,28 27 16,-28-27-16,27 27 15,-27-28-15,27 28 16,-27-27 0,28 0-16,-28-1 15,27 28 1,-27-27-16,0 0 15,27 0 1,1 27-16,-28-28 16,27 28-1,-27-27 1,0 0 0,0-1-1,27 28 1,-136 28 109,82 26-125,-1-26 15,-54-1-15,28 27 16,54-26 0,-55-1-16,28 0 15,0 1-15,-1-1 16,1 0 0,0 1-1,-1-28 1,28 27-16,-27-27 15,0 27 1,-1 1 0,1-1-1,0 0 17,-1 1-17,28-1 1,-27-27-1,27 27-15,-27-27 47,27 27-15,0-136 405,27 55-437,0-1 16,1 28-16,26-55 15,-26 27-15,26 28 16,1-28-16,-28 28 16,28-28-16,-28 55 15,0-27-15,1 0 16,-28-1-1,27 28-15,0 0 16,-27-27 0,28 0-1,-56 27 157,-26 54-172,26-26 16,-26-1-16,-28 28 15,27-1-15,1-27 16,-1 28-16,0-28 16,28 1-1,0-28-15,27 27 16,-28-27 0,28 27-1,-27 1 1,0-1 15,0-27-31,-1 27 16,1 1-1,27-1-15,-27 0 16,-1-27 0,28 28-1,-27-1 16,27 0-15,0 0 0,-27-27-16,27 28 15,0-1 17,-28 0-17,28 1 1,-27-28-1,27 27 17,27-27 186,83 0-218,-56-27 16,28 27-16,-55 0 16,28-28-16,27 1 15,-27 27-15,-28-27 16,0 27 0,1 0-16,-1 0 15,-27-28 1,27 28-16,-27 55 172,0-28-172,0 1 15,-27-1-15,27 0 16,-27 1-16,27-56 203,0-26-187,0-28-16,27 54 15,-27 1-15,27-27 16,1 26-16,-28 1 16,0 0-16,27 27 15,-27-28-15,0 1 16,27 0-16,-27-1 31,0 1-31,0 0 16,0-1-1,0 1 1,0 0-16,0-1 16,-27 1-1,27 0 16,0 0 1,-27-1-17,27 1 1,-28 27 0,28-27-16,0-1 15,-27 28-15,27-27 16,-27 27 78,-1 0-79,-26 0-15,26 55 16,-26-55-16,-1 54 15,28-26 1,-1-28-16,28 27 16,0 0-16,-27-27 15,27 27 1,0 1 31,-27-28-16,27 27-31,0 0 16,0 1-1,0-1 32,0 0-31,0 1-1,0-1 1,0 0 15,0 1-15,0-1 0,0 0 15,0 1 0,0-1 0,0 0 1,0 0-17,0 1 1,0-1 31,0 0-16,-27 1 0,-1-56 94,28 1-109,0 0-1,0-1-15,0 1 16,0 0-16,0-28 16,0 1-1,0 26-15,0 1 16,0-28-16,0 28 16,0 0-16,0-28 15,0 28-15,28 27 16,-28-28-16,0 1 15,0 0-15,0 0 16,0-1 0,0 1-1,27 27-15,-27-27 16,0-1 0,0 1-1,27 0 1,0-1-1,-27 1 17,0 82 124,-27-28-140,27 0-1,0 1-15,0-1 16,-27-27-1,27 27 1,0 1 0,-27-1-1,27 0-15,0 0 32,-28 1-17,28-1 1,0 0-1,-27 1 1,27-1 0,0 0-1,-27 1 1,27-1 0,0 0 15,-28-27-16,28 28 1,0-1 15,-27-27-15,27 27 93,0 1-62,0-1 47,0-54 0,-27-1-94,27 1 15,0-28-15,0 28 16,0 0-16,0-28 0,0 28 16,0-28-1,0 28-15,0-1 16,0 1-16,0-27 15,0 26 1,0 1 15,27 27-31,0-27 16,-27-1 0,28 1 15,-28 0 0,27 27 0,-27 27 141,0 0-172,0 1 16,0-1-16,0 0 15,0 1 1,-27-1 15,27 0-31,-28 0 16,28 1-16,0-1 16,0 0-1,-27-27 1,27 28-16,0-1 31,0 0 0,0 1-15,-27-1 0,27 0-1,0 1 1,0-1-16,-28 0 31,28 1-15,0-1 15,-27 0-15,27 0-1,0 1 16,0-1 1,0 0-17,0 1 63,0-1 110,27-27-157,-27 27-31,0 1 16,28-28-16,-1 0 250,0 0-235,1 0-15,-1 0 16,0 0 15,1 0-15,-1 0 0,0 0-1,0 0 1,1 0-16,-1 0 15,0 0-15,1 0 16,-1 0 47,0 0-48,1 0 1,-1 0-1,0 0 1,1 0 0,-1 0-1,0 0-15,28 0 16,-28-28-16,0 28 16,28 0-16,-28 0 15,1-27-15,-1 27 16,-27-27-1,27 27 1,1-28 15,-1 28-31,0-27 16,1 0-16,-1 27 16,0 0-1,-27-28-15,27 28 16,-27-27-1,28 27-15,-1-27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9:11:33.2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BFEE1C-74F3-431F-BB66-1D7747CCDD60}" emma:medium="tactile" emma:mode="ink">
          <msink:context xmlns:msink="http://schemas.microsoft.com/ink/2010/main" type="writingRegion" rotatedBoundingBox="12590,12317 12782,12317 12782,12399 12590,12399"/>
        </emma:interpretation>
      </emma:emma>
    </inkml:annotationXML>
    <inkml:traceGroup>
      <inkml:annotationXML>
        <emma:emma xmlns:emma="http://www.w3.org/2003/04/emma" version="1.0">
          <emma:interpretation id="{A09A6472-C640-4551-8421-C9C742B16EBA}" emma:medium="tactile" emma:mode="ink">
            <msink:context xmlns:msink="http://schemas.microsoft.com/ink/2010/main" type="paragraph" rotatedBoundingBox="12590,12317 12782,12317 12782,12399 12590,12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568C7-D4AE-4E65-ABF4-5AE218641CD9}" emma:medium="tactile" emma:mode="ink">
              <msink:context xmlns:msink="http://schemas.microsoft.com/ink/2010/main" type="line" rotatedBoundingBox="12590,12317 12782,12317 12782,12399 12590,12399"/>
            </emma:interpretation>
          </emma:emma>
        </inkml:annotationXML>
        <inkml:traceGroup>
          <inkml:annotationXML>
            <emma:emma xmlns:emma="http://www.w3.org/2003/04/emma" version="1.0">
              <emma:interpretation id="{802CD919-F96A-44FA-8F72-394882FEB51F}" emma:medium="tactile" emma:mode="ink">
                <msink:context xmlns:msink="http://schemas.microsoft.com/ink/2010/main" type="inkWord" rotatedBoundingBox="12590,12317 12782,12317 12782,12399 12590,12399"/>
              </emma:interpretation>
              <emma:one-of disjunction-type="recognition" id="oneOf0">
                <emma:interpretation id="interp0" emma:lang="" emma:confidence="0">
                  <emma:literal>&lt;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&gt;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c</emma:literal>
                </emma:interpretation>
              </emma:one-of>
            </emma:emma>
          </inkml:annotationXML>
          <inkml:trace contextRef="#ctx0" brushRef="#br0">137 82 0,'-27'0'281,"-1"-27"-265,1 27-1,0 0 32,-1 0 0,28-28-31,55 28 1265,-28 0-1281,28-27 16,-28 27-1,1 0-15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7451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9-09-03T07:49:58.94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E3980C-C20E-4500-81EC-E20F19D2AD26}" emma:medium="tactile" emma:mode="ink">
          <msink:context xmlns:msink="http://schemas.microsoft.com/ink/2010/main" type="writingRegion" rotatedBoundingBox="8290,7904 6094,8065 6025,7115 8220,6954"/>
        </emma:interpretation>
      </emma:emma>
    </inkml:annotationXML>
    <inkml:traceGroup>
      <inkml:annotationXML>
        <emma:emma xmlns:emma="http://www.w3.org/2003/04/emma" version="1.0">
          <emma:interpretation id="{CA72D918-FB86-4375-ADCF-34FA4197BEFA}" emma:medium="tactile" emma:mode="ink">
            <msink:context xmlns:msink="http://schemas.microsoft.com/ink/2010/main" type="paragraph" rotatedBoundingBox="8290,7904 6094,8065 6025,7115 8220,6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55033-3F8B-4AC6-80D1-B443E98F8741}" emma:medium="tactile" emma:mode="ink">
              <msink:context xmlns:msink="http://schemas.microsoft.com/ink/2010/main" type="line" rotatedBoundingBox="8290,7904 6094,8065 6025,7115 8220,6954"/>
            </emma:interpretation>
          </emma:emma>
        </inkml:annotationXML>
        <inkml:traceGroup>
          <inkml:annotationXML>
            <emma:emma xmlns:emma="http://www.w3.org/2003/04/emma" version="1.0">
              <emma:interpretation id="{167F0181-76A3-4EFA-9D69-CA9A3CBBC38C}" emma:medium="tactile" emma:mode="ink">
                <msink:context xmlns:msink="http://schemas.microsoft.com/ink/2010/main" type="inkWord" rotatedBoundingBox="8290,7904 6094,8065 6025,7115 8220,6954"/>
              </emma:interpretation>
              <emma:one-of disjunction-type="recognition" id="oneOf0">
                <emma:interpretation id="interp0" emma:lang="" emma:confidence="0">
                  <emma:literal>erzogst</emma:literal>
                </emma:interpretation>
                <emma:interpretation id="interp1" emma:lang="" emma:confidence="0">
                  <emma:literal>dreggst</emma:literal>
                </emma:interpretation>
                <emma:interpretation id="interp2" emma:lang="" emma:confidence="0">
                  <emma:literal>erzögst</emma:literal>
                </emma:interpretation>
                <emma:interpretation id="interp3" emma:lang="" emma:confidence="0">
                  <emma:literal>erzögest</emma:literal>
                </emma:interpretation>
                <emma:interpretation id="interp4" emma:lang="" emma:confidence="0">
                  <emma:literal>erzogst*</emma:literal>
                </emma:interpretation>
              </emma:one-of>
            </emma:emma>
          </inkml:annotationXML>
          <inkml:trace contextRef="#ctx0" brushRef="#br0">1502 90 0,'-27'0'62,"-1"0"-62,1 0 16,0 0-16,-1 0 15,1 0 1,0 0 15,0 0 0,-1 0-15,1 0-16,0 0 16,-28 0-1,0 28 1,28-28 0,0 0-16,-1 0 15,-26 27 16,26 1-15,1-28 0,0 0-1,0 0 17,-1 27-17,1-27 32,0 0-31,-1 0-1,28 27 17,-27-27-32,0 0 31,-1 0 0,1 0 0,27 28 1,-27-28-17,-1 0 16,56 55 219,81-28-250,-27-27 16,-27 0-16,-28 0 16,0 0-16,0 0 93,1 0-93,-1 0 0,0 0 16,1 0 0,-1-27-1,0 27 1,1-28 0,-1 28-1,0 0 1,-27-27-16,28 27 15,-28-28 1,-55 28 140,-54-27-140,27 0 0,0-1-16,55 28 15,-28 0-15,28 0 16,-1 0-16,1 0 15,0 0 126,27 28-125,-28-28-1,28 27-15,0 0 32,0 1-17,0-1 16,0 1-15,28-28 0,-1 0-1,0 0-15,28 0 16,-28 0 0,1 0-16,-1 0 15,27-28 1,-54 1-1,0-1 1,0 1-16,0 0 16,0-1-1,0 1 1,0-1-16,-27 28 16,27-27-16,-27 27 15,0-28-15,-1 1 16,1 27-16,0 0 47,-1 0-32,1 0 1,0 0-16,-1 0 16,1 27-16,0 1 15,27-1 1,-28 1-1,28-1 1,0 1 31,0-1-16,0 0-31,28-27 16,-28 28-1,27-28-15,0 0 94,-27-28-63,-54 1-31,26 0 16,1 27-16,-28 0 16,28-28-16,0 28 15,0 0 1,-1 0 15,28 28 0,-27-1-15,27 0-16,0 1 16,0-1-1,0 1 32,0-1 16,-27-27 124,-1 0-156,-26 0-15,26 0 0,1 0-16,0 0 15,-28 0-15,28 0 16,-1 0 0,1 27 124,0-27-109,27-54 63,27 26-78,0 1-16,1 27 15,-28-28 1,27 28-16,0 0 31,1 0 1,-1 0-1,0 0-16,1 0 1,-28 28 0,27-28-1,-27 27-15,0 1 32,0-1-17,0 0 63,27-81 47,1 54-125,26-55 0,-26 55 32,-1-55-32,55 55 15,-28-27-15,28-1 16,28 1-16,-56-1 0,1 28 0,-28 0 15,0-27-15</inkml:trace>
          <inkml:trace contextRef="#ctx0" brushRef="#br0" timeOffset="-17760">-480-124 0,'27'0'63,"0"0"-48,1 0-15,-1 0 16,-27-27-1,27 27-15,1 0 16,-1 0 0,0 0-1,1 0 1,-1 0-16,0 0 16,28 0-16,-28 0 15,1 0-15,26 0 16,-27 0-1,1 0 1,-1 0 0,0 0-16,1 0 15,26 0-15,-26 0 16,-1 0-16,0 0 16,1 0-1,-1 0 16,0 0-15,1 0 0,-1 0-16,0 0 15,0 0-15,1 0 16,-1 0-16,28 0 16,-28 0-1,28-28-15,-28 28 16,0 0 15,1 0-15,-1-27-1,0 27 1,1 0 0,-1 0-1,0 0 1,0 0 15,1 0 0,-1 0-15,0 0 0,-27-27-1,28 27-15,-1 0 31,28 0 1,-28 0-17,0 0-15,1 0 16,-1 0 0,0 0-1,1 0 48,-1 0-48,0 0 1,0 0 93,1 0-62</inkml:trace>
          <inkml:trace contextRef="#ctx0" brushRef="#br0" timeOffset="-5161">-235-206 0,'28'0'109,"54"0"-93,-55 0-16,28 0 15,26-28-15,-53 1 16,54 27-16,-28-27 15,-26 27-15,26 0 16,-27 0 0,1 0-1,-1 0 1,0 0 15,1 0-15,-1 0 15,0 0-31,1 0 16,-1 0-1,0 0 1,0 0 0,1 0-1,-1 0-15,0 0 16,28 0-16,-28 0 15,0 0 1,1 0 0,-1 0-1,0 0 17,1 0-17,-1 0-15,0 0 16,1 0-1,-1 0 48,0 0-47,0 0-1,1 0 32,-1 0-31,0 0-16,1 0 15,-1 0 17,0 0-1,1 0-16,-1 0-15,0 0 63,-27 27-16,27-27-16,-27 27-15,0 1-1,0-1 17,0 0-17,0 1 360,0-1-375,0 0 16,28-27-1,-28 28 1,0-1 47,0 0-48,0 1 16,0-1-31,0 0 32,0 1-1,0-1 0,0 0 0,0 1 16,0-1 0,0 0 0,0 1-31,0-1-1,0 0 32,0 1-16,0-1-15,0 0 47,0 1-1,-28-28 94,28 27-140,-27-27-16,0 0 16,0 0-16,-1 0 15,1 0 32,0 0-16,-1 0 79,1 0-110,-28 0 15,28 0-15,0 0 16,0 0-16,-1 0 16,1 0-1,0 0 1,-1 0 15,1 0-31,0 0 16,-1 0-16,-26 0 15,27 0 1,-1 0 187,1 0-187,0 0-1,-1 0 1,1 0 0,-27 0 15,26 0-16,1 0 1,0 0 0,-1 0-16,1 0 15,0 0 17,-1 0 46,1 0-78,0 0 31,0 0 0,-28 0-31,28 0 16,-28 0-16,28 0 15,-28 0-15,28 0 16,0 0-16,-1 0 16,1 0-16,0 0 15,-1 0 17,1 0 30,0 0-31,27 27-15,-28-27-16,1 0 31,0 0 16,27 28-31,-27-28-1,-1 0 1,1 0 15,27 27-15,-27-27-1,-1 0 1,1 0 31,0 0 0,27-55 109,0 1-140,0 26-1,0 1-15,0 0 16,0-1-16,-27 28 16,27-27-16,0 0 15,0-1 16,0 1 1,0 0 61,-28 27-77,28-28-16,0 1 47,-27 0-31,27-1 15,0 1 16,-27 27-47,27-27 31,0-1-15,0 1 15,0 0 94,27 27-47,0 0-62,28 0-16,-28 0 15,0 0-15,1 0 16,26 0-16,-26 0 15,-1 0 1,0 0-16,0 0 16,1 0-1,-1 0 1,0 0 15,1 0-15,-1 0-16,0 0 15,1 0 1,-1 0 93,0 0-93,0 0 0,1-28-16,-1 28 15,0 0-15,1 0 16,-1 0 0,28 0-16,-28 0 15,0 0-15,0 0 16,1 0-1,-1 0 1,28 0 0,-1 0-1,-26 0-15,26 0 16,-27 0-16,1 0 16,-1 0 62,0 0-63,1 0-15,-1 0 16,0 0-16,0 0 47,1 0-47,-1 0 15,0 0 1,1 0 0,-1 0-1,0 0 1,1 0 0,-28-27 15,27 27-31,0 0 31,0 0-15,1 0-1,-1 0 1,0 0 15,1 0-31,-1 0 16,0 0 187,-27 27-125,0 1-62,0-1 15,0 0-15,0 1-1,0-1 1,0 0 15,0 1 32,0-1-32,0 0-16,0 1 48,0-1-32,-27-27-15,27 27-1,0 1 1,-27-1 0,-1-27-1,1 0 17,0 0-17,-1 0 16,1 0-31,0 0 16,-28 0-16,28 0 16,0 0-16,-55-27 15,27-1-15,28 28 16,-28 0 187,-27 0-203,55 0 16,0 0-16,0 0 15,-1 0-15,1 0 16,0 0 31,-1 0-32,-26 0 1,26 0 0,1 0-16,0 0 15,0 0 1,-1 0 15,1 0-15,0 0-1,-1 0 17,1 0-17,0 0 1,-1 0-16,1 28 16,0-28 15,0 0-16,-1 0 17,1 0-32,27 27 47,-27-27-47,-1 0 31,1 0-16,0 0 17,-1 0-1,1 0-15,0 0-16,0 0 15,27 27 1,-28-27-1,1 0 17,0 0-17,-1 0 1,1 0 0,0 0-16,0 0 0,-1 0 15,1 0-15,27-27 110,0 0-95,0-1-15,0 1 16,0 0-1,0-1 1,0 1 0,0 0 31,27 27-16,-27-28-16,28 28 1,-1 0 0,27 0-1,-26 0 1,26 0-16,-26 0 16,-1 0-1,0 0 32,0 0-31,1 0-1,-1 0 17,0 0 30,1 0-46,-1 0-16,28 0 15,-28 0 1,0 28 0,28-28-16,-28 0 15,0 0 1,1 0-1,-1 0 1,28 0 0,-28 0-1,0 0-15,0 0 16,1 0-16,-1 0 31,0 0 16,55 0-31,-54 0-16,-1 0 15,0 0-15,0 0 16,1 0 15,-1 0-15,0 0-16,1 0 15,-1 0-15,0 0 16,0 0 0,-27 27-16,28-27 15,-1 0 1,0 0 0,1 0-1,-1 0-15,0 0 47,55 0 78,-27 0-109,-1 27-16,28-27 15,-27 28-15,-28-28 47,-54 0 78,0 0-109,-1 0-1,1 0-15,0 0 16,-1 0 93,1 0-77,0 0 436,-55 0-452,27-28-16,28 28 16,0 0-16</inkml:trace>
          <inkml:trace contextRef="#ctx0" brushRef="#br0" timeOffset="663852">476-288 0,'27'0'141,"0"-27"-141,1 27 15,-1 0-15,28-55 16,-1 55-16,28-27 16,-27 27-16,-1 0 15,-26 0-15,-28-27 16,27 27-16,0 0 15,-27-28-15,28 28 16,-28 28 109,-28-28-109,-54 81-16,-54-26 15,81-55-15,1 27 16,-1 1 0,0-1-16,28 28 15,0-55-15,-1 0 16,1 27-16,0-27 15,0 0 1,-1 27 0,-26-27-16,26 0 15,1 28-15,0-28 16,-28 0 0,28 0-1,-1 0 1,28 27-16,-27-27 15,0 0-15,-1 0 16,1 27 15,54 0 141,28-27-156,0 28-16,-1-28 15,28 0-15,0 0 16,27 27-16,-54-27 16,0 0-16,-28 0 15,0 0-15,28 0 16,-28 0 0,1 0-16,-1 0 15,0 0-15,28 0 16,-28 0-16,0 0 15,28 0 1,-28 0 0,1 0-16,-1 0 31,-82 0 94,-27 0-109,-27 0-16,55 0 15,-28 0-15,0 27 16,0-27-16,0 28 15,27-28-15,28 27 16,-28-27-16,1 0 16,-1 0-16,28 0 15,-28 0-15,0 0 16,-26 0-16,-29 0 16,28 0-16,0 0 15,28 0-15,-1 0 16,-54 0-16,54 0 15,28 0-15,0 0 16,-1 0 47,28 27-63,55-27 109,27 0-93,-55 0-16,28 0 15,27 0-15,-28 0 16,-26 0-1,-1 0-15,0 0 16,1 0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753DD-58D0-4F89-86C5-CF72303A70F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59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541EC27-A52F-44FB-A960-AB093CD1243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400" noProof="0" dirty="0" smtClean="0"/>
              <a:t>This </a:t>
            </a:r>
            <a:r>
              <a:rPr lang="de-DE" sz="1400" noProof="0" dirty="0" err="1" smtClean="0"/>
              <a:t>presentation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provides</a:t>
            </a:r>
            <a:r>
              <a:rPr lang="de-DE" sz="1400" noProof="0" dirty="0" smtClean="0"/>
              <a:t> a </a:t>
            </a:r>
            <a:r>
              <a:rPr lang="de-DE" sz="1400" noProof="0" dirty="0" err="1" smtClean="0"/>
              <a:t>brief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overview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of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the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subject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of</a:t>
            </a:r>
            <a:r>
              <a:rPr lang="de-DE" sz="1400" noProof="0" dirty="0" smtClean="0"/>
              <a:t> ergonomics </a:t>
            </a:r>
            <a:r>
              <a:rPr lang="de-DE" sz="1400" noProof="0" dirty="0" err="1" smtClean="0"/>
              <a:t>and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its</a:t>
            </a:r>
            <a:r>
              <a:rPr lang="de-DE" sz="1400" noProof="0" dirty="0" smtClean="0"/>
              <a:t> </a:t>
            </a:r>
            <a:r>
              <a:rPr lang="de-DE" sz="1400" noProof="0" dirty="0" err="1" smtClean="0"/>
              <a:t>objectives</a:t>
            </a:r>
            <a:r>
              <a:rPr lang="de-DE" sz="1400" noProof="0" dirty="0" smtClean="0"/>
              <a:t>.</a:t>
            </a:r>
            <a:endParaRPr lang="en-GB" sz="1400" noProof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screwdriver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particularly</a:t>
            </a:r>
            <a:r>
              <a:rPr lang="de-DE" dirty="0" smtClean="0"/>
              <a:t> </a:t>
            </a:r>
            <a:r>
              <a:rPr lang="de-DE" dirty="0" err="1" smtClean="0"/>
              <a:t>suitable</a:t>
            </a:r>
            <a:r>
              <a:rPr lang="de-DE" dirty="0" smtClean="0"/>
              <a:t> in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.</a:t>
            </a:r>
          </a:p>
          <a:p>
            <a:r>
              <a:rPr lang="de-DE" baseline="0" dirty="0" err="1" smtClean="0"/>
              <a:t>Objective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handle </a:t>
            </a:r>
            <a:r>
              <a:rPr lang="de-DE" baseline="0" dirty="0" err="1" smtClean="0"/>
              <a:t>geometry</a:t>
            </a:r>
            <a:r>
              <a:rPr lang="de-DE" baseline="0" dirty="0" smtClean="0"/>
              <a:t>, rapid </a:t>
            </a:r>
            <a:r>
              <a:rPr lang="de-DE" baseline="0" dirty="0" err="1" smtClean="0"/>
              <a:t>movement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regripping</a:t>
            </a:r>
            <a:r>
              <a:rPr lang="de-DE" baseline="0" dirty="0" smtClean="0"/>
              <a:t>) –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 handle,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exhibits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positive </a:t>
            </a:r>
            <a:r>
              <a:rPr lang="de-DE" baseline="0" dirty="0" err="1" smtClean="0"/>
              <a:t>coupling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transmission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ratchet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fast, but </a:t>
            </a:r>
            <a:r>
              <a:rPr lang="de-DE" baseline="0" dirty="0" err="1" smtClean="0"/>
              <a:t>exerts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stresses</a:t>
            </a:r>
            <a:r>
              <a:rPr lang="de-DE" baseline="0" dirty="0" smtClean="0"/>
              <a:t> upon </a:t>
            </a:r>
            <a:r>
              <a:rPr lang="de-DE" baseline="0" dirty="0" err="1" smtClean="0"/>
              <a:t>joints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avoidance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474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keyboard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Deviations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positive </a:t>
            </a:r>
            <a:r>
              <a:rPr lang="de-DE" dirty="0" err="1" smtClean="0"/>
              <a:t>display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screen</a:t>
            </a:r>
            <a:r>
              <a:rPr lang="de-DE" dirty="0" smtClean="0"/>
              <a:t>,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keys</a:t>
            </a:r>
            <a:r>
              <a:rPr lang="de-DE" dirty="0" smtClean="0"/>
              <a:t>, </a:t>
            </a:r>
            <a:r>
              <a:rPr lang="de-DE" dirty="0" err="1" smtClean="0"/>
              <a:t>poor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, an additional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form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stylus</a:t>
            </a:r>
            <a:r>
              <a:rPr lang="de-DE" dirty="0" smtClean="0"/>
              <a:t>, </a:t>
            </a:r>
            <a:r>
              <a:rPr lang="de-DE" dirty="0" err="1" smtClean="0"/>
              <a:t>fingertips</a:t>
            </a:r>
            <a:r>
              <a:rPr lang="de-DE" dirty="0" smtClean="0"/>
              <a:t> </a:t>
            </a:r>
            <a:r>
              <a:rPr lang="de-DE" dirty="0" err="1" smtClean="0"/>
              <a:t>substantially</a:t>
            </a:r>
            <a:r>
              <a:rPr lang="de-DE" dirty="0" smtClean="0"/>
              <a:t> larger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keys</a:t>
            </a:r>
            <a:r>
              <a:rPr lang="de-DE" dirty="0" smtClean="0"/>
              <a:t>,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347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</a:rPr>
              <a:t>Example</a:t>
            </a:r>
            <a:r>
              <a:rPr lang="de-DE" dirty="0" smtClean="0">
                <a:latin typeface="Arial" charset="0"/>
              </a:rPr>
              <a:t> 1: </a:t>
            </a:r>
            <a:r>
              <a:rPr lang="de-DE" dirty="0" err="1" smtClean="0">
                <a:latin typeface="Arial" charset="0"/>
              </a:rPr>
              <a:t>containers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for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small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parts</a:t>
            </a:r>
            <a:r>
              <a:rPr lang="de-DE" dirty="0" smtClean="0">
                <a:latin typeface="Arial" charset="0"/>
              </a:rPr>
              <a:t> must </a:t>
            </a:r>
            <a:r>
              <a:rPr lang="de-DE" dirty="0" err="1" smtClean="0">
                <a:latin typeface="Arial" charset="0"/>
              </a:rPr>
              <a:t>be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lifted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height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approximately</a:t>
            </a:r>
            <a:r>
              <a:rPr lang="de-DE" dirty="0" smtClean="0">
                <a:latin typeface="Arial" charset="0"/>
              </a:rPr>
              <a:t> 1.70 m in </a:t>
            </a:r>
            <a:r>
              <a:rPr lang="de-DE" dirty="0" err="1" smtClean="0">
                <a:latin typeface="Arial" charset="0"/>
              </a:rPr>
              <a:t>order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buffer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parts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requirement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workplace</a:t>
            </a:r>
            <a:r>
              <a:rPr lang="de-DE" dirty="0" smtClean="0">
                <a:latin typeface="Arial" charset="0"/>
              </a:rPr>
              <a:t> at a </a:t>
            </a:r>
            <a:r>
              <a:rPr lang="de-DE" dirty="0" err="1" smtClean="0">
                <a:latin typeface="Arial" charset="0"/>
              </a:rPr>
              <a:t>roller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conveyor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belt</a:t>
            </a:r>
            <a:r>
              <a:rPr lang="de-DE" dirty="0" smtClean="0">
                <a:latin typeface="Arial" charset="0"/>
              </a:rPr>
              <a:t>. Supply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parts</a:t>
            </a:r>
            <a:r>
              <a:rPr lang="de-DE" dirty="0" smtClean="0">
                <a:latin typeface="Arial" charset="0"/>
              </a:rPr>
              <a:t> was </a:t>
            </a:r>
            <a:r>
              <a:rPr lang="de-DE" dirty="0" err="1" smtClean="0">
                <a:latin typeface="Arial" charset="0"/>
              </a:rPr>
              <a:t>resolved</a:t>
            </a:r>
            <a:r>
              <a:rPr lang="de-DE" dirty="0" smtClean="0">
                <a:latin typeface="Arial" charset="0"/>
              </a:rPr>
              <a:t> in </a:t>
            </a:r>
            <a:r>
              <a:rPr lang="de-DE" dirty="0" err="1" smtClean="0">
                <a:latin typeface="Arial" charset="0"/>
              </a:rPr>
              <a:t>this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way</a:t>
            </a:r>
            <a:r>
              <a:rPr lang="de-DE" dirty="0" smtClean="0">
                <a:latin typeface="Arial" charset="0"/>
              </a:rPr>
              <a:t> so </a:t>
            </a:r>
            <a:r>
              <a:rPr lang="de-DE" dirty="0" err="1" smtClean="0">
                <a:latin typeface="Arial" charset="0"/>
              </a:rPr>
              <a:t>that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logistics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did</a:t>
            </a:r>
            <a:r>
              <a:rPr lang="de-DE" dirty="0" smtClean="0">
                <a:latin typeface="Arial" charset="0"/>
              </a:rPr>
              <a:t> not </a:t>
            </a:r>
            <a:r>
              <a:rPr lang="de-DE" dirty="0" err="1" smtClean="0">
                <a:latin typeface="Arial" charset="0"/>
              </a:rPr>
              <a:t>obstruct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assembly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personnel</a:t>
            </a:r>
            <a:r>
              <a:rPr lang="de-DE" dirty="0" smtClean="0">
                <a:latin typeface="Arial" charset="0"/>
              </a:rPr>
              <a:t>. The </a:t>
            </a:r>
            <a:r>
              <a:rPr lang="de-DE" dirty="0" err="1" smtClean="0">
                <a:latin typeface="Arial" charset="0"/>
              </a:rPr>
              <a:t>worker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placed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transport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container</a:t>
            </a:r>
            <a:r>
              <a:rPr lang="de-DE" dirty="0" smtClean="0">
                <a:latin typeface="Arial" charset="0"/>
              </a:rPr>
              <a:t> in a stress-</a:t>
            </a:r>
            <a:r>
              <a:rPr lang="de-DE" dirty="0" err="1" smtClean="0">
                <a:latin typeface="Arial" charset="0"/>
              </a:rPr>
              <a:t>exacerbating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position</a:t>
            </a:r>
            <a:r>
              <a:rPr lang="de-DE" dirty="0" smtClean="0">
                <a:latin typeface="Arial" charset="0"/>
              </a:rPr>
              <a:t>: </a:t>
            </a:r>
            <a:r>
              <a:rPr lang="de-DE" dirty="0" err="1" smtClean="0">
                <a:latin typeface="Arial" charset="0"/>
              </a:rPr>
              <a:t>although</a:t>
            </a:r>
            <a:r>
              <a:rPr lang="de-DE" dirty="0" smtClean="0">
                <a:latin typeface="Arial" charset="0"/>
              </a:rPr>
              <a:t> he </a:t>
            </a:r>
            <a:r>
              <a:rPr lang="de-DE" dirty="0" err="1" smtClean="0">
                <a:latin typeface="Arial" charset="0"/>
              </a:rPr>
              <a:t>selected</a:t>
            </a:r>
            <a:r>
              <a:rPr lang="de-DE" dirty="0" smtClean="0">
                <a:latin typeface="Arial" charset="0"/>
              </a:rPr>
              <a:t> a route </a:t>
            </a:r>
            <a:r>
              <a:rPr lang="de-DE" dirty="0" err="1" smtClean="0">
                <a:latin typeface="Arial" charset="0"/>
              </a:rPr>
              <a:t>involving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shortest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distance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it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gave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rise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additional </a:t>
            </a:r>
            <a:r>
              <a:rPr lang="de-DE" dirty="0" err="1" smtClean="0">
                <a:latin typeface="Arial" charset="0"/>
              </a:rPr>
              <a:t>physical</a:t>
            </a:r>
            <a:r>
              <a:rPr lang="de-DE" dirty="0" smtClean="0">
                <a:latin typeface="Arial" charset="0"/>
              </a:rPr>
              <a:t> stress </a:t>
            </a:r>
            <a:r>
              <a:rPr lang="de-DE" dirty="0" err="1" smtClean="0">
                <a:latin typeface="Arial" charset="0"/>
              </a:rPr>
              <a:t>when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containers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were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set</a:t>
            </a:r>
            <a:r>
              <a:rPr lang="de-DE" dirty="0" smtClean="0">
                <a:latin typeface="Arial" charset="0"/>
              </a:rPr>
              <a:t> down.</a:t>
            </a:r>
          </a:p>
          <a:p>
            <a:r>
              <a:rPr lang="de-DE" dirty="0" err="1" smtClean="0">
                <a:latin typeface="Arial" charset="0"/>
              </a:rPr>
              <a:t>Example</a:t>
            </a:r>
            <a:r>
              <a:rPr lang="de-DE" dirty="0" smtClean="0">
                <a:latin typeface="Arial" charset="0"/>
              </a:rPr>
              <a:t> 2: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small</a:t>
            </a:r>
            <a:r>
              <a:rPr lang="de-DE" dirty="0" smtClean="0">
                <a:latin typeface="Arial" charset="0"/>
              </a:rPr>
              <a:t> press </a:t>
            </a:r>
            <a:r>
              <a:rPr lang="de-DE" dirty="0" err="1" smtClean="0">
                <a:latin typeface="Arial" charset="0"/>
              </a:rPr>
              <a:t>possesses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control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panel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with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two</a:t>
            </a:r>
            <a:r>
              <a:rPr lang="de-DE" dirty="0" smtClean="0">
                <a:latin typeface="Arial" charset="0"/>
              </a:rPr>
              <a:t>-hand </a:t>
            </a:r>
            <a:r>
              <a:rPr lang="de-DE" dirty="0" err="1" smtClean="0">
                <a:latin typeface="Arial" charset="0"/>
              </a:rPr>
              <a:t>control</a:t>
            </a:r>
            <a:r>
              <a:rPr lang="de-DE" dirty="0" smtClean="0">
                <a:latin typeface="Arial" charset="0"/>
              </a:rPr>
              <a:t> at a </a:t>
            </a:r>
            <a:r>
              <a:rPr lang="de-DE" dirty="0" err="1" smtClean="0">
                <a:latin typeface="Arial" charset="0"/>
              </a:rPr>
              <a:t>height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approximately</a:t>
            </a:r>
            <a:r>
              <a:rPr lang="de-DE" dirty="0" smtClean="0">
                <a:latin typeface="Arial" charset="0"/>
              </a:rPr>
              <a:t> 70 cm. The </a:t>
            </a:r>
            <a:r>
              <a:rPr lang="de-DE" dirty="0" err="1" smtClean="0">
                <a:latin typeface="Arial" charset="0"/>
              </a:rPr>
              <a:t>boards</a:t>
            </a:r>
            <a:r>
              <a:rPr lang="de-DE" dirty="0" smtClean="0">
                <a:latin typeface="Arial" charset="0"/>
              </a:rPr>
              <a:t> must </a:t>
            </a:r>
            <a:r>
              <a:rPr lang="de-DE" dirty="0" err="1" smtClean="0">
                <a:latin typeface="Arial" charset="0"/>
              </a:rPr>
              <a:t>be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inserted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machine</a:t>
            </a:r>
            <a:r>
              <a:rPr lang="de-DE" dirty="0" smtClean="0">
                <a:latin typeface="Arial" charset="0"/>
              </a:rPr>
              <a:t> at a </a:t>
            </a:r>
            <a:r>
              <a:rPr lang="de-DE" dirty="0" err="1" smtClean="0">
                <a:latin typeface="Arial" charset="0"/>
              </a:rPr>
              <a:t>height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approximately</a:t>
            </a:r>
            <a:r>
              <a:rPr lang="de-DE" dirty="0" smtClean="0">
                <a:latin typeface="Arial" charset="0"/>
              </a:rPr>
              <a:t> 85 cm. The </a:t>
            </a:r>
            <a:r>
              <a:rPr lang="de-DE" dirty="0" err="1" smtClean="0">
                <a:latin typeface="Arial" charset="0"/>
              </a:rPr>
              <a:t>worker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performs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task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whilst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seated</a:t>
            </a:r>
            <a:r>
              <a:rPr lang="de-DE" dirty="0" smtClean="0">
                <a:latin typeface="Arial" charset="0"/>
              </a:rPr>
              <a:t>. </a:t>
            </a:r>
            <a:r>
              <a:rPr lang="de-DE" dirty="0" err="1" smtClean="0">
                <a:latin typeface="Arial" charset="0"/>
              </a:rPr>
              <a:t>Owing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lack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legroom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worker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sits</a:t>
            </a:r>
            <a:r>
              <a:rPr lang="de-DE" dirty="0" smtClean="0">
                <a:latin typeface="Arial" charset="0"/>
              </a:rPr>
              <a:t> in front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machine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with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legs</a:t>
            </a:r>
            <a:r>
              <a:rPr lang="de-DE" dirty="0" smtClean="0">
                <a:latin typeface="Arial" charset="0"/>
              </a:rPr>
              <a:t> apart.</a:t>
            </a:r>
          </a:p>
          <a:p>
            <a:r>
              <a:rPr lang="de-DE" dirty="0" err="1" smtClean="0">
                <a:latin typeface="Arial" charset="0"/>
              </a:rPr>
              <a:t>Example</a:t>
            </a:r>
            <a:r>
              <a:rPr lang="de-DE" dirty="0" smtClean="0">
                <a:latin typeface="Arial" charset="0"/>
              </a:rPr>
              <a:t> 3: </a:t>
            </a:r>
            <a:r>
              <a:rPr lang="de-DE" dirty="0" err="1" smtClean="0">
                <a:latin typeface="Arial" charset="0"/>
              </a:rPr>
              <a:t>problems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occurred</a:t>
            </a:r>
            <a:r>
              <a:rPr lang="de-DE" dirty="0" smtClean="0">
                <a:latin typeface="Arial" charset="0"/>
              </a:rPr>
              <a:t> on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press </a:t>
            </a:r>
            <a:r>
              <a:rPr lang="de-DE" dirty="0" err="1" smtClean="0">
                <a:latin typeface="Arial" charset="0"/>
              </a:rPr>
              <a:t>both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during</a:t>
            </a:r>
            <a:r>
              <a:rPr lang="de-DE" dirty="0" smtClean="0">
                <a:latin typeface="Arial" charset="0"/>
              </a:rPr>
              <a:t> die </a:t>
            </a:r>
            <a:r>
              <a:rPr lang="de-DE" dirty="0" err="1" smtClean="0">
                <a:latin typeface="Arial" charset="0"/>
              </a:rPr>
              <a:t>changing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during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visual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inspection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proper </a:t>
            </a:r>
            <a:r>
              <a:rPr lang="de-DE" dirty="0" err="1" smtClean="0">
                <a:latin typeface="Arial" charset="0"/>
              </a:rPr>
              <a:t>insertion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parts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owing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inadequate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lighting</a:t>
            </a:r>
            <a:r>
              <a:rPr lang="de-DE" dirty="0" smtClean="0">
                <a:latin typeface="Arial" charset="0"/>
              </a:rPr>
              <a:t>. </a:t>
            </a:r>
            <a:r>
              <a:rPr lang="de-DE" dirty="0" err="1" smtClean="0">
                <a:latin typeface="Arial" charset="0"/>
              </a:rPr>
              <a:t>Lighting</a:t>
            </a:r>
            <a:r>
              <a:rPr lang="de-DE" dirty="0" smtClean="0">
                <a:latin typeface="Arial" charset="0"/>
              </a:rPr>
              <a:t> was </a:t>
            </a:r>
            <a:r>
              <a:rPr lang="de-DE" dirty="0" err="1" smtClean="0">
                <a:latin typeface="Arial" charset="0"/>
              </a:rPr>
              <a:t>retrofitted</a:t>
            </a:r>
            <a:r>
              <a:rPr lang="de-DE" dirty="0" smtClean="0">
                <a:latin typeface="Arial" charset="0"/>
              </a:rPr>
              <a:t> in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remaining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available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space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envelope</a:t>
            </a:r>
            <a:r>
              <a:rPr lang="de-DE" dirty="0" smtClean="0">
                <a:latin typeface="Arial" charset="0"/>
              </a:rPr>
              <a:t>. An </a:t>
            </a:r>
            <a:r>
              <a:rPr lang="de-DE" dirty="0" err="1" smtClean="0">
                <a:latin typeface="Arial" charset="0"/>
              </a:rPr>
              <a:t>optimum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solution</a:t>
            </a:r>
            <a:r>
              <a:rPr lang="de-DE" dirty="0" smtClean="0">
                <a:latin typeface="Arial" charset="0"/>
              </a:rPr>
              <a:t> was </a:t>
            </a:r>
            <a:r>
              <a:rPr lang="de-DE" dirty="0" err="1" smtClean="0">
                <a:latin typeface="Arial" charset="0"/>
              </a:rPr>
              <a:t>then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no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longer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possible</a:t>
            </a:r>
            <a:r>
              <a:rPr lang="de-DE" dirty="0" smtClean="0">
                <a:latin typeface="Arial" charset="0"/>
              </a:rPr>
              <a:t>. </a:t>
            </a:r>
            <a:r>
              <a:rPr lang="de-DE" dirty="0" err="1" smtClean="0">
                <a:latin typeface="Arial" charset="0"/>
              </a:rPr>
              <a:t>For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example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open </a:t>
            </a:r>
            <a:r>
              <a:rPr lang="de-DE" dirty="0" err="1" smtClean="0">
                <a:latin typeface="Arial" charset="0"/>
              </a:rPr>
              <a:t>lamp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has</a:t>
            </a:r>
            <a:r>
              <a:rPr lang="de-DE" dirty="0" smtClean="0">
                <a:latin typeface="Arial" charset="0"/>
              </a:rPr>
              <a:t> a high </a:t>
            </a:r>
            <a:r>
              <a:rPr lang="de-DE" dirty="0" err="1" smtClean="0">
                <a:latin typeface="Arial" charset="0"/>
              </a:rPr>
              <a:t>glare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effect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owing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absence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shade</a:t>
            </a:r>
            <a:r>
              <a:rPr lang="de-DE" dirty="0" smtClean="0">
                <a:latin typeface="Arial" charset="0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523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495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</a:rPr>
              <a:t>Simplified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definition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based</a:t>
            </a:r>
            <a:r>
              <a:rPr lang="de-DE" dirty="0" smtClean="0">
                <a:latin typeface="Arial" charset="0"/>
              </a:rPr>
              <a:t> upon EN 614, </a:t>
            </a:r>
            <a:r>
              <a:rPr lang="de-DE" dirty="0" err="1" smtClean="0">
                <a:latin typeface="Arial" charset="0"/>
              </a:rPr>
              <a:t>Safety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machinery</a:t>
            </a:r>
            <a:r>
              <a:rPr lang="de-DE" dirty="0" smtClean="0">
                <a:latin typeface="Arial" charset="0"/>
              </a:rPr>
              <a:t> – </a:t>
            </a:r>
            <a:r>
              <a:rPr lang="de-DE" dirty="0" err="1" smtClean="0">
                <a:latin typeface="Arial" charset="0"/>
              </a:rPr>
              <a:t>Ergonomic</a:t>
            </a:r>
            <a:r>
              <a:rPr lang="de-DE" dirty="0" smtClean="0">
                <a:latin typeface="Arial" charset="0"/>
              </a:rPr>
              <a:t> design </a:t>
            </a:r>
            <a:r>
              <a:rPr lang="de-DE" dirty="0" err="1" smtClean="0">
                <a:latin typeface="Arial" charset="0"/>
              </a:rPr>
              <a:t>principles</a:t>
            </a:r>
            <a:r>
              <a:rPr lang="de-DE" dirty="0" smtClean="0">
                <a:latin typeface="Arial" charset="0"/>
              </a:rPr>
              <a:t> – Part 1: </a:t>
            </a:r>
            <a:r>
              <a:rPr lang="de-DE" dirty="0" err="1" smtClean="0">
                <a:latin typeface="Arial" charset="0"/>
              </a:rPr>
              <a:t>Terminology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general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principles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for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adaptation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technology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human </a:t>
            </a:r>
            <a:r>
              <a:rPr lang="de-DE" dirty="0" err="1" smtClean="0">
                <a:latin typeface="Arial" charset="0"/>
              </a:rPr>
              <a:t>abilities</a:t>
            </a:r>
            <a:r>
              <a:rPr lang="de-DE" dirty="0" smtClean="0">
                <a:latin typeface="Arial" charset="0"/>
              </a:rPr>
              <a:t>. Ergonomics must </a:t>
            </a:r>
            <a:r>
              <a:rPr lang="de-DE" dirty="0" err="1" smtClean="0">
                <a:latin typeface="Arial" charset="0"/>
              </a:rPr>
              <a:t>always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be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viewed</a:t>
            </a:r>
            <a:r>
              <a:rPr lang="de-DE" dirty="0" smtClean="0">
                <a:latin typeface="Arial" charset="0"/>
              </a:rPr>
              <a:t> as a </a:t>
            </a:r>
            <a:r>
              <a:rPr lang="de-DE" dirty="0" err="1" smtClean="0">
                <a:latin typeface="Arial" charset="0"/>
              </a:rPr>
              <a:t>complex</a:t>
            </a:r>
            <a:r>
              <a:rPr lang="de-DE" dirty="0" smtClean="0">
                <a:latin typeface="Arial" charset="0"/>
              </a:rPr>
              <a:t> design </a:t>
            </a:r>
            <a:r>
              <a:rPr lang="de-DE" dirty="0" err="1" smtClean="0">
                <a:latin typeface="Arial" charset="0"/>
              </a:rPr>
              <a:t>problem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since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improvements</a:t>
            </a:r>
            <a:r>
              <a:rPr lang="de-DE" dirty="0" smtClean="0">
                <a:latin typeface="Arial" charset="0"/>
              </a:rPr>
              <a:t> at </a:t>
            </a:r>
            <a:r>
              <a:rPr lang="de-DE" dirty="0" err="1" smtClean="0">
                <a:latin typeface="Arial" charset="0"/>
              </a:rPr>
              <a:t>one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point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may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result</a:t>
            </a:r>
            <a:r>
              <a:rPr lang="de-DE" dirty="0" smtClean="0">
                <a:latin typeface="Arial" charset="0"/>
              </a:rPr>
              <a:t> in </a:t>
            </a:r>
            <a:r>
              <a:rPr lang="de-DE" dirty="0" err="1" smtClean="0">
                <a:latin typeface="Arial" charset="0"/>
              </a:rPr>
              <a:t>drawbacks</a:t>
            </a:r>
            <a:r>
              <a:rPr lang="de-DE" dirty="0" smtClean="0">
                <a:latin typeface="Arial" charset="0"/>
              </a:rPr>
              <a:t> at </a:t>
            </a:r>
            <a:r>
              <a:rPr lang="de-DE" dirty="0" err="1" smtClean="0">
                <a:latin typeface="Arial" charset="0"/>
              </a:rPr>
              <a:t>another</a:t>
            </a:r>
            <a:r>
              <a:rPr lang="de-DE" dirty="0" smtClean="0">
                <a:latin typeface="Arial" charset="0"/>
              </a:rPr>
              <a:t>.</a:t>
            </a:r>
          </a:p>
          <a:p>
            <a:r>
              <a:rPr lang="de-DE" dirty="0" err="1" smtClean="0">
                <a:latin typeface="Arial" charset="0"/>
              </a:rPr>
              <a:t>Example</a:t>
            </a:r>
            <a:r>
              <a:rPr lang="de-DE" dirty="0" smtClean="0">
                <a:latin typeface="Arial" charset="0"/>
              </a:rPr>
              <a:t>: in </a:t>
            </a:r>
            <a:r>
              <a:rPr lang="de-DE" dirty="0" err="1" smtClean="0">
                <a:latin typeface="Arial" charset="0"/>
              </a:rPr>
              <a:t>order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reduce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weight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size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a mobile </a:t>
            </a:r>
            <a:r>
              <a:rPr lang="de-DE" dirty="0" err="1" smtClean="0">
                <a:latin typeface="Arial" charset="0"/>
              </a:rPr>
              <a:t>control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unit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minimum</a:t>
            </a:r>
            <a:r>
              <a:rPr lang="de-DE" dirty="0" smtClean="0">
                <a:latin typeface="Arial" charset="0"/>
              </a:rPr>
              <a:t>, multiple </a:t>
            </a:r>
            <a:r>
              <a:rPr lang="de-DE" dirty="0" err="1" smtClean="0">
                <a:latin typeface="Arial" charset="0"/>
              </a:rPr>
              <a:t>functions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are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assigned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to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buttons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or</a:t>
            </a:r>
            <a:r>
              <a:rPr lang="de-DE" dirty="0" smtClean="0">
                <a:latin typeface="Arial" charset="0"/>
              </a:rPr>
              <a:t> must </a:t>
            </a:r>
            <a:r>
              <a:rPr lang="de-DE" dirty="0" err="1" smtClean="0">
                <a:latin typeface="Arial" charset="0"/>
              </a:rPr>
              <a:t>be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called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up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through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menu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structures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with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aid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display</a:t>
            </a:r>
            <a:r>
              <a:rPr lang="de-DE" dirty="0" smtClean="0">
                <a:latin typeface="Arial" charset="0"/>
              </a:rPr>
              <a:t>. The </a:t>
            </a:r>
            <a:r>
              <a:rPr lang="de-DE" dirty="0" err="1" smtClean="0">
                <a:latin typeface="Arial" charset="0"/>
              </a:rPr>
              <a:t>resulting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control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unit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smaller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lighter</a:t>
            </a:r>
            <a:r>
              <a:rPr lang="de-DE" dirty="0" smtClean="0">
                <a:latin typeface="Arial" charset="0"/>
              </a:rPr>
              <a:t>, but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speed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reliability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its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operation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are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reduced</a:t>
            </a:r>
            <a:r>
              <a:rPr lang="de-DE" dirty="0" smtClean="0">
                <a:latin typeface="Arial" charset="0"/>
              </a:rPr>
              <a:t>.</a:t>
            </a:r>
          </a:p>
          <a:p>
            <a:endParaRPr lang="de-DE" dirty="0" smtClean="0">
              <a:latin typeface="Arial" charset="0"/>
            </a:endParaRPr>
          </a:p>
          <a:p>
            <a:r>
              <a:rPr lang="de-DE" b="1" dirty="0" err="1" smtClean="0">
                <a:latin typeface="Arial" charset="0"/>
              </a:rPr>
              <a:t>Inserted</a:t>
            </a:r>
            <a:r>
              <a:rPr lang="de-DE" b="1" dirty="0" smtClean="0">
                <a:latin typeface="Arial" charset="0"/>
              </a:rPr>
              <a:t> </a:t>
            </a:r>
            <a:r>
              <a:rPr lang="de-DE" b="1" dirty="0" err="1" smtClean="0">
                <a:latin typeface="Arial" charset="0"/>
              </a:rPr>
              <a:t>with</a:t>
            </a:r>
            <a:r>
              <a:rPr lang="de-DE" b="1" dirty="0" smtClean="0">
                <a:latin typeface="Arial" charset="0"/>
              </a:rPr>
              <a:t> </a:t>
            </a:r>
            <a:r>
              <a:rPr lang="de-DE" b="1" dirty="0" err="1" smtClean="0">
                <a:latin typeface="Arial" charset="0"/>
              </a:rPr>
              <a:t>animation</a:t>
            </a:r>
            <a:r>
              <a:rPr lang="de-DE" b="1" dirty="0" smtClean="0">
                <a:latin typeface="Arial" charset="0"/>
              </a:rPr>
              <a:t>:</a:t>
            </a:r>
          </a:p>
          <a:p>
            <a:r>
              <a:rPr lang="de-DE" dirty="0" smtClean="0">
                <a:latin typeface="Arial" charset="0"/>
              </a:rPr>
              <a:t>Original </a:t>
            </a:r>
            <a:r>
              <a:rPr lang="de-DE" dirty="0" err="1" smtClean="0">
                <a:latin typeface="Arial" charset="0"/>
              </a:rPr>
              <a:t>definition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"ergonomics" in EN 614-1 (</a:t>
            </a:r>
            <a:r>
              <a:rPr lang="de-DE" dirty="0" err="1" smtClean="0">
                <a:latin typeface="Arial" charset="0"/>
              </a:rPr>
              <a:t>identical</a:t>
            </a:r>
            <a:r>
              <a:rPr lang="de-DE" dirty="0" smtClean="0">
                <a:latin typeface="Arial" charset="0"/>
              </a:rPr>
              <a:t> to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definition</a:t>
            </a:r>
            <a:r>
              <a:rPr lang="de-DE" dirty="0" smtClean="0">
                <a:latin typeface="Arial" charset="0"/>
              </a:rPr>
              <a:t> in EN ISO 6385, </a:t>
            </a:r>
            <a:r>
              <a:rPr lang="de-DE" dirty="0" err="1" smtClean="0">
                <a:latin typeface="Arial" charset="0"/>
              </a:rPr>
              <a:t>Ergonomic</a:t>
            </a:r>
            <a:r>
              <a:rPr lang="de-DE" dirty="0" smtClean="0">
                <a:latin typeface="Arial" charset="0"/>
              </a:rPr>
              <a:t> principles in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design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work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systems</a:t>
            </a:r>
            <a:r>
              <a:rPr lang="de-DE" dirty="0" smtClean="0">
                <a:latin typeface="Arial" charset="0"/>
              </a:rPr>
              <a:t>):</a:t>
            </a:r>
          </a:p>
          <a:p>
            <a:r>
              <a:rPr lang="de-DE" dirty="0" smtClean="0">
                <a:latin typeface="Arial" charset="0"/>
              </a:rPr>
              <a:t>Ergonomics: "Scientific </a:t>
            </a:r>
            <a:r>
              <a:rPr lang="de-DE" dirty="0" err="1" smtClean="0">
                <a:latin typeface="Arial" charset="0"/>
              </a:rPr>
              <a:t>discipline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concerned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with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understanding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interactions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among</a:t>
            </a:r>
            <a:r>
              <a:rPr lang="de-DE" dirty="0" smtClean="0">
                <a:latin typeface="Arial" charset="0"/>
              </a:rPr>
              <a:t> human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other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elements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of</a:t>
            </a:r>
            <a:r>
              <a:rPr lang="de-DE" dirty="0" smtClean="0">
                <a:latin typeface="Arial" charset="0"/>
              </a:rPr>
              <a:t> a </a:t>
            </a:r>
            <a:r>
              <a:rPr lang="de-DE" dirty="0" err="1" smtClean="0">
                <a:latin typeface="Arial" charset="0"/>
              </a:rPr>
              <a:t>system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profession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that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applies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theory</a:t>
            </a:r>
            <a:r>
              <a:rPr lang="de-DE" dirty="0" smtClean="0">
                <a:latin typeface="Arial" charset="0"/>
              </a:rPr>
              <a:t>, principles, </a:t>
            </a:r>
            <a:r>
              <a:rPr lang="de-DE" dirty="0" err="1" smtClean="0">
                <a:latin typeface="Arial" charset="0"/>
              </a:rPr>
              <a:t>data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methods</a:t>
            </a:r>
            <a:r>
              <a:rPr lang="de-DE" dirty="0" smtClean="0">
                <a:latin typeface="Arial" charset="0"/>
              </a:rPr>
              <a:t> to design in </a:t>
            </a:r>
            <a:r>
              <a:rPr lang="de-DE" dirty="0" err="1" smtClean="0">
                <a:latin typeface="Arial" charset="0"/>
              </a:rPr>
              <a:t>order</a:t>
            </a:r>
            <a:r>
              <a:rPr lang="de-DE" dirty="0" smtClean="0">
                <a:latin typeface="Arial" charset="0"/>
              </a:rPr>
              <a:t> to </a:t>
            </a:r>
            <a:r>
              <a:rPr lang="de-DE" dirty="0" err="1" smtClean="0">
                <a:latin typeface="Arial" charset="0"/>
              </a:rPr>
              <a:t>optimize</a:t>
            </a:r>
            <a:r>
              <a:rPr lang="de-DE" dirty="0" smtClean="0">
                <a:latin typeface="Arial" charset="0"/>
              </a:rPr>
              <a:t> human well-</a:t>
            </a:r>
            <a:r>
              <a:rPr lang="de-DE" dirty="0" err="1" smtClean="0">
                <a:latin typeface="Arial" charset="0"/>
              </a:rPr>
              <a:t>being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and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overall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system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performance</a:t>
            </a:r>
            <a:r>
              <a:rPr lang="de-DE" dirty="0" smtClean="0">
                <a:latin typeface="Arial" charset="0"/>
              </a:rPr>
              <a:t>".</a:t>
            </a:r>
          </a:p>
          <a:p>
            <a:endParaRPr lang="de-DE" dirty="0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025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21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noProof="0" dirty="0" smtClean="0"/>
              <a:t>Ergonomics </a:t>
            </a:r>
            <a:r>
              <a:rPr lang="de-DE" baseline="0" noProof="0" dirty="0" err="1" smtClean="0"/>
              <a:t>is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dependent</a:t>
            </a:r>
            <a:r>
              <a:rPr lang="de-DE" baseline="0" noProof="0" dirty="0" smtClean="0"/>
              <a:t> upon </a:t>
            </a:r>
            <a:r>
              <a:rPr lang="de-DE" baseline="0" noProof="0" dirty="0" err="1" smtClean="0"/>
              <a:t>the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interrelationship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of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the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three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elements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stated</a:t>
            </a:r>
            <a:r>
              <a:rPr lang="de-DE" baseline="0" noProof="0" dirty="0" smtClean="0"/>
              <a:t> </a:t>
            </a:r>
            <a:r>
              <a:rPr lang="de-DE" baseline="0" noProof="0" dirty="0" err="1" smtClean="0"/>
              <a:t>above</a:t>
            </a:r>
            <a:r>
              <a:rPr lang="de-DE" baseline="0" noProof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198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68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257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 err="1" smtClean="0"/>
              <a:t>Social</a:t>
            </a:r>
            <a:r>
              <a:rPr lang="de-DE" b="0" dirty="0" smtClean="0"/>
              <a:t> </a:t>
            </a:r>
            <a:r>
              <a:rPr lang="de-DE" b="0" dirty="0" err="1" smtClean="0"/>
              <a:t>acceptability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concerns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level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cooperation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between</a:t>
            </a:r>
            <a:r>
              <a:rPr lang="de-DE" b="0" baseline="0" dirty="0" smtClean="0"/>
              <a:t> all </a:t>
            </a:r>
            <a:r>
              <a:rPr lang="de-DE" b="0" baseline="0" dirty="0" err="1" smtClean="0"/>
              <a:t>employees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including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between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different </a:t>
            </a:r>
            <a:r>
              <a:rPr lang="de-DE" b="0" baseline="0" dirty="0" err="1" smtClean="0"/>
              <a:t>hierarchical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levels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an </a:t>
            </a:r>
            <a:r>
              <a:rPr lang="de-DE" b="0" baseline="0" dirty="0" err="1" smtClean="0"/>
              <a:t>organization</a:t>
            </a:r>
            <a:r>
              <a:rPr lang="de-DE" b="0" baseline="0" dirty="0" smtClean="0"/>
              <a:t>.</a:t>
            </a:r>
            <a:endParaRPr lang="en-GB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646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ergonomics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successively</a:t>
            </a:r>
            <a:r>
              <a:rPr lang="de-DE" dirty="0" smtClean="0"/>
              <a:t>.</a:t>
            </a:r>
          </a:p>
          <a:p>
            <a:r>
              <a:rPr lang="de-DE" baseline="0" dirty="0" smtClean="0"/>
              <a:t>Level 1,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takes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priority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Level 2 </a:t>
            </a:r>
            <a:r>
              <a:rPr lang="de-DE" baseline="0" dirty="0" err="1" smtClean="0"/>
              <a:t>concerns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equipment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Level 3,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emphasis</a:t>
            </a:r>
            <a:r>
              <a:rPr lang="de-DE" baseline="0" dirty="0" smtClean="0"/>
              <a:t> lies upon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multiple </a:t>
            </a:r>
            <a:r>
              <a:rPr lang="de-DE" baseline="0" dirty="0" err="1" smtClean="0"/>
              <a:t>elements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item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equipment</a:t>
            </a:r>
            <a:r>
              <a:rPr lang="de-DE" baseline="0" dirty="0" smtClean="0"/>
              <a:t>. A handle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ideal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force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on an </a:t>
            </a:r>
            <a:r>
              <a:rPr lang="de-DE" baseline="0" dirty="0" err="1" smtClean="0"/>
              <a:t>electric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drill</a:t>
            </a:r>
            <a:r>
              <a:rPr lang="de-DE" baseline="0" dirty="0" smtClean="0"/>
              <a:t>). The </a:t>
            </a:r>
            <a:r>
              <a:rPr lang="de-DE" baseline="0" dirty="0" err="1" smtClean="0"/>
              <a:t>overall</a:t>
            </a:r>
            <a:r>
              <a:rPr lang="de-DE" baseline="0" dirty="0" smtClean="0"/>
              <a:t> ergonomics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pushbutton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concerns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reached</a:t>
            </a:r>
            <a:r>
              <a:rPr lang="de-DE" baseline="0" dirty="0" smtClean="0"/>
              <a:t>, but also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triggered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Level 4 </a:t>
            </a:r>
            <a:r>
              <a:rPr lang="de-DE" baseline="0" dirty="0" err="1" smtClean="0"/>
              <a:t>concerns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multiple </a:t>
            </a:r>
            <a:r>
              <a:rPr lang="de-DE" baseline="0" dirty="0" err="1" smtClean="0"/>
              <a:t>workplaces</a:t>
            </a:r>
            <a:r>
              <a:rPr lang="de-DE" baseline="0" dirty="0" smtClean="0"/>
              <a:t>. On a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dependent</a:t>
            </a:r>
            <a:r>
              <a:rPr lang="de-DE" baseline="0" dirty="0" smtClean="0"/>
              <a:t> upon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balance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Level 5 </a:t>
            </a:r>
            <a:r>
              <a:rPr lang="de-DE" baseline="0" dirty="0" err="1" smtClean="0"/>
              <a:t>challenges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seeks</a:t>
            </a:r>
            <a:r>
              <a:rPr lang="de-DE" baseline="0" dirty="0" smtClean="0"/>
              <a:t> innovative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ergonomically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superior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approaches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17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ergonomics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successively</a:t>
            </a:r>
            <a:r>
              <a:rPr lang="de-DE" dirty="0" smtClean="0"/>
              <a:t>.</a:t>
            </a:r>
          </a:p>
          <a:p>
            <a:r>
              <a:rPr lang="de-DE" baseline="0" dirty="0" smtClean="0"/>
              <a:t>Level 1,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takes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priority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Level 2 </a:t>
            </a:r>
            <a:r>
              <a:rPr lang="de-DE" baseline="0" dirty="0" err="1" smtClean="0"/>
              <a:t>concerns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equipment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Level 3,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emphasis</a:t>
            </a:r>
            <a:r>
              <a:rPr lang="de-DE" baseline="0" dirty="0" smtClean="0"/>
              <a:t> lies upon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multiple </a:t>
            </a:r>
            <a:r>
              <a:rPr lang="de-DE" baseline="0" dirty="0" err="1" smtClean="0"/>
              <a:t>elements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item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equipment</a:t>
            </a:r>
            <a:r>
              <a:rPr lang="de-DE" baseline="0" dirty="0" smtClean="0"/>
              <a:t>. A handle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ideal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force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on an </a:t>
            </a:r>
            <a:r>
              <a:rPr lang="de-DE" baseline="0" dirty="0" err="1" smtClean="0"/>
              <a:t>electric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drill</a:t>
            </a:r>
            <a:r>
              <a:rPr lang="de-DE" baseline="0" dirty="0" smtClean="0"/>
              <a:t>). The </a:t>
            </a:r>
            <a:r>
              <a:rPr lang="de-DE" baseline="0" dirty="0" err="1" smtClean="0"/>
              <a:t>overall</a:t>
            </a:r>
            <a:r>
              <a:rPr lang="de-DE" baseline="0" dirty="0" smtClean="0"/>
              <a:t> ergonomics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pushbutton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concerns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reached</a:t>
            </a:r>
            <a:r>
              <a:rPr lang="de-DE" baseline="0" dirty="0" smtClean="0"/>
              <a:t>, but also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triggered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Level 4 </a:t>
            </a:r>
            <a:r>
              <a:rPr lang="de-DE" baseline="0" dirty="0" err="1" smtClean="0"/>
              <a:t>concerns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multiple </a:t>
            </a:r>
            <a:r>
              <a:rPr lang="de-DE" baseline="0" dirty="0" err="1" smtClean="0"/>
              <a:t>workplaces</a:t>
            </a:r>
            <a:r>
              <a:rPr lang="de-DE" baseline="0" dirty="0" smtClean="0"/>
              <a:t>. On a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dependent</a:t>
            </a:r>
            <a:r>
              <a:rPr lang="de-DE" baseline="0" dirty="0" smtClean="0"/>
              <a:t> upon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balance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Level 5 </a:t>
            </a:r>
            <a:r>
              <a:rPr lang="de-DE" baseline="0" dirty="0" err="1" smtClean="0"/>
              <a:t>challenges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conceptions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seeks</a:t>
            </a:r>
            <a:r>
              <a:rPr lang="de-DE" baseline="0" dirty="0" smtClean="0"/>
              <a:t> innovative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ergonomically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superior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approaches</a:t>
            </a:r>
            <a:r>
              <a:rPr lang="de-DE" baseline="0" dirty="0" smtClean="0"/>
              <a:t>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753DD-58D0-4F89-86C5-CF72303A70FE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795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Titel-Kop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4"/>
          <a:stretch>
            <a:fillRect/>
          </a:stretch>
        </p:blipFill>
        <p:spPr bwMode="auto">
          <a:xfrm>
            <a:off x="3175" y="1096963"/>
            <a:ext cx="9140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>
            <a:fillRect/>
          </a:stretch>
        </p:blipFill>
        <p:spPr bwMode="auto">
          <a:xfrm>
            <a:off x="0" y="0"/>
            <a:ext cx="913923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M:\kan\kan-geschaeftsstelle\Oeffentlichkeitsarbeit\Homepage\Projektordner_Redesign\SimpleThings_relaunch\Internetdesign\Wortmarken\KAN-Praxis\Module\KAN-Praxis-Module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33375"/>
            <a:ext cx="29416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979613" y="2189163"/>
            <a:ext cx="6102350" cy="2679700"/>
          </a:xfrm>
        </p:spPr>
        <p:txBody>
          <a:bodyPr bIns="0"/>
          <a:lstStyle>
            <a:lvl1pPr>
              <a:lnSpc>
                <a:spcPct val="90000"/>
              </a:lnSpc>
              <a:defRPr sz="4000"/>
            </a:lvl1pPr>
          </a:lstStyle>
          <a:p>
            <a:pPr lvl="0"/>
            <a:r>
              <a:rPr lang="de-DE" altLang="de-DE" noProof="0" smtClean="0"/>
              <a:t>Hier steht ein Titel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5083175"/>
            <a:ext cx="6102350" cy="1298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spcBef>
                <a:spcPct val="0"/>
              </a:spcBef>
              <a:defRPr sz="2000" b="0"/>
            </a:lvl1pPr>
          </a:lstStyle>
          <a:p>
            <a:pPr lvl="0"/>
            <a:r>
              <a:rPr lang="de-DE" altLang="de-DE" noProof="0" smtClean="0"/>
              <a:t>Veranstaltung</a:t>
            </a:r>
          </a:p>
          <a:p>
            <a:pPr lvl="0"/>
            <a:r>
              <a:rPr lang="de-DE" altLang="de-DE" noProof="0" smtClean="0"/>
              <a:t>Autor	</a:t>
            </a:r>
          </a:p>
          <a:p>
            <a:pPr lvl="0"/>
            <a:r>
              <a:rPr lang="de-DE" altLang="de-DE" noProof="0" smtClean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72980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8663-B9E0-4FDA-8940-D9BD7BCC06C2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5AF0322A-68FF-4CB9-97B5-259371CBBA6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0525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765175"/>
            <a:ext cx="2016125" cy="5616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765175"/>
            <a:ext cx="5895975" cy="5616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1984-062B-4713-B48F-6D8531AFF43E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D1BBAB81-0E78-4458-B8D0-929249ADE0A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4536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15038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D702D-4203-4F55-9908-FE9599A91EED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7CF457D6-85E6-4B83-980F-9251A8CB382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9703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9560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9560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59AA-3F55-477A-9A2F-3E3BD40F961C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04F7DDF7-614B-417D-9BE8-4AE412C4E6A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7288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76B6-0235-4C65-A924-27B42282C690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CB93C54E-7ED3-4A1F-B169-2B877B3BD0B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3466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B8E1-E8E4-4CC6-B1E3-B0C66FCD229E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297CC0F7-B77A-42FB-A486-496ECBA3F5B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392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5691-E499-4376-B727-74FA2ADE825D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B02C0D98-7987-47D9-94CE-1273C1ABA4ED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8596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DD04-0A48-4D3C-B7B7-D0C8F87104E0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B347DBD7-8C20-42E4-AC5A-C7AF81BAE76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7865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0EAA-D3B1-40B9-8534-90A46242DD5E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4384174A-0E8E-4C51-B39E-991574A2730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2553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Folgefolie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/>
          <a:stretch>
            <a:fillRect/>
          </a:stretch>
        </p:blipFill>
        <p:spPr bwMode="auto">
          <a:xfrm>
            <a:off x="0" y="566738"/>
            <a:ext cx="9144000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87950" y="6496050"/>
            <a:ext cx="1825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6DC66E-BF46-466E-A3CE-99C286B10B8F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3" y="6496050"/>
            <a:ext cx="4375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801688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80645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Zwischenüberschrift 24pt</a:t>
            </a:r>
          </a:p>
          <a:p>
            <a:pPr lvl="1"/>
            <a:r>
              <a:rPr lang="de-DE" altLang="de-DE" smtClean="0"/>
              <a:t>Fließtext optimal 24pt</a:t>
            </a:r>
          </a:p>
          <a:p>
            <a:pPr lvl="2"/>
            <a:r>
              <a:rPr lang="de-DE" altLang="de-DE" smtClean="0"/>
              <a:t>Aufzähungspunkt</a:t>
            </a:r>
          </a:p>
          <a:p>
            <a:pPr lvl="3"/>
            <a:r>
              <a:rPr lang="de-DE" altLang="de-DE" smtClean="0"/>
              <a:t>Aufzähungspunkt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5175"/>
            <a:ext cx="80645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0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Überschrift 30pt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496050"/>
            <a:ext cx="1355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01688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 smtClean="0"/>
              <a:t> </a:t>
            </a:r>
            <a:fld id="{9AEC6060-9AE6-4FCF-A38A-94C91AF804F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1032" name="Picture 8" descr="M:\kan\kan-geschaeftsstelle\Oeffentlichkeitsarbeit\Homepage\Projektordner_Redesign\SimpleThings_relaunch\Internetdesign\Wortmarken\KAN-Praxis\Module\KAN-Praxis-Module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584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tabLst>
          <a:tab pos="1616075" algn="l"/>
        </a:tabLst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1588" algn="l" rtl="0" eaLnBrk="0" fontAlgn="base" hangingPunct="0">
        <a:spcBef>
          <a:spcPct val="20000"/>
        </a:spcBef>
        <a:spcAft>
          <a:spcPct val="0"/>
        </a:spcAft>
        <a:tabLst>
          <a:tab pos="1616075" algn="l"/>
        </a:tabLst>
        <a:defRPr sz="2400">
          <a:solidFill>
            <a:schemeClr val="bg2"/>
          </a:solidFill>
          <a:latin typeface="+mn-lt"/>
        </a:defRPr>
      </a:lvl2pPr>
      <a:lvl3pPr marL="265113" indent="-261938" algn="l" rtl="0" eaLnBrk="0" fontAlgn="base" hangingPunct="0">
        <a:spcBef>
          <a:spcPct val="20000"/>
        </a:spcBef>
        <a:spcAft>
          <a:spcPct val="0"/>
        </a:spcAft>
        <a:buClr>
          <a:srgbClr val="FAB500"/>
        </a:buClr>
        <a:buFont typeface="Wingdings" pitchFamily="2" charset="2"/>
        <a:buChar char="§"/>
        <a:tabLst>
          <a:tab pos="1616075" algn="l"/>
        </a:tabLst>
        <a:defRPr sz="2400">
          <a:solidFill>
            <a:schemeClr val="bg2"/>
          </a:solidFill>
          <a:latin typeface="+mn-lt"/>
        </a:defRPr>
      </a:lvl3pPr>
      <a:lvl4pPr marL="534988" indent="-2682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616075" algn="l"/>
        </a:tabLst>
        <a:defRPr sz="2100">
          <a:solidFill>
            <a:schemeClr val="bg2"/>
          </a:solidFill>
          <a:latin typeface="+mn-lt"/>
        </a:defRPr>
      </a:lvl4pPr>
      <a:lvl5pPr marL="4964113" indent="-147638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616075" algn="l"/>
        </a:tabLst>
        <a:defRPr sz="1700">
          <a:solidFill>
            <a:srgbClr val="878787"/>
          </a:solidFill>
          <a:latin typeface="+mn-lt"/>
        </a:defRPr>
      </a:lvl5pPr>
      <a:lvl6pPr marL="5421313" indent="-147638" algn="l" rtl="0" fontAlgn="base">
        <a:spcBef>
          <a:spcPct val="20000"/>
        </a:spcBef>
        <a:spcAft>
          <a:spcPct val="0"/>
        </a:spcAft>
        <a:buChar char="•"/>
        <a:tabLst>
          <a:tab pos="1616075" algn="l"/>
        </a:tabLst>
        <a:defRPr sz="1700">
          <a:solidFill>
            <a:srgbClr val="878787"/>
          </a:solidFill>
          <a:latin typeface="+mn-lt"/>
        </a:defRPr>
      </a:lvl6pPr>
      <a:lvl7pPr marL="5878513" indent="-147638" algn="l" rtl="0" fontAlgn="base">
        <a:spcBef>
          <a:spcPct val="20000"/>
        </a:spcBef>
        <a:spcAft>
          <a:spcPct val="0"/>
        </a:spcAft>
        <a:buChar char="•"/>
        <a:tabLst>
          <a:tab pos="1616075" algn="l"/>
        </a:tabLst>
        <a:defRPr sz="1700">
          <a:solidFill>
            <a:srgbClr val="878787"/>
          </a:solidFill>
          <a:latin typeface="+mn-lt"/>
        </a:defRPr>
      </a:lvl7pPr>
      <a:lvl8pPr marL="6335713" indent="-147638" algn="l" rtl="0" fontAlgn="base">
        <a:spcBef>
          <a:spcPct val="20000"/>
        </a:spcBef>
        <a:spcAft>
          <a:spcPct val="0"/>
        </a:spcAft>
        <a:buChar char="•"/>
        <a:tabLst>
          <a:tab pos="1616075" algn="l"/>
        </a:tabLst>
        <a:defRPr sz="1700">
          <a:solidFill>
            <a:srgbClr val="878787"/>
          </a:solidFill>
          <a:latin typeface="+mn-lt"/>
        </a:defRPr>
      </a:lvl8pPr>
      <a:lvl9pPr marL="6792913" indent="-147638" algn="l" rtl="0" fontAlgn="base">
        <a:spcBef>
          <a:spcPct val="20000"/>
        </a:spcBef>
        <a:spcAft>
          <a:spcPct val="0"/>
        </a:spcAft>
        <a:buChar char="•"/>
        <a:tabLst>
          <a:tab pos="1616075" algn="l"/>
        </a:tabLst>
        <a:defRPr sz="1700">
          <a:solidFill>
            <a:srgbClr val="87878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emf"/><Relationship Id="rId13" Type="http://schemas.openxmlformats.org/officeDocument/2006/relationships/customXml" Target="../ink/ink30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9" Type="http://schemas.openxmlformats.org/officeDocument/2006/relationships/customXml" Target="../ink/ink43.xml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34" Type="http://schemas.openxmlformats.org/officeDocument/2006/relationships/image" Target="../media/image41.emf"/><Relationship Id="rId42" Type="http://schemas.openxmlformats.org/officeDocument/2006/relationships/image" Target="../media/image45.emf"/><Relationship Id="rId7" Type="http://schemas.openxmlformats.org/officeDocument/2006/relationships/customXml" Target="../ink/ink27.xml"/><Relationship Id="rId12" Type="http://schemas.openxmlformats.org/officeDocument/2006/relationships/image" Target="../media/image300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43.emf"/><Relationship Id="rId2" Type="http://schemas.openxmlformats.org/officeDocument/2006/relationships/image" Target="../media/image12.jpeg"/><Relationship Id="rId16" Type="http://schemas.openxmlformats.org/officeDocument/2006/relationships/image" Target="../media/image320.emf"/><Relationship Id="rId20" Type="http://schemas.openxmlformats.org/officeDocument/2006/relationships/image" Target="../media/image34.emf"/><Relationship Id="rId29" Type="http://schemas.openxmlformats.org/officeDocument/2006/relationships/customXml" Target="../ink/ink38.xml"/><Relationship Id="rId41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emf"/><Relationship Id="rId11" Type="http://schemas.openxmlformats.org/officeDocument/2006/relationships/customXml" Target="../ink/ink29.xml"/><Relationship Id="rId24" Type="http://schemas.openxmlformats.org/officeDocument/2006/relationships/image" Target="../media/image36.emf"/><Relationship Id="rId32" Type="http://schemas.openxmlformats.org/officeDocument/2006/relationships/image" Target="../media/image40.emf"/><Relationship Id="rId37" Type="http://schemas.openxmlformats.org/officeDocument/2006/relationships/customXml" Target="../ink/ink42.xml"/><Relationship Id="rId40" Type="http://schemas.openxmlformats.org/officeDocument/2006/relationships/image" Target="../media/image44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10" Type="http://schemas.openxmlformats.org/officeDocument/2006/relationships/image" Target="../media/image290.emf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4" Type="http://schemas.openxmlformats.org/officeDocument/2006/relationships/image" Target="../media/image46.emf"/><Relationship Id="rId4" Type="http://schemas.openxmlformats.org/officeDocument/2006/relationships/image" Target="../media/image260.emf"/><Relationship Id="rId9" Type="http://schemas.openxmlformats.org/officeDocument/2006/relationships/customXml" Target="../ink/ink28.xml"/><Relationship Id="rId14" Type="http://schemas.openxmlformats.org/officeDocument/2006/relationships/image" Target="../media/image310.emf"/><Relationship Id="rId22" Type="http://schemas.openxmlformats.org/officeDocument/2006/relationships/image" Target="../media/image35.emf"/><Relationship Id="rId27" Type="http://schemas.openxmlformats.org/officeDocument/2006/relationships/customXml" Target="../ink/ink37.xml"/><Relationship Id="rId30" Type="http://schemas.openxmlformats.org/officeDocument/2006/relationships/image" Target="../media/image39.emf"/><Relationship Id="rId35" Type="http://schemas.openxmlformats.org/officeDocument/2006/relationships/customXml" Target="../ink/ink41.xml"/><Relationship Id="rId43" Type="http://schemas.openxmlformats.org/officeDocument/2006/relationships/customXml" Target="../ink/ink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Torsten.Merkel@fh-zwickau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rgonomie.kan-praxis.de/die-module" TargetMode="External"/><Relationship Id="rId4" Type="http://schemas.openxmlformats.org/officeDocument/2006/relationships/hyperlink" Target="http://www.kan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4.emf"/><Relationship Id="rId18" Type="http://schemas.openxmlformats.org/officeDocument/2006/relationships/customXml" Target="../ink/ink8.xml"/><Relationship Id="rId3" Type="http://schemas.openxmlformats.org/officeDocument/2006/relationships/image" Target="../media/image7.jpeg"/><Relationship Id="rId21" Type="http://schemas.openxmlformats.org/officeDocument/2006/relationships/image" Target="../media/image13.emf"/><Relationship Id="rId7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0.emf"/><Relationship Id="rId23" Type="http://schemas.openxmlformats.org/officeDocument/2006/relationships/image" Target="../media/image15.emf"/><Relationship Id="rId10" Type="http://schemas.openxmlformats.org/officeDocument/2006/relationships/customXml" Target="../ink/ink6.xml"/><Relationship Id="rId19" Type="http://schemas.openxmlformats.org/officeDocument/2006/relationships/image" Target="../media/image9.emf"/><Relationship Id="rId4" Type="http://schemas.openxmlformats.org/officeDocument/2006/relationships/customXml" Target="../ink/ink3.xml"/><Relationship Id="rId9" Type="http://schemas.openxmlformats.org/officeDocument/2006/relationships/image" Target="../media/image12.emf"/><Relationship Id="rId14" Type="http://schemas.openxmlformats.org/officeDocument/2006/relationships/customXml" Target="../ink/ink7.xml"/><Relationship Id="rId22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16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23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image" Target="../media/image10.jpe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15.xml"/><Relationship Id="rId24" Type="http://schemas.openxmlformats.org/officeDocument/2006/relationships/image" Target="../media/image29.emf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1.emf"/><Relationship Id="rId10" Type="http://schemas.openxmlformats.org/officeDocument/2006/relationships/image" Target="../media/image21.emf"/><Relationship Id="rId19" Type="http://schemas.openxmlformats.org/officeDocument/2006/relationships/customXml" Target="../ink/ink19.xml"/><Relationship Id="rId4" Type="http://schemas.openxmlformats.org/officeDocument/2006/relationships/image" Target="../media/image22.emf"/><Relationship Id="rId9" Type="http://schemas.openxmlformats.org/officeDocument/2006/relationships/customXml" Target="../ink/ink14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customXml" Target="../ink/ink23.xml"/><Relationship Id="rId30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Brief </a:t>
            </a:r>
            <a:r>
              <a:rPr lang="en-US" dirty="0" smtClean="0"/>
              <a:t>presentation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"</a:t>
            </a:r>
            <a:r>
              <a:rPr lang="en-GB" dirty="0" smtClean="0"/>
              <a:t>What</a:t>
            </a:r>
            <a:r>
              <a:rPr lang="de-DE" dirty="0" smtClean="0"/>
              <a:t> </a:t>
            </a:r>
            <a:r>
              <a:rPr lang="en-US" dirty="0" smtClean="0"/>
              <a:t>is</a:t>
            </a:r>
            <a:r>
              <a:rPr lang="de-DE" dirty="0" smtClean="0"/>
              <a:t> </a:t>
            </a:r>
            <a:r>
              <a:rPr lang="de-DE" dirty="0"/>
              <a:t>ergonomics?"</a:t>
            </a:r>
            <a:br>
              <a:rPr lang="de-DE" dirty="0"/>
            </a:br>
            <a:endParaRPr lang="de-DE" altLang="de-DE" dirty="0" smtClean="0"/>
          </a:p>
        </p:txBody>
      </p:sp>
      <p:sp>
        <p:nvSpPr>
          <p:cNvPr id="3075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Module 0 – </a:t>
            </a:r>
            <a:r>
              <a:rPr lang="en-GB" altLang="de-DE" dirty="0"/>
              <a:t>Learning ergonomics.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Social</a:t>
            </a:r>
            <a:r>
              <a:rPr lang="de-DE" sz="3200" dirty="0"/>
              <a:t> </a:t>
            </a:r>
            <a:r>
              <a:rPr lang="de-DE" sz="3200" dirty="0" err="1"/>
              <a:t>acceptability</a:t>
            </a:r>
            <a:r>
              <a:rPr lang="de-DE" dirty="0" smtClean="0"/>
              <a:t> (2)?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84" y="1262063"/>
            <a:ext cx="5303083" cy="489743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Freihand 23"/>
              <p14:cNvContentPartPr/>
              <p14:nvPr/>
            </p14:nvContentPartPr>
            <p14:xfrm>
              <a:off x="5426226" y="2322228"/>
              <a:ext cx="1250280" cy="22608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8066" y="2284068"/>
                <a:ext cx="1326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/>
              <p14:cNvContentPartPr/>
              <p14:nvPr/>
            </p14:nvContentPartPr>
            <p14:xfrm>
              <a:off x="5506146" y="2308908"/>
              <a:ext cx="1190160" cy="2808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7986" y="2270748"/>
                <a:ext cx="12664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/>
              <p14:cNvContentPartPr/>
              <p14:nvPr/>
            </p14:nvContentPartPr>
            <p14:xfrm>
              <a:off x="5437386" y="2350668"/>
              <a:ext cx="1209600" cy="58680"/>
            </p14:xfrm>
          </p:contentPart>
        </mc:Choice>
        <mc:Fallback xmlns="">
          <p:pic>
            <p:nvPicPr>
              <p:cNvPr id="26" name="Freihand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226" y="2312508"/>
                <a:ext cx="12859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Freihand 27"/>
              <p14:cNvContentPartPr/>
              <p14:nvPr/>
            </p14:nvContentPartPr>
            <p14:xfrm>
              <a:off x="5366466" y="2416548"/>
              <a:ext cx="1349280" cy="477000"/>
            </p14:xfrm>
          </p:contentPart>
        </mc:Choice>
        <mc:Fallback xmlns="">
          <p:pic>
            <p:nvPicPr>
              <p:cNvPr id="28" name="Freihand 2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8306" y="2378388"/>
                <a:ext cx="14256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Freihand 31"/>
              <p14:cNvContentPartPr/>
              <p14:nvPr/>
            </p14:nvContentPartPr>
            <p14:xfrm>
              <a:off x="5486346" y="2408988"/>
              <a:ext cx="1042560" cy="226440"/>
            </p14:xfrm>
          </p:contentPart>
        </mc:Choice>
        <mc:Fallback xmlns="">
          <p:pic>
            <p:nvPicPr>
              <p:cNvPr id="32" name="Freihand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48186" y="2370828"/>
                <a:ext cx="11188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Freihand 32"/>
              <p14:cNvContentPartPr/>
              <p14:nvPr/>
            </p14:nvContentPartPr>
            <p14:xfrm>
              <a:off x="5447106" y="2611308"/>
              <a:ext cx="1239120" cy="53640"/>
            </p14:xfrm>
          </p:contentPart>
        </mc:Choice>
        <mc:Fallback xmlns="">
          <p:pic>
            <p:nvPicPr>
              <p:cNvPr id="33" name="Freihand 3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08946" y="2573148"/>
                <a:ext cx="1315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Freihand 35"/>
              <p14:cNvContentPartPr/>
              <p14:nvPr/>
            </p14:nvContentPartPr>
            <p14:xfrm>
              <a:off x="5388066" y="2647308"/>
              <a:ext cx="1386720" cy="19584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49906" y="2609148"/>
                <a:ext cx="14630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Freihand 37"/>
              <p14:cNvContentPartPr/>
              <p14:nvPr/>
            </p14:nvContentPartPr>
            <p14:xfrm>
              <a:off x="5476626" y="2199108"/>
              <a:ext cx="1229400" cy="86040"/>
            </p14:xfrm>
          </p:contentPart>
        </mc:Choice>
        <mc:Fallback xmlns="">
          <p:pic>
            <p:nvPicPr>
              <p:cNvPr id="38" name="Freihand 3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38466" y="2160948"/>
                <a:ext cx="1305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/>
              <p14:cNvContentPartPr/>
              <p14:nvPr/>
            </p14:nvContentPartPr>
            <p14:xfrm>
              <a:off x="5545386" y="2497548"/>
              <a:ext cx="376200" cy="370080"/>
            </p14:xfrm>
          </p:contentPart>
        </mc:Choice>
        <mc:Fallback xmlns="">
          <p:pic>
            <p:nvPicPr>
              <p:cNvPr id="39" name="Freihand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07226" y="2459388"/>
                <a:ext cx="452520" cy="4464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feld 40"/>
          <p:cNvSpPr txBox="1"/>
          <p:nvPr/>
        </p:nvSpPr>
        <p:spPr>
          <a:xfrm>
            <a:off x="2553034" y="5624534"/>
            <a:ext cx="35283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Socially acceptable</a:t>
            </a:r>
            <a:endParaRPr lang="en-US" sz="28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Freihand 43"/>
              <p14:cNvContentPartPr/>
              <p14:nvPr/>
            </p14:nvContentPartPr>
            <p14:xfrm>
              <a:off x="2743146" y="1868268"/>
              <a:ext cx="315000" cy="98640"/>
            </p14:xfrm>
          </p:contentPart>
        </mc:Choice>
        <mc:Fallback xmlns="">
          <p:pic>
            <p:nvPicPr>
              <p:cNvPr id="44" name="Freihand 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3786" y="1858908"/>
                <a:ext cx="333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" name="Freihand 46"/>
              <p14:cNvContentPartPr/>
              <p14:nvPr/>
            </p14:nvContentPartPr>
            <p14:xfrm>
              <a:off x="2054826" y="1434828"/>
              <a:ext cx="1750680" cy="387360"/>
            </p14:xfrm>
          </p:contentPart>
        </mc:Choice>
        <mc:Fallback xmlns="">
          <p:pic>
            <p:nvPicPr>
              <p:cNvPr id="47" name="Freihand 4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16666" y="1396668"/>
                <a:ext cx="18270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2" name="Freihand 51"/>
              <p14:cNvContentPartPr/>
              <p14:nvPr/>
            </p14:nvContentPartPr>
            <p14:xfrm>
              <a:off x="2172906" y="1601148"/>
              <a:ext cx="1475280" cy="237960"/>
            </p14:xfrm>
          </p:contentPart>
        </mc:Choice>
        <mc:Fallback xmlns="">
          <p:pic>
            <p:nvPicPr>
              <p:cNvPr id="52" name="Freihand 5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34746" y="1562988"/>
                <a:ext cx="15516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Freihand 54"/>
              <p14:cNvContentPartPr/>
              <p14:nvPr/>
            </p14:nvContentPartPr>
            <p14:xfrm>
              <a:off x="2192706" y="1612668"/>
              <a:ext cx="1445760" cy="206640"/>
            </p14:xfrm>
          </p:contentPart>
        </mc:Choice>
        <mc:Fallback xmlns="">
          <p:pic>
            <p:nvPicPr>
              <p:cNvPr id="55" name="Freihand 5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54546" y="1574508"/>
                <a:ext cx="15220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0" name="Freihand 59"/>
              <p14:cNvContentPartPr/>
              <p14:nvPr/>
            </p14:nvContentPartPr>
            <p14:xfrm>
              <a:off x="2339946" y="1719588"/>
              <a:ext cx="1391400" cy="143280"/>
            </p14:xfrm>
          </p:contentPart>
        </mc:Choice>
        <mc:Fallback xmlns="">
          <p:pic>
            <p:nvPicPr>
              <p:cNvPr id="60" name="Freihand 5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01786" y="1681428"/>
                <a:ext cx="1467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2" name="Freihand 61"/>
              <p14:cNvContentPartPr/>
              <p14:nvPr/>
            </p14:nvContentPartPr>
            <p14:xfrm>
              <a:off x="5535666" y="1906068"/>
              <a:ext cx="1202400" cy="278640"/>
            </p14:xfrm>
          </p:contentPart>
        </mc:Choice>
        <mc:Fallback xmlns="">
          <p:pic>
            <p:nvPicPr>
              <p:cNvPr id="62" name="Freihand 6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97506" y="1867908"/>
                <a:ext cx="12787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" name="Freihand 62"/>
              <p14:cNvContentPartPr/>
              <p14:nvPr/>
            </p14:nvContentPartPr>
            <p14:xfrm>
              <a:off x="5614146" y="1964748"/>
              <a:ext cx="944280" cy="11556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75986" y="1926588"/>
                <a:ext cx="1020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" name="Freihand 63"/>
              <p14:cNvContentPartPr/>
              <p14:nvPr/>
            </p14:nvContentPartPr>
            <p14:xfrm>
              <a:off x="6007626" y="2035308"/>
              <a:ext cx="187200" cy="99360"/>
            </p14:xfrm>
          </p:contentPart>
        </mc:Choice>
        <mc:Fallback xmlns="">
          <p:pic>
            <p:nvPicPr>
              <p:cNvPr id="64" name="Freihand 6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69466" y="1997148"/>
                <a:ext cx="263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" name="Freihand 65"/>
              <p14:cNvContentPartPr/>
              <p14:nvPr/>
            </p14:nvContentPartPr>
            <p14:xfrm>
              <a:off x="3116826" y="1563348"/>
              <a:ext cx="434520" cy="79920"/>
            </p14:xfrm>
          </p:contentPart>
        </mc:Choice>
        <mc:Fallback xmlns="">
          <p:pic>
            <p:nvPicPr>
              <p:cNvPr id="66" name="Freihand 6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78666" y="1525188"/>
                <a:ext cx="5108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7" name="Freihand 66"/>
              <p14:cNvContentPartPr/>
              <p14:nvPr/>
            </p14:nvContentPartPr>
            <p14:xfrm>
              <a:off x="2202426" y="1622388"/>
              <a:ext cx="1406520" cy="383760"/>
            </p14:xfrm>
          </p:contentPart>
        </mc:Choice>
        <mc:Fallback xmlns="">
          <p:pic>
            <p:nvPicPr>
              <p:cNvPr id="67" name="Freihand 6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4266" y="1584228"/>
                <a:ext cx="148284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" name="Freihand 69"/>
              <p14:cNvContentPartPr/>
              <p14:nvPr/>
            </p14:nvContentPartPr>
            <p14:xfrm>
              <a:off x="2300706" y="1887348"/>
              <a:ext cx="875520" cy="109080"/>
            </p14:xfrm>
          </p:contentPart>
        </mc:Choice>
        <mc:Fallback xmlns="">
          <p:pic>
            <p:nvPicPr>
              <p:cNvPr id="70" name="Freihand 6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62546" y="1849188"/>
                <a:ext cx="95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" name="Freihand 71"/>
              <p14:cNvContentPartPr/>
              <p14:nvPr/>
            </p14:nvContentPartPr>
            <p14:xfrm>
              <a:off x="2992266" y="1533828"/>
              <a:ext cx="311760" cy="89640"/>
            </p14:xfrm>
          </p:contentPart>
        </mc:Choice>
        <mc:Fallback xmlns="">
          <p:pic>
            <p:nvPicPr>
              <p:cNvPr id="72" name="Freihand 7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54106" y="1495668"/>
                <a:ext cx="388080" cy="1659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feld 41"/>
          <p:cNvSpPr txBox="1"/>
          <p:nvPr/>
        </p:nvSpPr>
        <p:spPr>
          <a:xfrm rot="21021230">
            <a:off x="2202921" y="1554761"/>
            <a:ext cx="171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WORK</a:t>
            </a:r>
            <a:endParaRPr lang="en-US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Flussdiagramm: Verbinder 72"/>
          <p:cNvSpPr/>
          <p:nvPr/>
        </p:nvSpPr>
        <p:spPr bwMode="auto">
          <a:xfrm>
            <a:off x="5426226" y="1715988"/>
            <a:ext cx="1512463" cy="1206092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I’ll be late again!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It's</a:t>
            </a:r>
            <a:r>
              <a:rPr lang="de-DE" sz="3200" dirty="0"/>
              <a:t> </a:t>
            </a:r>
            <a:r>
              <a:rPr lang="de-DE" sz="3200" dirty="0" err="1"/>
              <a:t>ergonomic</a:t>
            </a:r>
            <a:r>
              <a:rPr lang="de-DE" sz="3200" dirty="0"/>
              <a:t> </a:t>
            </a:r>
            <a:r>
              <a:rPr lang="de-DE" sz="3200" dirty="0" err="1"/>
              <a:t>when</a:t>
            </a:r>
            <a:r>
              <a:rPr lang="de-DE" sz="3200" dirty="0"/>
              <a:t> </a:t>
            </a:r>
            <a:r>
              <a:rPr lang="de-DE" sz="3200" dirty="0" err="1"/>
              <a:t>it</a:t>
            </a:r>
            <a:r>
              <a:rPr lang="de-DE" sz="3200" dirty="0"/>
              <a:t> </a:t>
            </a:r>
            <a:r>
              <a:rPr lang="de-DE" sz="3200" dirty="0" err="1"/>
              <a:t>fits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ballpoint</a:t>
            </a:r>
            <a:r>
              <a:rPr lang="de-DE" dirty="0"/>
              <a:t> </a:t>
            </a:r>
            <a:r>
              <a:rPr lang="de-DE" dirty="0" err="1"/>
              <a:t>pens</a:t>
            </a:r>
            <a:r>
              <a:rPr lang="de-DE" dirty="0"/>
              <a:t>: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ergonomic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7" y="1766620"/>
            <a:ext cx="6521199" cy="36033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5728" y="5000632"/>
            <a:ext cx="351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/>
              <a:t>Colour</a:t>
            </a:r>
            <a:r>
              <a:rPr lang="de-DE" sz="1800" dirty="0"/>
              <a:t> </a:t>
            </a:r>
            <a:r>
              <a:rPr lang="de-DE" sz="1800" dirty="0" err="1"/>
              <a:t>anodized</a:t>
            </a:r>
            <a:r>
              <a:rPr lang="de-DE" sz="1800" dirty="0"/>
              <a:t>, </a:t>
            </a:r>
            <a:r>
              <a:rPr lang="de-DE" sz="1800" dirty="0" err="1"/>
              <a:t>glossy</a:t>
            </a:r>
            <a:r>
              <a:rPr lang="de-DE" sz="1800" dirty="0"/>
              <a:t>, smooth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15716" y="1952198"/>
            <a:ext cx="32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Offset </a:t>
            </a:r>
            <a:r>
              <a:rPr lang="de-DE" sz="1800" dirty="0" err="1"/>
              <a:t>tip</a:t>
            </a:r>
            <a:r>
              <a:rPr lang="de-DE" sz="1800" dirty="0"/>
              <a:t>, </a:t>
            </a:r>
            <a:r>
              <a:rPr lang="de-DE" sz="1800" dirty="0" err="1"/>
              <a:t>rubber-faced</a:t>
            </a:r>
            <a:r>
              <a:rPr lang="de-DE" sz="1800" dirty="0"/>
              <a:t> </a:t>
            </a:r>
            <a:r>
              <a:rPr lang="de-DE" sz="1800" dirty="0" err="1"/>
              <a:t>plastic</a:t>
            </a:r>
            <a:endParaRPr lang="de-DE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7173002" y="4785188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0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484313"/>
            <a:ext cx="8064500" cy="4897015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/>
              <a:t>The </a:t>
            </a:r>
            <a:r>
              <a:rPr lang="de-DE" sz="1800" dirty="0" err="1"/>
              <a:t>pen</a:t>
            </a:r>
            <a:r>
              <a:rPr lang="de-DE" sz="1800" dirty="0"/>
              <a:t> </a:t>
            </a:r>
            <a:r>
              <a:rPr lang="de-DE" sz="1800" dirty="0" err="1"/>
              <a:t>permits</a:t>
            </a:r>
            <a:r>
              <a:rPr lang="de-DE" sz="1800" dirty="0"/>
              <a:t> relaxed </a:t>
            </a:r>
            <a:r>
              <a:rPr lang="de-DE" sz="1800" dirty="0" err="1"/>
              <a:t>work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considering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anatomical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physiological</a:t>
            </a:r>
            <a:r>
              <a:rPr lang="de-DE" sz="1800" dirty="0"/>
              <a:t> </a:t>
            </a:r>
            <a:r>
              <a:rPr lang="de-DE" sz="1800" dirty="0" err="1"/>
              <a:t>principles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hand</a:t>
            </a:r>
            <a:r>
              <a:rPr lang="de-DE" sz="1800" dirty="0"/>
              <a:t> </a:t>
            </a:r>
            <a:r>
              <a:rPr lang="de-DE" sz="1800" dirty="0" err="1"/>
              <a:t>works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19" y="1556792"/>
            <a:ext cx="5454302" cy="41764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75656" y="1376785"/>
            <a:ext cx="59766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The </a:t>
            </a:r>
            <a:r>
              <a:rPr lang="de-DE" sz="1800" dirty="0" err="1"/>
              <a:t>finger</a:t>
            </a:r>
            <a:r>
              <a:rPr lang="de-DE" sz="1800" dirty="0"/>
              <a:t> </a:t>
            </a:r>
            <a:r>
              <a:rPr lang="de-DE" sz="1800" dirty="0" err="1"/>
              <a:t>rests</a:t>
            </a:r>
            <a:r>
              <a:rPr lang="de-DE" sz="1800" dirty="0"/>
              <a:t> </a:t>
            </a:r>
            <a:r>
              <a:rPr lang="de-DE" sz="1800" dirty="0" err="1"/>
              <a:t>behind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tip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smtClean="0"/>
              <a:t>positive </a:t>
            </a:r>
            <a:r>
              <a:rPr lang="de-DE" sz="1800" dirty="0" err="1"/>
              <a:t>coupling</a:t>
            </a:r>
            <a:endParaRPr lang="de-DE" sz="1800" dirty="0"/>
          </a:p>
          <a:p>
            <a:r>
              <a:rPr lang="de-DE" sz="1800" dirty="0"/>
              <a:t>= 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slipping</a:t>
            </a:r>
            <a:r>
              <a:rPr lang="de-DE" sz="1800" dirty="0"/>
              <a:t> = ideal </a:t>
            </a:r>
            <a:r>
              <a:rPr lang="de-DE" sz="1800" dirty="0" err="1"/>
              <a:t>direction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force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863611" y="4359505"/>
            <a:ext cx="499429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Rubber-</a:t>
            </a:r>
            <a:r>
              <a:rPr lang="de-DE" sz="1800" dirty="0" err="1"/>
              <a:t>facing</a:t>
            </a:r>
            <a:endParaRPr lang="de-DE" sz="1800" dirty="0"/>
          </a:p>
          <a:p>
            <a:r>
              <a:rPr lang="de-DE" sz="1800" dirty="0"/>
              <a:t>= </a:t>
            </a:r>
            <a:r>
              <a:rPr lang="de-DE" sz="1800" dirty="0" err="1"/>
              <a:t>low</a:t>
            </a:r>
            <a:r>
              <a:rPr lang="de-DE" sz="1800" dirty="0"/>
              <a:t> </a:t>
            </a:r>
            <a:r>
              <a:rPr lang="de-DE" sz="1800" dirty="0" err="1"/>
              <a:t>force</a:t>
            </a:r>
            <a:r>
              <a:rPr lang="de-DE" sz="1800" dirty="0"/>
              <a:t> </a:t>
            </a:r>
            <a:r>
              <a:rPr lang="de-DE" sz="1800" dirty="0" err="1"/>
              <a:t>required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thumb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holding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= high </a:t>
            </a:r>
            <a:r>
              <a:rPr lang="de-DE" sz="1800" dirty="0" err="1"/>
              <a:t>friction</a:t>
            </a:r>
            <a:r>
              <a:rPr lang="de-DE" sz="1800" dirty="0"/>
              <a:t>, </a:t>
            </a:r>
            <a:r>
              <a:rPr lang="de-DE" sz="1800" dirty="0" err="1"/>
              <a:t>even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perspiring</a:t>
            </a:r>
            <a:r>
              <a:rPr lang="de-DE" sz="1800" dirty="0"/>
              <a:t> </a:t>
            </a:r>
            <a:r>
              <a:rPr lang="de-DE" sz="1800" dirty="0" err="1"/>
              <a:t>fingers</a:t>
            </a:r>
            <a:endParaRPr lang="de-DE" sz="1800" dirty="0"/>
          </a:p>
        </p:txBody>
      </p:sp>
      <p:cxnSp>
        <p:nvCxnSpPr>
          <p:cNvPr id="10" name="Gerade Verbindung mit Pfeil 9"/>
          <p:cNvCxnSpPr>
            <a:stCxn id="8" idx="2"/>
          </p:cNvCxnSpPr>
          <p:nvPr/>
        </p:nvCxnSpPr>
        <p:spPr bwMode="auto">
          <a:xfrm>
            <a:off x="4463988" y="2078516"/>
            <a:ext cx="390250" cy="386577"/>
          </a:xfrm>
          <a:prstGeom prst="straightConnector1">
            <a:avLst/>
          </a:prstGeom>
          <a:noFill/>
          <a:ln w="25400" cap="flat" cmpd="sng" algn="ctr">
            <a:solidFill>
              <a:srgbClr val="BBE0E3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Gerade Verbindung mit Pfeil 10"/>
          <p:cNvCxnSpPr>
            <a:stCxn id="9" idx="0"/>
          </p:cNvCxnSpPr>
          <p:nvPr/>
        </p:nvCxnSpPr>
        <p:spPr bwMode="auto">
          <a:xfrm flipV="1">
            <a:off x="3360759" y="3274801"/>
            <a:ext cx="1715297" cy="1084704"/>
          </a:xfrm>
          <a:prstGeom prst="straightConnector1">
            <a:avLst/>
          </a:prstGeom>
          <a:noFill/>
          <a:ln w="25400" cap="flat" cmpd="sng" algn="ctr">
            <a:solidFill>
              <a:srgbClr val="BBE0E3"/>
            </a:solidFill>
            <a:prstDash val="solid"/>
            <a:headEnd type="none" w="med" len="me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Textfeld 11"/>
          <p:cNvSpPr txBox="1"/>
          <p:nvPr/>
        </p:nvSpPr>
        <p:spPr>
          <a:xfrm>
            <a:off x="7937511" y="5559834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6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352730" cy="496888"/>
          </a:xfrm>
        </p:spPr>
        <p:txBody>
          <a:bodyPr/>
          <a:lstStyle/>
          <a:p>
            <a:r>
              <a:rPr lang="de-DE" sz="2400" dirty="0" err="1">
                <a:cs typeface="Times New Roman" pitchFamily="18" charset="0"/>
              </a:rPr>
              <a:t>Which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 err="1">
                <a:cs typeface="Times New Roman" pitchFamily="18" charset="0"/>
              </a:rPr>
              <a:t>screwdriver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 err="1">
                <a:cs typeface="Times New Roman" pitchFamily="18" charset="0"/>
              </a:rPr>
              <a:t>is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 err="1">
                <a:cs typeface="Times New Roman" pitchFamily="18" charset="0"/>
              </a:rPr>
              <a:t>the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 err="1">
                <a:cs typeface="Times New Roman" pitchFamily="18" charset="0"/>
              </a:rPr>
              <a:t>most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 err="1">
                <a:cs typeface="Times New Roman" pitchFamily="18" charset="0"/>
              </a:rPr>
              <a:t>ergonomic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52320" y="5949280"/>
            <a:ext cx="1877731" cy="231668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308937" y="1331541"/>
            <a:ext cx="8335101" cy="4740090"/>
            <a:chOff x="308937" y="1331541"/>
            <a:chExt cx="8335101" cy="474009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37" y="1331541"/>
              <a:ext cx="6567319" cy="474009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0601" y="1844824"/>
              <a:ext cx="2383437" cy="2345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8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Compare</a:t>
            </a:r>
            <a:r>
              <a:rPr lang="de-DE" sz="3200" dirty="0"/>
              <a:t> </a:t>
            </a:r>
            <a:r>
              <a:rPr lang="de-DE" sz="3200" dirty="0" err="1"/>
              <a:t>use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323528" y="3596538"/>
            <a:ext cx="4108450" cy="2784790"/>
          </a:xfrm>
        </p:spPr>
        <p:txBody>
          <a:bodyPr/>
          <a:lstStyle/>
          <a:p>
            <a:r>
              <a:rPr lang="de-DE" sz="1800" dirty="0" err="1"/>
              <a:t>When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screwdriver</a:t>
            </a:r>
            <a:r>
              <a:rPr lang="de-DE" sz="1800" dirty="0"/>
              <a:t> must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turned</a:t>
            </a:r>
            <a:r>
              <a:rPr lang="de-DE" sz="1800" dirty="0"/>
              <a:t> </a:t>
            </a:r>
            <a:r>
              <a:rPr lang="de-DE" sz="1800" dirty="0" err="1"/>
              <a:t>several</a:t>
            </a:r>
            <a:r>
              <a:rPr lang="de-DE" sz="1800" dirty="0"/>
              <a:t> </a:t>
            </a:r>
            <a:r>
              <a:rPr lang="de-DE" sz="1800" dirty="0" err="1"/>
              <a:t>times</a:t>
            </a:r>
            <a:r>
              <a:rPr lang="de-DE" sz="1800" dirty="0"/>
              <a:t>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/>
              <a:t>Best compromise, thanks to ratchet, frictional coupling and clench grip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/>
              <a:t>Handle is bulbous and provides good contact; </a:t>
            </a:r>
            <a:r>
              <a:rPr lang="en-US" sz="1800" b="0" dirty="0" err="1"/>
              <a:t>regripping</a:t>
            </a:r>
            <a:r>
              <a:rPr lang="en-US" sz="1800" b="0" dirty="0"/>
              <a:t> possible if necessary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/>
              <a:t>Good control owing to the short distance between the bit and the grip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644008" y="3596538"/>
            <a:ext cx="4248472" cy="2160662"/>
          </a:xfrm>
        </p:spPr>
        <p:txBody>
          <a:bodyPr/>
          <a:lstStyle/>
          <a:p>
            <a:r>
              <a:rPr lang="de-DE" sz="1800" dirty="0" err="1"/>
              <a:t>Only</a:t>
            </a:r>
            <a:r>
              <a:rPr lang="de-DE" sz="1800" dirty="0"/>
              <a:t> a </a:t>
            </a:r>
            <a:r>
              <a:rPr lang="de-DE" sz="1800" dirty="0" err="1"/>
              <a:t>few</a:t>
            </a:r>
            <a:r>
              <a:rPr lang="de-DE" sz="1800" dirty="0"/>
              <a:t> </a:t>
            </a:r>
            <a:r>
              <a:rPr lang="de-DE" sz="1800" dirty="0" err="1"/>
              <a:t>turns</a:t>
            </a:r>
            <a:r>
              <a:rPr lang="de-DE" sz="1800" dirty="0"/>
              <a:t>, but </a:t>
            </a:r>
            <a:r>
              <a:rPr lang="de-DE" sz="1800" dirty="0" err="1"/>
              <a:t>with</a:t>
            </a:r>
            <a:r>
              <a:rPr lang="de-DE" sz="1800" dirty="0"/>
              <a:t> high </a:t>
            </a:r>
            <a:r>
              <a:rPr lang="de-DE" sz="1800" dirty="0" err="1"/>
              <a:t>force</a:t>
            </a:r>
            <a:r>
              <a:rPr lang="de-DE" sz="1800" dirty="0"/>
              <a:t>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/>
              <a:t>T-handle permits positive coupling and maximum transmission of force without force loss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/>
              <a:t>Interchangeable bits are accommodated in handle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/>
              <a:t>A drawback is the need for </a:t>
            </a:r>
            <a:r>
              <a:rPr lang="en-US" sz="1800" b="0" dirty="0" err="1"/>
              <a:t>regripping</a:t>
            </a:r>
            <a:r>
              <a:rPr lang="en-US" sz="1800" b="0" dirty="0"/>
              <a:t> for rotations over approximately 160°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14</a:t>
            </a:fld>
            <a:endParaRPr lang="de-DE" alt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14927" r="62943" b="236"/>
          <a:stretch/>
        </p:blipFill>
        <p:spPr>
          <a:xfrm>
            <a:off x="1187624" y="1212880"/>
            <a:ext cx="1980323" cy="2389130"/>
          </a:xfrm>
          <a:prstGeom prst="rect">
            <a:avLst/>
          </a:prstGeom>
        </p:spPr>
      </p:pic>
      <p:pic>
        <p:nvPicPr>
          <p:cNvPr id="12" name="Inhaltsplatzhalt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2996952"/>
            <a:ext cx="1877731" cy="23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t="6670" b="6831"/>
          <a:stretch/>
        </p:blipFill>
        <p:spPr>
          <a:xfrm>
            <a:off x="4409753" y="765175"/>
            <a:ext cx="256043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de-DE" sz="3200" dirty="0"/>
              <a:t>Ergonomics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interfaces</a:t>
            </a:r>
            <a:r>
              <a:rPr lang="de-DE" sz="3200" dirty="0"/>
              <a:t> </a:t>
            </a:r>
            <a:endParaRPr lang="de-DE" sz="28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60563"/>
            <a:ext cx="6618039" cy="4897437"/>
          </a:xfrm>
        </p:spPr>
        <p:txBody>
          <a:bodyPr/>
          <a:lstStyle/>
          <a:p>
            <a:r>
              <a:rPr lang="de-DE" dirty="0" err="1"/>
              <a:t>keyboards</a:t>
            </a:r>
            <a:endParaRPr lang="de-DE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dirty="0"/>
              <a:t>Dark letters on light keycaps matches the </a:t>
            </a:r>
            <a:r>
              <a:rPr lang="en-US" b="0" dirty="0">
                <a:solidFill>
                  <a:srgbClr val="94C11C"/>
                </a:solidFill>
              </a:rPr>
              <a:t>positive </a:t>
            </a:r>
            <a:r>
              <a:rPr lang="en-US" b="0" dirty="0"/>
              <a:t>display on the screen. This reduces the strain</a:t>
            </a:r>
            <a:r>
              <a:rPr lang="en-US" b="0" dirty="0">
                <a:solidFill>
                  <a:srgbClr val="94C11C"/>
                </a:solidFill>
              </a:rPr>
              <a:t> on the eyes.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ym typeface="Wingdings" panose="05000000000000000000" pitchFamily="2" charset="2"/>
              </a:rPr>
              <a:t>The level of soiling is evident more quickly on light keyboards (this can be considered either an advantage or a drawback</a:t>
            </a:r>
            <a:r>
              <a:rPr lang="en-US" b="0" dirty="0" smtClean="0">
                <a:sym typeface="Wingdings" panose="05000000000000000000" pitchFamily="2" charset="2"/>
              </a:rPr>
              <a:t>)</a:t>
            </a:r>
            <a:endParaRPr lang="de-DE" b="0" dirty="0">
              <a:solidFill>
                <a:srgbClr val="94C11C"/>
              </a:solidFill>
              <a:sym typeface="Wingdings" panose="05000000000000000000" pitchFamily="2" charset="2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ym typeface="Wingdings" panose="05000000000000000000" pitchFamily="2" charset="2"/>
              </a:rPr>
              <a:t>Black keyboards have a tendency to shine, making the characters on them difficult to discern.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15</a:t>
            </a:fld>
            <a:endParaRPr lang="de-DE" altLang="de-DE" dirty="0"/>
          </a:p>
        </p:txBody>
      </p:sp>
      <p:pic>
        <p:nvPicPr>
          <p:cNvPr id="10" name="Inhaltsplatzhalt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28384" y="5719010"/>
            <a:ext cx="1877731" cy="23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27974" r="41053" b="43864"/>
          <a:stretch/>
        </p:blipFill>
        <p:spPr>
          <a:xfrm>
            <a:off x="6518977" y="4342689"/>
            <a:ext cx="2448272" cy="10815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7" t="60898" r="5737" b="7603"/>
          <a:stretch/>
        </p:blipFill>
        <p:spPr>
          <a:xfrm>
            <a:off x="6372200" y="1715031"/>
            <a:ext cx="2451033" cy="10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Ergonomics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interfaces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386" y="1513066"/>
            <a:ext cx="6840562" cy="4897437"/>
          </a:xfrm>
        </p:spPr>
        <p:txBody>
          <a:bodyPr/>
          <a:lstStyle/>
          <a:p>
            <a:r>
              <a:rPr lang="de-DE" dirty="0" err="1" smtClean="0">
                <a:solidFill>
                  <a:srgbClr val="94C11C"/>
                </a:solidFill>
              </a:rPr>
              <a:t>advantages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/>
              <a:t>keyboard</a:t>
            </a:r>
            <a:r>
              <a:rPr lang="de-DE" dirty="0"/>
              <a:t> </a:t>
            </a:r>
            <a:r>
              <a:rPr lang="de-DE" dirty="0" smtClean="0"/>
              <a:t>: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Clear </a:t>
            </a:r>
            <a:r>
              <a:rPr lang="de-DE" b="0" dirty="0" err="1"/>
              <a:t>pressure</a:t>
            </a:r>
            <a:r>
              <a:rPr lang="de-DE" b="0" dirty="0"/>
              <a:t> </a:t>
            </a:r>
            <a:r>
              <a:rPr lang="de-DE" b="0" dirty="0" err="1"/>
              <a:t>point</a:t>
            </a:r>
            <a:r>
              <a:rPr lang="de-DE" b="0" dirty="0"/>
              <a:t> </a:t>
            </a:r>
            <a:endParaRPr lang="de-DE" b="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b="0" dirty="0"/>
              <a:t>large </a:t>
            </a:r>
            <a:r>
              <a:rPr lang="de-DE" b="0" dirty="0" err="1"/>
              <a:t>keys</a:t>
            </a:r>
            <a:r>
              <a:rPr lang="de-DE" b="0" dirty="0"/>
              <a:t>, </a:t>
            </a:r>
            <a:r>
              <a:rPr lang="de-DE" b="0" dirty="0" err="1"/>
              <a:t>geometry</a:t>
            </a:r>
            <a:r>
              <a:rPr lang="de-DE" b="0" dirty="0"/>
              <a:t> </a:t>
            </a:r>
            <a:r>
              <a:rPr lang="de-DE" b="0" dirty="0" err="1"/>
              <a:t>matching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 smtClean="0"/>
              <a:t>fingertips</a:t>
            </a:r>
            <a:endParaRPr lang="de-DE" b="0" dirty="0" smtClean="0"/>
          </a:p>
          <a:p>
            <a:pPr>
              <a:buClr>
                <a:schemeClr val="accent2"/>
              </a:buClr>
            </a:pPr>
            <a:r>
              <a:rPr lang="de-DE" dirty="0" err="1">
                <a:solidFill>
                  <a:srgbClr val="E14D0E"/>
                </a:solidFill>
              </a:rPr>
              <a:t>drawback</a:t>
            </a:r>
            <a:r>
              <a:rPr lang="de-DE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its</a:t>
            </a:r>
            <a:r>
              <a:rPr lang="de-DE" b="0" dirty="0"/>
              <a:t> </a:t>
            </a:r>
            <a:r>
              <a:rPr lang="de-DE" b="0" dirty="0" err="1"/>
              <a:t>space</a:t>
            </a:r>
            <a:r>
              <a:rPr lang="de-DE" b="0" dirty="0"/>
              <a:t> </a:t>
            </a:r>
            <a:r>
              <a:rPr lang="de-DE" b="0" dirty="0" err="1" smtClean="0"/>
              <a:t>requirement</a:t>
            </a:r>
            <a:endParaRPr lang="de-DE" b="0" dirty="0" smtClean="0"/>
          </a:p>
          <a:p>
            <a:pPr>
              <a:buClr>
                <a:schemeClr val="accent2"/>
              </a:buClr>
            </a:pPr>
            <a:endParaRPr lang="de-DE" sz="1800" dirty="0">
              <a:solidFill>
                <a:srgbClr val="E14D0E"/>
              </a:solidFill>
            </a:endParaRPr>
          </a:p>
          <a:p>
            <a:pPr marL="0" lvl="2" indent="0">
              <a:buNone/>
            </a:pPr>
            <a:r>
              <a:rPr lang="de-DE" b="1" dirty="0"/>
              <a:t>Mobile </a:t>
            </a:r>
            <a:r>
              <a:rPr lang="de-DE" b="1" dirty="0" err="1"/>
              <a:t>devices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 smtClean="0"/>
              <a:t>screens</a:t>
            </a:r>
            <a:r>
              <a:rPr lang="de-DE" dirty="0" smtClean="0"/>
              <a:t>,</a:t>
            </a:r>
          </a:p>
          <a:p>
            <a:pPr marL="342900" lvl="2" indent="-342900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(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signalled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solidFill>
                  <a:srgbClr val="94C11C"/>
                </a:solidFill>
              </a:rPr>
              <a:t>vibration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>
              <a:sym typeface="Wingdings" panose="05000000000000000000" pitchFamily="2" charset="2"/>
            </a:endParaRPr>
          </a:p>
          <a:p>
            <a:pPr marL="342900" lvl="2" indent="-342900"/>
            <a:r>
              <a:rPr lang="en-US" dirty="0" smtClean="0">
                <a:sym typeface="Wingdings" panose="05000000000000000000" pitchFamily="2" charset="2"/>
              </a:rPr>
              <a:t>switch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abc</a:t>
            </a:r>
            <a:r>
              <a:rPr lang="de-DE" dirty="0" smtClean="0">
                <a:sym typeface="Wingdings" panose="05000000000000000000" pitchFamily="2" charset="2"/>
              </a:rPr>
              <a:t>  123 </a:t>
            </a:r>
            <a:r>
              <a:rPr lang="en-US" dirty="0" smtClean="0">
                <a:sym typeface="Wingdings" panose="05000000000000000000" pitchFamily="2" charset="2"/>
              </a:rPr>
              <a:t> …this </a:t>
            </a:r>
            <a:r>
              <a:rPr lang="en-US" dirty="0">
                <a:sym typeface="Wingdings" panose="05000000000000000000" pitchFamily="2" charset="2"/>
              </a:rPr>
              <a:t>leads to input </a:t>
            </a:r>
            <a:r>
              <a:rPr lang="en-US" dirty="0" smtClean="0">
                <a:sym typeface="Wingdings" panose="05000000000000000000" pitchFamily="2" charset="2"/>
              </a:rPr>
              <a:t>errors</a:t>
            </a:r>
            <a:endParaRPr lang="en-US" dirty="0">
              <a:sym typeface="Wingdings" panose="05000000000000000000" pitchFamily="2" charset="2"/>
            </a:endParaRPr>
          </a:p>
          <a:p>
            <a:pPr marL="342900" lvl="2" indent="-342900"/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94C11C"/>
                </a:solidFill>
              </a:rPr>
              <a:t>stylus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6"/>
          <a:stretch/>
        </p:blipFill>
        <p:spPr>
          <a:xfrm>
            <a:off x="7368274" y="2348880"/>
            <a:ext cx="1512167" cy="233507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9" y="765175"/>
            <a:ext cx="2112906" cy="17402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17692" b="3692"/>
          <a:stretch/>
        </p:blipFill>
        <p:spPr>
          <a:xfrm>
            <a:off x="7319114" y="4482053"/>
            <a:ext cx="1561327" cy="176727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417435" y="6196161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 Alle Bilder: © Michael Hüter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35874"/>
            <a:ext cx="8064500" cy="496888"/>
          </a:xfrm>
        </p:spPr>
        <p:txBody>
          <a:bodyPr/>
          <a:lstStyle/>
          <a:p>
            <a:r>
              <a:rPr lang="de-DE" sz="3200" dirty="0"/>
              <a:t>Ergonomics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work</a:t>
            </a:r>
            <a:r>
              <a:rPr lang="de-DE" sz="3200" dirty="0"/>
              <a:t> </a:t>
            </a:r>
            <a:r>
              <a:rPr lang="de-DE" sz="3200" dirty="0" err="1"/>
              <a:t>equipment</a:t>
            </a:r>
            <a:r>
              <a:rPr lang="de-DE" sz="3200" dirty="0" smtClean="0"/>
              <a:t>/ </a:t>
            </a:r>
            <a:r>
              <a:rPr lang="de-DE" sz="3200" dirty="0" err="1" smtClean="0"/>
              <a:t>workplace</a:t>
            </a:r>
            <a:r>
              <a:rPr lang="de-DE" sz="3200" dirty="0" smtClean="0"/>
              <a:t> design</a:t>
            </a:r>
            <a:br>
              <a:rPr lang="de-DE" sz="3200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184500"/>
            <a:ext cx="8064500" cy="4897437"/>
          </a:xfrm>
        </p:spPr>
        <p:txBody>
          <a:bodyPr/>
          <a:lstStyle/>
          <a:p>
            <a:pPr marL="0" indent="20638">
              <a:buFontTx/>
              <a:buNone/>
            </a:pPr>
            <a:endParaRPr lang="de-DE" dirty="0" smtClean="0"/>
          </a:p>
          <a:p>
            <a:pPr marL="0" indent="20638">
              <a:buFontTx/>
              <a:buNone/>
            </a:pPr>
            <a:r>
              <a:rPr lang="de-DE" dirty="0" smtClean="0"/>
              <a:t>Design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stresses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origin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impairing</a:t>
            </a:r>
            <a:r>
              <a:rPr lang="de-DE" dirty="0"/>
              <a:t> </a:t>
            </a:r>
            <a:r>
              <a:rPr lang="de-DE" dirty="0" err="1"/>
              <a:t>strain</a:t>
            </a:r>
            <a:r>
              <a:rPr lang="de-DE" dirty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17</a:t>
            </a:fld>
            <a:endParaRPr lang="de-DE" altLang="de-DE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495" y="3021927"/>
            <a:ext cx="2677157" cy="19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452" y="3138998"/>
            <a:ext cx="2584901" cy="1865702"/>
          </a:xfrm>
          <a:prstGeom prst="rect">
            <a:avLst/>
          </a:prstGeom>
          <a:noFill/>
        </p:spPr>
      </p:pic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444021" y="3087259"/>
            <a:ext cx="782279" cy="7591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12525"/>
              </p:ext>
            </p:extLst>
          </p:nvPr>
        </p:nvGraphicFramePr>
        <p:xfrm>
          <a:off x="467543" y="5013176"/>
          <a:ext cx="8208913" cy="143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Supply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parts</a:t>
                      </a: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during</a:t>
                      </a: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assembly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Roller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conveyor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too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high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Press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workplace</a:t>
                      </a: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Control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panel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too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low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operation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in a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standing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position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room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feet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during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operation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in a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seated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position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Press </a:t>
                      </a:r>
                      <a:r>
                        <a:rPr kumimoji="0" lang="de-DE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workplace</a:t>
                      </a:r>
                      <a:endParaRPr kumimoji="0" lang="de-DE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Retrofitted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lighting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working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area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– ideal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illumination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not 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possible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de-D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glare</a:t>
                      </a: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265242" y="2473168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 © Michael Hüter</a:t>
            </a:r>
            <a:endParaRPr lang="de-DE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514578" y="3477431"/>
            <a:ext cx="835570" cy="8465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55" y="2970817"/>
            <a:ext cx="3191040" cy="23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1966238" y="2939305"/>
            <a:ext cx="835570" cy="84096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24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Impact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work</a:t>
            </a:r>
            <a:r>
              <a:rPr lang="de-DE" sz="3200" dirty="0"/>
              <a:t> </a:t>
            </a:r>
            <a:r>
              <a:rPr lang="de-DE" sz="3200" dirty="0" err="1"/>
              <a:t>environment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31" y="1433043"/>
            <a:ext cx="6785319" cy="4897437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18</a:t>
            </a:fld>
            <a:endParaRPr lang="de-DE" altLang="de-DE" dirty="0"/>
          </a:p>
        </p:txBody>
      </p:sp>
      <p:pic>
        <p:nvPicPr>
          <p:cNvPr id="10" name="Inhaltsplatzhalt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43159" y="6098812"/>
            <a:ext cx="1877731" cy="23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32620" y="1700808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79340" y="3080272"/>
            <a:ext cx="10084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Colour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4701602"/>
            <a:ext cx="158417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err="1" smtClean="0"/>
              <a:t>Hazardous</a:t>
            </a:r>
            <a:r>
              <a:rPr lang="de-DE" dirty="0" smtClean="0"/>
              <a:t> </a:t>
            </a:r>
            <a:r>
              <a:rPr lang="de-DE" dirty="0" err="1" smtClean="0"/>
              <a:t>substances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032931" y="5080931"/>
            <a:ext cx="25034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Mechanical</a:t>
            </a:r>
            <a:endParaRPr lang="de-DE" dirty="0" smtClean="0"/>
          </a:p>
          <a:p>
            <a:r>
              <a:rPr lang="de-DE" dirty="0" err="1"/>
              <a:t>v</a:t>
            </a:r>
            <a:r>
              <a:rPr lang="de-DE" dirty="0" err="1" smtClean="0"/>
              <a:t>ibration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814804" y="5529038"/>
            <a:ext cx="285958" cy="486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275856" y="5893824"/>
            <a:ext cx="16565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848362" y="3429154"/>
            <a:ext cx="187220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Sound/</a:t>
            </a:r>
            <a:r>
              <a:rPr lang="de-DE" dirty="0" err="1" smtClean="0"/>
              <a:t>noise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124257" y="1427633"/>
            <a:ext cx="154239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Radiation</a:t>
            </a:r>
          </a:p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851920" y="1427633"/>
            <a:ext cx="13360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Climate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7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99437" y="1844824"/>
            <a:ext cx="6102350" cy="592137"/>
          </a:xfrm>
        </p:spPr>
        <p:txBody>
          <a:bodyPr/>
          <a:lstStyle/>
          <a:p>
            <a:pPr eaLnBrk="1" hangingPunct="1"/>
            <a:r>
              <a:rPr lang="de-DE" sz="3600" dirty="0"/>
              <a:t>Legal </a:t>
            </a:r>
            <a:r>
              <a:rPr lang="de-DE" sz="3600" dirty="0" err="1"/>
              <a:t>information</a:t>
            </a:r>
            <a:endParaRPr lang="de-DE" altLang="de-DE" sz="3600" dirty="0" smtClean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99437" y="2348880"/>
            <a:ext cx="6102350" cy="33877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100000"/>
              <a:defRPr/>
            </a:pPr>
            <a:r>
              <a:rPr lang="de-DE" b="1" dirty="0" err="1"/>
              <a:t>Author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 smtClean="0"/>
              <a:t>module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Professor </a:t>
            </a:r>
            <a:r>
              <a:rPr lang="de-DE" dirty="0"/>
              <a:t>Dr.-Ing. Torsten </a:t>
            </a:r>
            <a:r>
              <a:rPr lang="de-DE" dirty="0" smtClean="0"/>
              <a:t>Merkel</a:t>
            </a:r>
            <a:br>
              <a:rPr lang="de-DE" dirty="0" smtClean="0"/>
            </a:br>
            <a:r>
              <a:rPr lang="de-DE" dirty="0" smtClean="0"/>
              <a:t>University </a:t>
            </a:r>
            <a:r>
              <a:rPr lang="de-DE" dirty="0" err="1"/>
              <a:t>of</a:t>
            </a:r>
            <a:r>
              <a:rPr lang="de-DE" dirty="0"/>
              <a:t> Applied </a:t>
            </a:r>
            <a:r>
              <a:rPr lang="de-DE" dirty="0" err="1"/>
              <a:t>Sciences</a:t>
            </a:r>
            <a:r>
              <a:rPr lang="de-DE" dirty="0"/>
              <a:t> Zwickau (</a:t>
            </a:r>
            <a:r>
              <a:rPr lang="de-DE" dirty="0" smtClean="0"/>
              <a:t>WHZ)</a:t>
            </a:r>
            <a:br>
              <a:rPr lang="de-DE" dirty="0" smtClean="0"/>
            </a:br>
            <a:r>
              <a:rPr lang="de-DE" dirty="0" err="1" smtClean="0"/>
              <a:t>Chair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labour</a:t>
            </a:r>
            <a:r>
              <a:rPr lang="de-DE" dirty="0"/>
              <a:t> </a:t>
            </a:r>
            <a:r>
              <a:rPr lang="de-DE" dirty="0" err="1" smtClean="0"/>
              <a:t>sciences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Torsten.Merkel@fh-zwickau.de</a:t>
            </a:r>
            <a:endParaRPr lang="de-DE" altLang="de-DE" dirty="0"/>
          </a:p>
          <a:p>
            <a:pPr>
              <a:spcAft>
                <a:spcPts val="0"/>
              </a:spcAft>
            </a:pPr>
            <a:r>
              <a:rPr lang="de-DE" dirty="0" err="1"/>
              <a:t>Launched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financed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 smtClean="0"/>
              <a:t>:</a:t>
            </a:r>
            <a:endParaRPr lang="de-DE" dirty="0">
              <a:solidFill>
                <a:srgbClr val="1F497D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dirty="0" err="1"/>
              <a:t>Commission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Occupational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Standardization</a:t>
            </a:r>
            <a:r>
              <a:rPr lang="de-DE" dirty="0"/>
              <a:t> (KAN)</a:t>
            </a:r>
          </a:p>
          <a:p>
            <a:pPr>
              <a:spcAft>
                <a:spcPts val="0"/>
              </a:spcAft>
            </a:pPr>
            <a:r>
              <a:rPr lang="de-DE" dirty="0"/>
              <a:t>Alte </a:t>
            </a:r>
            <a:r>
              <a:rPr lang="de-DE" dirty="0" err="1"/>
              <a:t>Heerstrasse</a:t>
            </a:r>
            <a:r>
              <a:rPr lang="de-DE" dirty="0"/>
              <a:t> 111</a:t>
            </a:r>
          </a:p>
          <a:p>
            <a:pPr>
              <a:spcAft>
                <a:spcPts val="0"/>
              </a:spcAft>
            </a:pPr>
            <a:r>
              <a:rPr lang="de-DE" dirty="0"/>
              <a:t>53757 </a:t>
            </a:r>
            <a:r>
              <a:rPr lang="de-DE"/>
              <a:t>Sankt </a:t>
            </a:r>
            <a:r>
              <a:rPr lang="de-DE" smtClean="0"/>
              <a:t>Augustin, Germany</a:t>
            </a:r>
            <a:endParaRPr lang="de-DE" dirty="0"/>
          </a:p>
          <a:p>
            <a:pPr>
              <a:spcAft>
                <a:spcPts val="0"/>
              </a:spcAft>
            </a:pPr>
            <a:r>
              <a:rPr lang="fr-FR" dirty="0">
                <a:hlinkClick r:id="rId4"/>
              </a:rPr>
              <a:t>www</a:t>
            </a:r>
            <a:r>
              <a:rPr lang="de-DE" dirty="0" smtClean="0">
                <a:hlinkClick r:id="rId4"/>
              </a:rPr>
              <a:t>.kan.de</a:t>
            </a:r>
            <a:r>
              <a:rPr lang="fr-FR" dirty="0"/>
              <a:t> </a:t>
            </a:r>
            <a:endParaRPr lang="de-DE" dirty="0"/>
          </a:p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FFFF00"/>
                </a:solidFill>
                <a:hlinkClick r:id="rId5"/>
              </a:rPr>
              <a:t>https://ergonomie.kan-praxis.de/die-module</a:t>
            </a:r>
            <a:r>
              <a:rPr lang="fr-FR" dirty="0"/>
              <a:t> </a:t>
            </a:r>
          </a:p>
          <a:p>
            <a:pPr eaLnBrk="1" hangingPunct="1">
              <a:tabLst>
                <a:tab pos="665163" algn="l"/>
              </a:tabLst>
            </a:pPr>
            <a:endParaRPr lang="de-DE" altLang="de-DE" dirty="0"/>
          </a:p>
          <a:p>
            <a:pPr eaLnBrk="1" hangingPunct="1">
              <a:tabLst>
                <a:tab pos="665163" algn="l"/>
              </a:tabLst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801688"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801688" eaLnBrk="0" hangingPunct="0"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defTabSz="801688" eaLnBrk="0" hangingPunct="0">
              <a:buClr>
                <a:srgbClr val="FAB500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801688" eaLnBrk="0" hangingPunct="0">
              <a:buFont typeface="Wingdings" pitchFamily="2" charset="2"/>
              <a:buChar char="§"/>
              <a:defRPr sz="2100">
                <a:solidFill>
                  <a:schemeClr val="bg2"/>
                </a:solidFill>
                <a:latin typeface="Arial" charset="0"/>
              </a:defRPr>
            </a:lvl4pPr>
            <a:lvl5pPr marL="2057400" indent="-228600" defTabSz="801688" eaLnBrk="0" hangingPunct="0"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9pPr>
          </a:lstStyle>
          <a:p>
            <a:pPr eaLnBrk="1" hangingPunct="1"/>
            <a:fld id="{868F37FD-5197-4A6B-A90A-B1B52A836E6B}" type="datetime1">
              <a:rPr lang="de-DE" altLang="de-DE" sz="1200" b="0" smtClean="0">
                <a:solidFill>
                  <a:schemeClr val="bg1"/>
                </a:solidFill>
              </a:rPr>
              <a:t>11.11.2019</a:t>
            </a:fld>
            <a:endParaRPr lang="de-DE" altLang="de-DE" sz="1200" b="0" smtClean="0">
              <a:solidFill>
                <a:schemeClr val="bg1"/>
              </a:solidFill>
            </a:endParaRPr>
          </a:p>
        </p:txBody>
      </p:sp>
      <p:sp>
        <p:nvSpPr>
          <p:cNvPr id="409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801688"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801688" eaLnBrk="0" hangingPunct="0"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defTabSz="801688" eaLnBrk="0" hangingPunct="0">
              <a:buClr>
                <a:srgbClr val="FAB500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801688" eaLnBrk="0" hangingPunct="0">
              <a:buFont typeface="Wingdings" pitchFamily="2" charset="2"/>
              <a:buChar char="§"/>
              <a:defRPr sz="2100">
                <a:solidFill>
                  <a:schemeClr val="bg2"/>
                </a:solidFill>
                <a:latin typeface="Arial" charset="0"/>
              </a:defRPr>
            </a:lvl4pPr>
            <a:lvl5pPr marL="2057400" indent="-228600" defTabSz="801688" eaLnBrk="0" hangingPunct="0"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200" b="0" dirty="0" smtClean="0">
                <a:solidFill>
                  <a:schemeClr val="bg1"/>
                </a:solidFill>
              </a:rPr>
              <a:t>Module 0 – Learning ergonomics.</a:t>
            </a:r>
          </a:p>
        </p:txBody>
      </p:sp>
      <p:sp>
        <p:nvSpPr>
          <p:cNvPr id="410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01688"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801688" eaLnBrk="0" hangingPunct="0"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defTabSz="801688" eaLnBrk="0" hangingPunct="0">
              <a:buClr>
                <a:srgbClr val="FAB500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801688" eaLnBrk="0" hangingPunct="0">
              <a:buFont typeface="Wingdings" pitchFamily="2" charset="2"/>
              <a:buChar char="§"/>
              <a:defRPr sz="2100">
                <a:solidFill>
                  <a:schemeClr val="bg2"/>
                </a:solidFill>
                <a:latin typeface="Arial" charset="0"/>
              </a:defRPr>
            </a:lvl4pPr>
            <a:lvl5pPr marL="2057400" indent="-228600" defTabSz="801688" eaLnBrk="0" hangingPunct="0"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9pPr>
          </a:lstStyle>
          <a:p>
            <a:pPr eaLnBrk="1" hangingPunct="1"/>
            <a:fld id="{BCC2C6F0-1BA5-4E04-98C1-715F2565A0CD}" type="slidenum">
              <a:rPr lang="de-DE" altLang="de-DE" sz="1200" b="0" smtClean="0">
                <a:solidFill>
                  <a:schemeClr val="bg1"/>
                </a:solidFill>
              </a:rPr>
              <a:pPr eaLnBrk="1" hangingPunct="1"/>
              <a:t>2</a:t>
            </a:fld>
            <a:endParaRPr lang="de-DE" altLang="de-DE" sz="1200" b="0" dirty="0" smtClean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Definition</a:t>
            </a:r>
            <a:r>
              <a:rPr lang="de-DE" sz="3200" dirty="0" smtClean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term</a:t>
            </a:r>
            <a:r>
              <a:rPr lang="de-DE" sz="3200" dirty="0"/>
              <a:t> "ergonomics"</a:t>
            </a:r>
            <a:endParaRPr lang="de-DE" altLang="de-DE" dirty="0" smtClean="0"/>
          </a:p>
        </p:txBody>
      </p:sp>
      <p:sp>
        <p:nvSpPr>
          <p:cNvPr id="4102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2700">
              <a:buFontTx/>
              <a:buNone/>
            </a:pPr>
            <a:r>
              <a:rPr lang="de-DE" b="0" dirty="0"/>
              <a:t>Ergonomics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dirty="0" err="1">
                <a:solidFill>
                  <a:srgbClr val="E14D0E"/>
                </a:solidFill>
              </a:rPr>
              <a:t>science</a:t>
            </a:r>
            <a:r>
              <a:rPr lang="de-DE" dirty="0">
                <a:solidFill>
                  <a:srgbClr val="E14D0E"/>
                </a:solidFill>
              </a:rPr>
              <a:t> </a:t>
            </a:r>
            <a:r>
              <a:rPr lang="de-DE" dirty="0" err="1">
                <a:solidFill>
                  <a:srgbClr val="E14D0E"/>
                </a:solidFill>
              </a:rPr>
              <a:t>of</a:t>
            </a:r>
            <a:r>
              <a:rPr lang="de-DE" dirty="0">
                <a:solidFill>
                  <a:srgbClr val="E14D0E"/>
                </a:solidFill>
              </a:rPr>
              <a:t> human </a:t>
            </a:r>
            <a:r>
              <a:rPr lang="de-DE" dirty="0" err="1">
                <a:solidFill>
                  <a:srgbClr val="E14D0E"/>
                </a:solidFill>
              </a:rPr>
              <a:t>beings</a:t>
            </a:r>
            <a:r>
              <a:rPr lang="de-DE" dirty="0">
                <a:solidFill>
                  <a:srgbClr val="E14D0E"/>
                </a:solidFill>
              </a:rPr>
              <a:t> </a:t>
            </a:r>
            <a:r>
              <a:rPr lang="de-DE" dirty="0" err="1">
                <a:solidFill>
                  <a:srgbClr val="E14D0E"/>
                </a:solidFill>
              </a:rPr>
              <a:t>and</a:t>
            </a:r>
            <a:r>
              <a:rPr lang="de-DE" dirty="0">
                <a:solidFill>
                  <a:srgbClr val="E14D0E"/>
                </a:solidFill>
              </a:rPr>
              <a:t> </a:t>
            </a:r>
            <a:r>
              <a:rPr lang="de-DE" dirty="0" err="1">
                <a:solidFill>
                  <a:srgbClr val="E14D0E"/>
                </a:solidFill>
              </a:rPr>
              <a:t>technology</a:t>
            </a:r>
            <a:r>
              <a:rPr lang="de-DE" b="0" dirty="0"/>
              <a:t>. </a:t>
            </a:r>
            <a:r>
              <a:rPr lang="de-DE" b="0" dirty="0" err="1"/>
              <a:t>It</a:t>
            </a:r>
            <a:r>
              <a:rPr lang="de-DE" b="0" dirty="0"/>
              <a:t> </a:t>
            </a:r>
            <a:r>
              <a:rPr lang="de-DE" b="0" dirty="0" err="1"/>
              <a:t>encompasses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design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products</a:t>
            </a:r>
            <a:r>
              <a:rPr lang="de-DE" b="0" dirty="0"/>
              <a:t>, </a:t>
            </a:r>
            <a:r>
              <a:rPr lang="de-DE" b="0" dirty="0" err="1"/>
              <a:t>product</a:t>
            </a:r>
            <a:r>
              <a:rPr lang="de-DE" b="0" dirty="0"/>
              <a:t> </a:t>
            </a:r>
            <a:r>
              <a:rPr lang="de-DE" b="0" dirty="0" err="1"/>
              <a:t>details</a:t>
            </a:r>
            <a:r>
              <a:rPr lang="de-DE" b="0" dirty="0"/>
              <a:t>, </a:t>
            </a:r>
            <a:r>
              <a:rPr lang="de-DE" b="0" dirty="0" err="1"/>
              <a:t>workplaces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complex</a:t>
            </a:r>
            <a:r>
              <a:rPr lang="de-DE" b="0" dirty="0"/>
              <a:t> </a:t>
            </a:r>
            <a:r>
              <a:rPr lang="de-DE" b="0" dirty="0" err="1"/>
              <a:t>work</a:t>
            </a:r>
            <a:r>
              <a:rPr lang="de-DE" b="0" dirty="0"/>
              <a:t> </a:t>
            </a:r>
            <a:r>
              <a:rPr lang="de-DE" b="0" dirty="0" err="1"/>
              <a:t>systems</a:t>
            </a:r>
            <a:r>
              <a:rPr lang="de-DE" b="0" dirty="0"/>
              <a:t> </a:t>
            </a:r>
            <a:r>
              <a:rPr lang="de-DE" b="0" dirty="0" err="1"/>
              <a:t>against</a:t>
            </a:r>
            <a:r>
              <a:rPr lang="de-DE" b="0" dirty="0"/>
              <a:t> </a:t>
            </a:r>
            <a:r>
              <a:rPr lang="de-DE" b="0" dirty="0" err="1"/>
              <a:t>criteria</a:t>
            </a:r>
            <a:r>
              <a:rPr lang="de-DE" b="0" dirty="0"/>
              <a:t> </a:t>
            </a:r>
            <a:r>
              <a:rPr lang="de-DE" b="0" dirty="0" err="1"/>
              <a:t>which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determined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human </a:t>
            </a:r>
            <a:r>
              <a:rPr lang="de-DE" b="0" dirty="0" err="1"/>
              <a:t>characteristics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abilities</a:t>
            </a:r>
            <a:r>
              <a:rPr lang="de-DE" b="0" dirty="0"/>
              <a:t>.</a:t>
            </a:r>
          </a:p>
          <a:p>
            <a:pPr lvl="1" eaLnBrk="1" hangingPunct="1"/>
            <a:endParaRPr lang="de-DE" altLang="de-DE" dirty="0" smtClean="0"/>
          </a:p>
          <a:p>
            <a:pPr lvl="1" eaLnBrk="1" hangingPunct="1"/>
            <a:endParaRPr lang="de-DE" altLang="de-DE" dirty="0" smtClean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21133" y="3867432"/>
            <a:ext cx="8299339" cy="1738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2"/>
                </a:solidFill>
              </a:rPr>
              <a:t>Ergonomics: </a:t>
            </a:r>
            <a:r>
              <a:rPr lang="en-US" sz="1800" i="1" dirty="0">
                <a:solidFill>
                  <a:schemeClr val="bg2"/>
                </a:solidFill>
              </a:rPr>
              <a:t>"Scientific discipline concerned with the understanding of interactions among human and other elements of a system, and the profession that applies theory, principles, data and methods to design in order to optimize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en-US" sz="1800" b="1" i="1" dirty="0">
                <a:solidFill>
                  <a:srgbClr val="E14D0E"/>
                </a:solidFill>
              </a:rPr>
              <a:t>human well-being </a:t>
            </a:r>
            <a:r>
              <a:rPr lang="en-US" sz="1800" i="1" dirty="0">
                <a:solidFill>
                  <a:schemeClr val="bg2"/>
                </a:solidFill>
              </a:rPr>
              <a:t>and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en-US" sz="1800" b="1" i="1" dirty="0">
                <a:solidFill>
                  <a:srgbClr val="E14D0E"/>
                </a:solidFill>
              </a:rPr>
              <a:t>overall system performance</a:t>
            </a:r>
            <a:r>
              <a:rPr lang="en-US" sz="1800" b="1" dirty="0" smtClean="0">
                <a:solidFill>
                  <a:schemeClr val="bg2"/>
                </a:solidFill>
              </a:rPr>
              <a:t>".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</a:rPr>
              <a:t>Definition of ergonomics in EN 614-1 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(identical to that in EN ISO 6385)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801688"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801688" eaLnBrk="0" hangingPunct="0"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defTabSz="801688" eaLnBrk="0" hangingPunct="0">
              <a:buClr>
                <a:srgbClr val="FAB500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801688" eaLnBrk="0" hangingPunct="0">
              <a:buFont typeface="Wingdings" pitchFamily="2" charset="2"/>
              <a:buChar char="§"/>
              <a:defRPr sz="2100">
                <a:solidFill>
                  <a:schemeClr val="bg2"/>
                </a:solidFill>
                <a:latin typeface="Arial" charset="0"/>
              </a:defRPr>
            </a:lvl4pPr>
            <a:lvl5pPr marL="2057400" indent="-228600" defTabSz="801688" eaLnBrk="0" hangingPunct="0"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9pPr>
          </a:lstStyle>
          <a:p>
            <a:pPr eaLnBrk="1" hangingPunct="1"/>
            <a:fld id="{630DA011-30FA-4FBF-BC07-21DD55AD9607}" type="datetime1">
              <a:rPr lang="de-DE" altLang="de-DE" sz="1200" b="0" smtClean="0">
                <a:solidFill>
                  <a:schemeClr val="bg1"/>
                </a:solidFill>
              </a:rPr>
              <a:t>11.11.2019</a:t>
            </a:fld>
            <a:endParaRPr lang="de-DE" altLang="de-DE" sz="1200" b="0" smtClean="0">
              <a:solidFill>
                <a:schemeClr val="bg1"/>
              </a:solidFill>
            </a:endParaRPr>
          </a:p>
        </p:txBody>
      </p:sp>
      <p:sp>
        <p:nvSpPr>
          <p:cNvPr id="51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15616" y="6496049"/>
            <a:ext cx="4375150" cy="333375"/>
          </a:xfrm>
          <a:noFill/>
        </p:spPr>
        <p:txBody>
          <a:bodyPr/>
          <a:lstStyle>
            <a:lvl1pPr defTabSz="801688"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801688" eaLnBrk="0" hangingPunct="0"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defTabSz="801688" eaLnBrk="0" hangingPunct="0">
              <a:buClr>
                <a:srgbClr val="FAB500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801688" eaLnBrk="0" hangingPunct="0">
              <a:buFont typeface="Wingdings" pitchFamily="2" charset="2"/>
              <a:buChar char="§"/>
              <a:defRPr sz="2100">
                <a:solidFill>
                  <a:schemeClr val="bg2"/>
                </a:solidFill>
                <a:latin typeface="Arial" charset="0"/>
              </a:defRPr>
            </a:lvl4pPr>
            <a:lvl5pPr marL="2057400" indent="-228600" defTabSz="801688" eaLnBrk="0" hangingPunct="0"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200" b="0" dirty="0" smtClean="0">
                <a:solidFill>
                  <a:schemeClr val="bg1"/>
                </a:solidFill>
              </a:rPr>
              <a:t>Module 0 – Learning ergonomics.</a:t>
            </a:r>
          </a:p>
        </p:txBody>
      </p:sp>
      <p:sp>
        <p:nvSpPr>
          <p:cNvPr id="512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801688"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801688" eaLnBrk="0" hangingPunct="0"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defTabSz="801688" eaLnBrk="0" hangingPunct="0">
              <a:buClr>
                <a:srgbClr val="FAB500"/>
              </a:buClr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charset="0"/>
              </a:defRPr>
            </a:lvl3pPr>
            <a:lvl4pPr marL="1600200" indent="-228600" defTabSz="801688" eaLnBrk="0" hangingPunct="0">
              <a:buFont typeface="Wingdings" pitchFamily="2" charset="2"/>
              <a:buChar char="§"/>
              <a:defRPr sz="2100">
                <a:solidFill>
                  <a:schemeClr val="bg2"/>
                </a:solidFill>
                <a:latin typeface="Arial" charset="0"/>
              </a:defRPr>
            </a:lvl4pPr>
            <a:lvl5pPr marL="2057400" indent="-228600" defTabSz="801688" eaLnBrk="0" hangingPunct="0"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78787"/>
                </a:solidFill>
                <a:latin typeface="Arial" charset="0"/>
              </a:defRPr>
            </a:lvl9pPr>
          </a:lstStyle>
          <a:p>
            <a:pPr eaLnBrk="1" hangingPunct="1"/>
            <a:fld id="{A9A866C3-9887-40BE-980B-7A98256C55D1}" type="slidenum">
              <a:rPr lang="de-DE" altLang="de-DE" sz="1200" b="0" smtClean="0">
                <a:solidFill>
                  <a:schemeClr val="bg1"/>
                </a:solidFill>
              </a:rPr>
              <a:pPr eaLnBrk="1" hangingPunct="1"/>
              <a:t>3</a:t>
            </a:fld>
            <a:endParaRPr lang="de-DE" altLang="de-DE" sz="1200" b="0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424738" cy="496888"/>
          </a:xfrm>
        </p:spPr>
        <p:txBody>
          <a:bodyPr/>
          <a:lstStyle/>
          <a:p>
            <a:pPr eaLnBrk="1" hangingPunct="1"/>
            <a:r>
              <a:rPr lang="de-DE" sz="2800" dirty="0"/>
              <a:t>Ergonomics </a:t>
            </a:r>
            <a:r>
              <a:rPr lang="de-DE" sz="2800" dirty="0" err="1"/>
              <a:t>is</a:t>
            </a:r>
            <a:r>
              <a:rPr lang="de-DE" sz="2800" dirty="0"/>
              <a:t> a </a:t>
            </a:r>
            <a:r>
              <a:rPr lang="de-DE" sz="2800" dirty="0" err="1"/>
              <a:t>holistic</a:t>
            </a:r>
            <a:r>
              <a:rPr lang="de-DE" sz="2800" dirty="0"/>
              <a:t> design </a:t>
            </a:r>
            <a:r>
              <a:rPr lang="de-DE" sz="2800" dirty="0" err="1"/>
              <a:t>approach</a:t>
            </a:r>
            <a:endParaRPr lang="de-DE" altLang="de-DE" sz="2800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70026"/>
            <a:ext cx="7704658" cy="4818062"/>
          </a:xfrm>
          <a:noFill/>
          <a:ln>
            <a:solidFill>
              <a:srgbClr val="FEFEFE"/>
            </a:solidFill>
          </a:ln>
        </p:spPr>
        <p:txBody>
          <a:bodyPr/>
          <a:lstStyle/>
          <a:p>
            <a:r>
              <a:rPr lang="de-DE" dirty="0" err="1"/>
              <a:t>Objectives</a:t>
            </a:r>
            <a:r>
              <a:rPr lang="de-DE" dirty="0" smtClean="0"/>
              <a:t>: </a:t>
            </a:r>
            <a:r>
              <a:rPr lang="de-DE" b="0" dirty="0" err="1" smtClean="0"/>
              <a:t>Ease</a:t>
            </a:r>
            <a:r>
              <a:rPr lang="de-DE" b="0" dirty="0" smtClean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performance</a:t>
            </a:r>
            <a:r>
              <a:rPr lang="de-DE" b="0" dirty="0" smtClean="0"/>
              <a:t>,</a:t>
            </a:r>
          </a:p>
          <a:p>
            <a:r>
              <a:rPr lang="de-DE" b="0" dirty="0" err="1" smtClean="0"/>
              <a:t>harmlessness</a:t>
            </a:r>
            <a:r>
              <a:rPr lang="de-DE" b="0" dirty="0"/>
              <a:t>, </a:t>
            </a:r>
            <a:r>
              <a:rPr lang="de-DE" b="0" dirty="0" err="1"/>
              <a:t>acceptability</a:t>
            </a:r>
            <a:r>
              <a:rPr lang="de-DE" b="0" dirty="0"/>
              <a:t>, </a:t>
            </a:r>
            <a:r>
              <a:rPr lang="de-DE" b="0" dirty="0" err="1" smtClean="0"/>
              <a:t>personality</a:t>
            </a:r>
            <a:r>
              <a:rPr lang="de-DE" b="0" dirty="0" smtClean="0"/>
              <a:t> </a:t>
            </a:r>
          </a:p>
          <a:p>
            <a:r>
              <a:rPr lang="de-DE" b="0" dirty="0" err="1" smtClean="0"/>
              <a:t>development</a:t>
            </a:r>
            <a:r>
              <a:rPr lang="de-DE" b="0" dirty="0"/>
              <a:t>, </a:t>
            </a:r>
            <a:r>
              <a:rPr lang="de-DE" b="0" dirty="0" err="1"/>
              <a:t>social</a:t>
            </a:r>
            <a:r>
              <a:rPr lang="de-DE" b="0" dirty="0"/>
              <a:t> </a:t>
            </a:r>
            <a:r>
              <a:rPr lang="de-DE" b="0" dirty="0" err="1" smtClean="0"/>
              <a:t>acceptability</a:t>
            </a:r>
            <a:endParaRPr lang="de-DE" altLang="de-DE" dirty="0" smtClean="0"/>
          </a:p>
          <a:p>
            <a:r>
              <a:rPr lang="de-DE" dirty="0"/>
              <a:t>Design </a:t>
            </a:r>
            <a:r>
              <a:rPr lang="de-DE" dirty="0" err="1"/>
              <a:t>issues</a:t>
            </a:r>
            <a:r>
              <a:rPr lang="de-DE" dirty="0" smtClean="0"/>
              <a:t>: </a:t>
            </a:r>
            <a:r>
              <a:rPr lang="de-DE" b="0" dirty="0" err="1" smtClean="0"/>
              <a:t>Physical</a:t>
            </a:r>
            <a:r>
              <a:rPr lang="de-DE" b="0" dirty="0" smtClean="0"/>
              <a:t> </a:t>
            </a:r>
            <a:r>
              <a:rPr lang="de-DE" b="0" dirty="0" err="1" smtClean="0"/>
              <a:t>stresses</a:t>
            </a:r>
            <a:r>
              <a:rPr lang="de-DE" b="0" dirty="0" smtClean="0"/>
              <a:t>, Mental </a:t>
            </a:r>
          </a:p>
          <a:p>
            <a:r>
              <a:rPr lang="de-DE" b="0" dirty="0" err="1" smtClean="0"/>
              <a:t>stresses</a:t>
            </a:r>
            <a:r>
              <a:rPr lang="de-DE" b="0" dirty="0" smtClean="0"/>
              <a:t>, Working </a:t>
            </a:r>
            <a:r>
              <a:rPr lang="de-DE" b="0" dirty="0" err="1" smtClean="0"/>
              <a:t>environment</a:t>
            </a:r>
            <a:r>
              <a:rPr lang="de-DE" b="0" dirty="0" smtClean="0"/>
              <a:t>, Interfaces </a:t>
            </a:r>
            <a:r>
              <a:rPr lang="de-DE" dirty="0" err="1" smtClean="0"/>
              <a:t>Anthropometrics</a:t>
            </a:r>
            <a:r>
              <a:rPr lang="de-DE" dirty="0" smtClean="0"/>
              <a:t>: </a:t>
            </a:r>
            <a:r>
              <a:rPr lang="de-DE" b="0" dirty="0" smtClean="0"/>
              <a:t>Body </a:t>
            </a:r>
            <a:r>
              <a:rPr lang="de-DE" b="0" dirty="0" err="1" smtClean="0"/>
              <a:t>posture</a:t>
            </a:r>
            <a:r>
              <a:rPr lang="de-DE" b="0" dirty="0" smtClean="0"/>
              <a:t>, Range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 smtClean="0"/>
              <a:t>vision</a:t>
            </a:r>
            <a:r>
              <a:rPr lang="de-DE" b="0" dirty="0" smtClean="0"/>
              <a:t>,</a:t>
            </a:r>
            <a:endParaRPr lang="de-DE" b="0" dirty="0"/>
          </a:p>
          <a:p>
            <a:pPr lvl="1"/>
            <a:r>
              <a:rPr lang="de-DE" dirty="0"/>
              <a:t>Ranges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(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arms</a:t>
            </a:r>
            <a:r>
              <a:rPr lang="de-DE" dirty="0"/>
              <a:t>, </a:t>
            </a:r>
            <a:r>
              <a:rPr lang="de-DE" dirty="0" err="1"/>
              <a:t>legroom</a:t>
            </a:r>
            <a:r>
              <a:rPr lang="de-DE" dirty="0"/>
              <a:t>)</a:t>
            </a:r>
          </a:p>
          <a:p>
            <a:r>
              <a:rPr lang="de-DE" b="0" dirty="0"/>
              <a:t>Work </a:t>
            </a:r>
            <a:r>
              <a:rPr lang="de-DE" b="0" dirty="0" err="1" smtClean="0"/>
              <a:t>processes</a:t>
            </a:r>
            <a:r>
              <a:rPr lang="de-DE" b="0" dirty="0" smtClean="0"/>
              <a:t>, Work </a:t>
            </a:r>
            <a:r>
              <a:rPr lang="de-DE" b="0" dirty="0" err="1" smtClean="0"/>
              <a:t>content</a:t>
            </a:r>
            <a:endParaRPr lang="de-DE" altLang="de-DE" dirty="0"/>
          </a:p>
          <a:p>
            <a:pPr lvl="1" eaLnBrk="1" hangingPunct="1"/>
            <a:r>
              <a:rPr lang="de-DE" altLang="de-DE" b="1" u="sng" dirty="0"/>
              <a:t>Levels </a:t>
            </a:r>
            <a:r>
              <a:rPr lang="de-DE" altLang="de-DE" b="1" u="sng" dirty="0" err="1"/>
              <a:t>of</a:t>
            </a:r>
            <a:r>
              <a:rPr lang="de-DE" altLang="de-DE" b="1" u="sng" dirty="0"/>
              <a:t> design</a:t>
            </a:r>
            <a:r>
              <a:rPr lang="de-DE" altLang="de-DE" b="1" u="sng" dirty="0" smtClean="0"/>
              <a:t>: </a:t>
            </a:r>
            <a:endParaRPr lang="de-DE" altLang="de-DE" b="1" u="sng" dirty="0"/>
          </a:p>
          <a:p>
            <a:pPr lvl="1" eaLnBrk="1" hangingPunct="1"/>
            <a:r>
              <a:rPr lang="de-DE" dirty="0" err="1" smtClean="0"/>
              <a:t>Safety</a:t>
            </a:r>
            <a:r>
              <a:rPr lang="de-DE" dirty="0" smtClean="0"/>
              <a:t>,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smtClean="0"/>
              <a:t>ergonomics, </a:t>
            </a:r>
            <a:r>
              <a:rPr lang="de-DE" dirty="0"/>
              <a:t>System </a:t>
            </a:r>
            <a:r>
              <a:rPr lang="de-DE" dirty="0" smtClean="0"/>
              <a:t>ergonomics,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smtClean="0"/>
              <a:t>ergonomics, </a:t>
            </a:r>
            <a:r>
              <a:rPr lang="de-DE" dirty="0" err="1" smtClean="0"/>
              <a:t>Productivity</a:t>
            </a:r>
            <a:r>
              <a:rPr lang="de-DE" dirty="0" smtClean="0"/>
              <a:t>, </a:t>
            </a:r>
            <a:r>
              <a:rPr lang="de-DE" dirty="0"/>
              <a:t>Innovation</a:t>
            </a:r>
          </a:p>
          <a:p>
            <a:pPr lvl="1" eaLnBrk="1" hangingPunct="1"/>
            <a:endParaRPr lang="de-DE" dirty="0"/>
          </a:p>
          <a:p>
            <a:pPr lvl="1" eaLnBrk="1" hangingPunct="1"/>
            <a:r>
              <a:rPr lang="de-DE" dirty="0" smtClean="0"/>
              <a:t>,</a:t>
            </a:r>
            <a:endParaRPr lang="de-DE" altLang="de-DE" dirty="0" smtClean="0"/>
          </a:p>
          <a:p>
            <a:pPr lvl="1" eaLnBrk="1" hangingPunct="1"/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903546" y="3609751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54" y="1134734"/>
            <a:ext cx="2522645" cy="248249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 rot="21352410">
            <a:off x="7377745" y="1304646"/>
            <a:ext cx="1201713" cy="504056"/>
          </a:xfrm>
          <a:prstGeom prst="ellipse">
            <a:avLst/>
          </a:prstGeom>
          <a:solidFill>
            <a:schemeClr val="bg1"/>
          </a:solidFill>
          <a:ln w="3175">
            <a:solidFill>
              <a:srgbClr val="FFFFFF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</a:rPr>
              <a:t>Tell me more about ergonomics!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/>
              <p14:cNvContentPartPr/>
              <p14:nvPr/>
            </p14:nvContentPartPr>
            <p14:xfrm>
              <a:off x="7521786" y="1376373"/>
              <a:ext cx="934200" cy="364320"/>
            </p14:xfrm>
          </p:contentPart>
        </mc:Choice>
        <mc:Fallback xmlns="">
          <p:pic>
            <p:nvPicPr>
              <p:cNvPr id="5" name="Freihand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9906" y="1364493"/>
                <a:ext cx="957960" cy="38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Ergonomic</a:t>
            </a:r>
            <a:r>
              <a:rPr lang="de-DE" sz="3200" dirty="0"/>
              <a:t> design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dependent</a:t>
            </a:r>
            <a:r>
              <a:rPr lang="de-DE" sz="3200" dirty="0"/>
              <a:t> upon: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26300" y="59440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2063"/>
            <a:ext cx="4618187" cy="4897437"/>
          </a:xfrm>
        </p:spPr>
      </p:pic>
      <p:sp>
        <p:nvSpPr>
          <p:cNvPr id="7" name="Freihandform 6"/>
          <p:cNvSpPr/>
          <p:nvPr/>
        </p:nvSpPr>
        <p:spPr bwMode="auto">
          <a:xfrm>
            <a:off x="2185988" y="3848100"/>
            <a:ext cx="1677052" cy="328613"/>
          </a:xfrm>
          <a:custGeom>
            <a:avLst/>
            <a:gdLst>
              <a:gd name="connsiteX0" fmla="*/ 138112 w 1677052"/>
              <a:gd name="connsiteY0" fmla="*/ 57150 h 328613"/>
              <a:gd name="connsiteX1" fmla="*/ 100012 w 1677052"/>
              <a:gd name="connsiteY1" fmla="*/ 71438 h 328613"/>
              <a:gd name="connsiteX2" fmla="*/ 80962 w 1677052"/>
              <a:gd name="connsiteY2" fmla="*/ 80963 h 328613"/>
              <a:gd name="connsiteX3" fmla="*/ 52387 w 1677052"/>
              <a:gd name="connsiteY3" fmla="*/ 100013 h 328613"/>
              <a:gd name="connsiteX4" fmla="*/ 38100 w 1677052"/>
              <a:gd name="connsiteY4" fmla="*/ 119063 h 328613"/>
              <a:gd name="connsiteX5" fmla="*/ 23812 w 1677052"/>
              <a:gd name="connsiteY5" fmla="*/ 128588 h 328613"/>
              <a:gd name="connsiteX6" fmla="*/ 14287 w 1677052"/>
              <a:gd name="connsiteY6" fmla="*/ 161925 h 328613"/>
              <a:gd name="connsiteX7" fmla="*/ 0 w 1677052"/>
              <a:gd name="connsiteY7" fmla="*/ 171450 h 328613"/>
              <a:gd name="connsiteX8" fmla="*/ 19050 w 1677052"/>
              <a:gd name="connsiteY8" fmla="*/ 276225 h 328613"/>
              <a:gd name="connsiteX9" fmla="*/ 38100 w 1677052"/>
              <a:gd name="connsiteY9" fmla="*/ 304800 h 328613"/>
              <a:gd name="connsiteX10" fmla="*/ 47625 w 1677052"/>
              <a:gd name="connsiteY10" fmla="*/ 319088 h 328613"/>
              <a:gd name="connsiteX11" fmla="*/ 95250 w 1677052"/>
              <a:gd name="connsiteY11" fmla="*/ 328613 h 328613"/>
              <a:gd name="connsiteX12" fmla="*/ 219075 w 1677052"/>
              <a:gd name="connsiteY12" fmla="*/ 323850 h 328613"/>
              <a:gd name="connsiteX13" fmla="*/ 233362 w 1677052"/>
              <a:gd name="connsiteY13" fmla="*/ 314325 h 328613"/>
              <a:gd name="connsiteX14" fmla="*/ 247650 w 1677052"/>
              <a:gd name="connsiteY14" fmla="*/ 309563 h 328613"/>
              <a:gd name="connsiteX15" fmla="*/ 271462 w 1677052"/>
              <a:gd name="connsiteY15" fmla="*/ 304800 h 328613"/>
              <a:gd name="connsiteX16" fmla="*/ 328612 w 1677052"/>
              <a:gd name="connsiteY16" fmla="*/ 295275 h 328613"/>
              <a:gd name="connsiteX17" fmla="*/ 342900 w 1677052"/>
              <a:gd name="connsiteY17" fmla="*/ 290513 h 328613"/>
              <a:gd name="connsiteX18" fmla="*/ 714375 w 1677052"/>
              <a:gd name="connsiteY18" fmla="*/ 295275 h 328613"/>
              <a:gd name="connsiteX19" fmla="*/ 828675 w 1677052"/>
              <a:gd name="connsiteY19" fmla="*/ 304800 h 328613"/>
              <a:gd name="connsiteX20" fmla="*/ 952500 w 1677052"/>
              <a:gd name="connsiteY20" fmla="*/ 314325 h 328613"/>
              <a:gd name="connsiteX21" fmla="*/ 1223962 w 1677052"/>
              <a:gd name="connsiteY21" fmla="*/ 309563 h 328613"/>
              <a:gd name="connsiteX22" fmla="*/ 1252537 w 1677052"/>
              <a:gd name="connsiteY22" fmla="*/ 304800 h 328613"/>
              <a:gd name="connsiteX23" fmla="*/ 1295400 w 1677052"/>
              <a:gd name="connsiteY23" fmla="*/ 290513 h 328613"/>
              <a:gd name="connsiteX24" fmla="*/ 1309687 w 1677052"/>
              <a:gd name="connsiteY24" fmla="*/ 285750 h 328613"/>
              <a:gd name="connsiteX25" fmla="*/ 1366837 w 1677052"/>
              <a:gd name="connsiteY25" fmla="*/ 276225 h 328613"/>
              <a:gd name="connsiteX26" fmla="*/ 1381125 w 1677052"/>
              <a:gd name="connsiteY26" fmla="*/ 271463 h 328613"/>
              <a:gd name="connsiteX27" fmla="*/ 1485900 w 1677052"/>
              <a:gd name="connsiteY27" fmla="*/ 257175 h 328613"/>
              <a:gd name="connsiteX28" fmla="*/ 1524000 w 1677052"/>
              <a:gd name="connsiteY28" fmla="*/ 252413 h 328613"/>
              <a:gd name="connsiteX29" fmla="*/ 1552575 w 1677052"/>
              <a:gd name="connsiteY29" fmla="*/ 242888 h 328613"/>
              <a:gd name="connsiteX30" fmla="*/ 1566862 w 1677052"/>
              <a:gd name="connsiteY30" fmla="*/ 238125 h 328613"/>
              <a:gd name="connsiteX31" fmla="*/ 1581150 w 1677052"/>
              <a:gd name="connsiteY31" fmla="*/ 228600 h 328613"/>
              <a:gd name="connsiteX32" fmla="*/ 1585912 w 1677052"/>
              <a:gd name="connsiteY32" fmla="*/ 214313 h 328613"/>
              <a:gd name="connsiteX33" fmla="*/ 1600200 w 1677052"/>
              <a:gd name="connsiteY33" fmla="*/ 204788 h 328613"/>
              <a:gd name="connsiteX34" fmla="*/ 1614487 w 1677052"/>
              <a:gd name="connsiteY34" fmla="*/ 190500 h 328613"/>
              <a:gd name="connsiteX35" fmla="*/ 1633537 w 1677052"/>
              <a:gd name="connsiteY35" fmla="*/ 171450 h 328613"/>
              <a:gd name="connsiteX36" fmla="*/ 1647825 w 1677052"/>
              <a:gd name="connsiteY36" fmla="*/ 142875 h 328613"/>
              <a:gd name="connsiteX37" fmla="*/ 1662112 w 1677052"/>
              <a:gd name="connsiteY37" fmla="*/ 133350 h 328613"/>
              <a:gd name="connsiteX38" fmla="*/ 1666875 w 1677052"/>
              <a:gd name="connsiteY38" fmla="*/ 119063 h 328613"/>
              <a:gd name="connsiteX39" fmla="*/ 1671637 w 1677052"/>
              <a:gd name="connsiteY39" fmla="*/ 90488 h 328613"/>
              <a:gd name="connsiteX40" fmla="*/ 1657350 w 1677052"/>
              <a:gd name="connsiteY40" fmla="*/ 80963 h 328613"/>
              <a:gd name="connsiteX41" fmla="*/ 1638300 w 1677052"/>
              <a:gd name="connsiteY41" fmla="*/ 57150 h 328613"/>
              <a:gd name="connsiteX42" fmla="*/ 1633537 w 1677052"/>
              <a:gd name="connsiteY42" fmla="*/ 42863 h 328613"/>
              <a:gd name="connsiteX43" fmla="*/ 1619250 w 1677052"/>
              <a:gd name="connsiteY43" fmla="*/ 38100 h 328613"/>
              <a:gd name="connsiteX44" fmla="*/ 1604962 w 1677052"/>
              <a:gd name="connsiteY44" fmla="*/ 28575 h 328613"/>
              <a:gd name="connsiteX45" fmla="*/ 1595437 w 1677052"/>
              <a:gd name="connsiteY45" fmla="*/ 9525 h 328613"/>
              <a:gd name="connsiteX46" fmla="*/ 1576387 w 1677052"/>
              <a:gd name="connsiteY46" fmla="*/ 4763 h 328613"/>
              <a:gd name="connsiteX47" fmla="*/ 1562100 w 1677052"/>
              <a:gd name="connsiteY47" fmla="*/ 0 h 328613"/>
              <a:gd name="connsiteX48" fmla="*/ 1495425 w 1677052"/>
              <a:gd name="connsiteY48" fmla="*/ 4763 h 328613"/>
              <a:gd name="connsiteX49" fmla="*/ 1481137 w 1677052"/>
              <a:gd name="connsiteY49" fmla="*/ 14288 h 328613"/>
              <a:gd name="connsiteX50" fmla="*/ 1447800 w 1677052"/>
              <a:gd name="connsiteY50" fmla="*/ 28575 h 328613"/>
              <a:gd name="connsiteX51" fmla="*/ 1419225 w 1677052"/>
              <a:gd name="connsiteY51" fmla="*/ 42863 h 328613"/>
              <a:gd name="connsiteX52" fmla="*/ 1400175 w 1677052"/>
              <a:gd name="connsiteY52" fmla="*/ 52388 h 328613"/>
              <a:gd name="connsiteX53" fmla="*/ 1371600 w 1677052"/>
              <a:gd name="connsiteY53" fmla="*/ 57150 h 328613"/>
              <a:gd name="connsiteX54" fmla="*/ 1100137 w 1677052"/>
              <a:gd name="connsiteY54" fmla="*/ 57150 h 328613"/>
              <a:gd name="connsiteX55" fmla="*/ 1062037 w 1677052"/>
              <a:gd name="connsiteY55" fmla="*/ 47625 h 328613"/>
              <a:gd name="connsiteX56" fmla="*/ 947737 w 1677052"/>
              <a:gd name="connsiteY56" fmla="*/ 42863 h 328613"/>
              <a:gd name="connsiteX57" fmla="*/ 909637 w 1677052"/>
              <a:gd name="connsiteY57" fmla="*/ 38100 h 328613"/>
              <a:gd name="connsiteX58" fmla="*/ 871537 w 1677052"/>
              <a:gd name="connsiteY58" fmla="*/ 28575 h 328613"/>
              <a:gd name="connsiteX59" fmla="*/ 838200 w 1677052"/>
              <a:gd name="connsiteY59" fmla="*/ 9525 h 328613"/>
              <a:gd name="connsiteX60" fmla="*/ 809625 w 1677052"/>
              <a:gd name="connsiteY60" fmla="*/ 0 h 328613"/>
              <a:gd name="connsiteX61" fmla="*/ 623887 w 1677052"/>
              <a:gd name="connsiteY61" fmla="*/ 14288 h 328613"/>
              <a:gd name="connsiteX62" fmla="*/ 595312 w 1677052"/>
              <a:gd name="connsiteY62" fmla="*/ 19050 h 328613"/>
              <a:gd name="connsiteX63" fmla="*/ 509587 w 1677052"/>
              <a:gd name="connsiteY63" fmla="*/ 28575 h 328613"/>
              <a:gd name="connsiteX64" fmla="*/ 466725 w 1677052"/>
              <a:gd name="connsiteY64" fmla="*/ 33338 h 328613"/>
              <a:gd name="connsiteX65" fmla="*/ 152400 w 1677052"/>
              <a:gd name="connsiteY65" fmla="*/ 38100 h 328613"/>
              <a:gd name="connsiteX66" fmla="*/ 119062 w 1677052"/>
              <a:gd name="connsiteY66" fmla="*/ 52388 h 328613"/>
              <a:gd name="connsiteX67" fmla="*/ 109537 w 1677052"/>
              <a:gd name="connsiteY67" fmla="*/ 66675 h 328613"/>
              <a:gd name="connsiteX68" fmla="*/ 138112 w 1677052"/>
              <a:gd name="connsiteY68" fmla="*/ 5715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77052" h="328613">
                <a:moveTo>
                  <a:pt x="138112" y="57150"/>
                </a:moveTo>
                <a:cubicBezTo>
                  <a:pt x="136525" y="57944"/>
                  <a:pt x="126425" y="56345"/>
                  <a:pt x="100012" y="71438"/>
                </a:cubicBezTo>
                <a:cubicBezTo>
                  <a:pt x="93848" y="74960"/>
                  <a:pt x="86739" y="76837"/>
                  <a:pt x="80962" y="80963"/>
                </a:cubicBezTo>
                <a:cubicBezTo>
                  <a:pt x="49746" y="103260"/>
                  <a:pt x="83037" y="89796"/>
                  <a:pt x="52387" y="100013"/>
                </a:cubicBezTo>
                <a:cubicBezTo>
                  <a:pt x="47625" y="106363"/>
                  <a:pt x="43713" y="113450"/>
                  <a:pt x="38100" y="119063"/>
                </a:cubicBezTo>
                <a:cubicBezTo>
                  <a:pt x="34053" y="123110"/>
                  <a:pt x="27388" y="124118"/>
                  <a:pt x="23812" y="128588"/>
                </a:cubicBezTo>
                <a:cubicBezTo>
                  <a:pt x="18949" y="134666"/>
                  <a:pt x="17700" y="156805"/>
                  <a:pt x="14287" y="161925"/>
                </a:cubicBezTo>
                <a:cubicBezTo>
                  <a:pt x="11112" y="166687"/>
                  <a:pt x="4762" y="168275"/>
                  <a:pt x="0" y="171450"/>
                </a:cubicBezTo>
                <a:cubicBezTo>
                  <a:pt x="404" y="174681"/>
                  <a:pt x="5496" y="255895"/>
                  <a:pt x="19050" y="276225"/>
                </a:cubicBezTo>
                <a:lnTo>
                  <a:pt x="38100" y="304800"/>
                </a:lnTo>
                <a:cubicBezTo>
                  <a:pt x="41275" y="309563"/>
                  <a:pt x="41979" y="318147"/>
                  <a:pt x="47625" y="319088"/>
                </a:cubicBezTo>
                <a:cubicBezTo>
                  <a:pt x="82656" y="324926"/>
                  <a:pt x="66832" y="321508"/>
                  <a:pt x="95250" y="328613"/>
                </a:cubicBezTo>
                <a:cubicBezTo>
                  <a:pt x="136525" y="327025"/>
                  <a:pt x="177989" y="328100"/>
                  <a:pt x="219075" y="323850"/>
                </a:cubicBezTo>
                <a:cubicBezTo>
                  <a:pt x="224768" y="323261"/>
                  <a:pt x="228243" y="316885"/>
                  <a:pt x="233362" y="314325"/>
                </a:cubicBezTo>
                <a:cubicBezTo>
                  <a:pt x="237852" y="312080"/>
                  <a:pt x="242780" y="310781"/>
                  <a:pt x="247650" y="309563"/>
                </a:cubicBezTo>
                <a:cubicBezTo>
                  <a:pt x="255503" y="307600"/>
                  <a:pt x="263491" y="306207"/>
                  <a:pt x="271462" y="304800"/>
                </a:cubicBezTo>
                <a:cubicBezTo>
                  <a:pt x="290481" y="301444"/>
                  <a:pt x="310290" y="301381"/>
                  <a:pt x="328612" y="295275"/>
                </a:cubicBezTo>
                <a:lnTo>
                  <a:pt x="342900" y="290513"/>
                </a:lnTo>
                <a:lnTo>
                  <a:pt x="714375" y="295275"/>
                </a:lnTo>
                <a:cubicBezTo>
                  <a:pt x="752591" y="296399"/>
                  <a:pt x="790550" y="301941"/>
                  <a:pt x="828675" y="304800"/>
                </a:cubicBezTo>
                <a:cubicBezTo>
                  <a:pt x="966869" y="315165"/>
                  <a:pt x="850670" y="304143"/>
                  <a:pt x="952500" y="314325"/>
                </a:cubicBezTo>
                <a:lnTo>
                  <a:pt x="1223962" y="309563"/>
                </a:lnTo>
                <a:cubicBezTo>
                  <a:pt x="1233614" y="309257"/>
                  <a:pt x="1243207" y="307288"/>
                  <a:pt x="1252537" y="304800"/>
                </a:cubicBezTo>
                <a:cubicBezTo>
                  <a:pt x="1267089" y="300920"/>
                  <a:pt x="1281112" y="295276"/>
                  <a:pt x="1295400" y="290513"/>
                </a:cubicBezTo>
                <a:cubicBezTo>
                  <a:pt x="1300162" y="288926"/>
                  <a:pt x="1304735" y="286575"/>
                  <a:pt x="1309687" y="285750"/>
                </a:cubicBezTo>
                <a:cubicBezTo>
                  <a:pt x="1328737" y="282575"/>
                  <a:pt x="1348515" y="282331"/>
                  <a:pt x="1366837" y="276225"/>
                </a:cubicBezTo>
                <a:cubicBezTo>
                  <a:pt x="1371600" y="274638"/>
                  <a:pt x="1376168" y="272256"/>
                  <a:pt x="1381125" y="271463"/>
                </a:cubicBezTo>
                <a:cubicBezTo>
                  <a:pt x="1415931" y="265894"/>
                  <a:pt x="1450961" y="261834"/>
                  <a:pt x="1485900" y="257175"/>
                </a:cubicBezTo>
                <a:lnTo>
                  <a:pt x="1524000" y="252413"/>
                </a:lnTo>
                <a:lnTo>
                  <a:pt x="1552575" y="242888"/>
                </a:lnTo>
                <a:cubicBezTo>
                  <a:pt x="1557337" y="241300"/>
                  <a:pt x="1562685" y="240910"/>
                  <a:pt x="1566862" y="238125"/>
                </a:cubicBezTo>
                <a:lnTo>
                  <a:pt x="1581150" y="228600"/>
                </a:lnTo>
                <a:cubicBezTo>
                  <a:pt x="1582737" y="223838"/>
                  <a:pt x="1582776" y="218233"/>
                  <a:pt x="1585912" y="214313"/>
                </a:cubicBezTo>
                <a:cubicBezTo>
                  <a:pt x="1589488" y="209843"/>
                  <a:pt x="1595803" y="208452"/>
                  <a:pt x="1600200" y="204788"/>
                </a:cubicBezTo>
                <a:cubicBezTo>
                  <a:pt x="1605374" y="200476"/>
                  <a:pt x="1609725" y="195263"/>
                  <a:pt x="1614487" y="190500"/>
                </a:cubicBezTo>
                <a:cubicBezTo>
                  <a:pt x="1624879" y="159328"/>
                  <a:pt x="1610446" y="189923"/>
                  <a:pt x="1633537" y="171450"/>
                </a:cubicBezTo>
                <a:cubicBezTo>
                  <a:pt x="1655839" y="153608"/>
                  <a:pt x="1632487" y="162047"/>
                  <a:pt x="1647825" y="142875"/>
                </a:cubicBezTo>
                <a:cubicBezTo>
                  <a:pt x="1651401" y="138406"/>
                  <a:pt x="1657350" y="136525"/>
                  <a:pt x="1662112" y="133350"/>
                </a:cubicBezTo>
                <a:cubicBezTo>
                  <a:pt x="1663700" y="128588"/>
                  <a:pt x="1664630" y="123553"/>
                  <a:pt x="1666875" y="119063"/>
                </a:cubicBezTo>
                <a:cubicBezTo>
                  <a:pt x="1673256" y="106301"/>
                  <a:pt x="1683410" y="105203"/>
                  <a:pt x="1671637" y="90488"/>
                </a:cubicBezTo>
                <a:cubicBezTo>
                  <a:pt x="1668061" y="86019"/>
                  <a:pt x="1662112" y="84138"/>
                  <a:pt x="1657350" y="80963"/>
                </a:cubicBezTo>
                <a:cubicBezTo>
                  <a:pt x="1645378" y="45051"/>
                  <a:pt x="1662919" y="87923"/>
                  <a:pt x="1638300" y="57150"/>
                </a:cubicBezTo>
                <a:cubicBezTo>
                  <a:pt x="1635164" y="53230"/>
                  <a:pt x="1637087" y="46413"/>
                  <a:pt x="1633537" y="42863"/>
                </a:cubicBezTo>
                <a:cubicBezTo>
                  <a:pt x="1629987" y="39313"/>
                  <a:pt x="1623740" y="40345"/>
                  <a:pt x="1619250" y="38100"/>
                </a:cubicBezTo>
                <a:cubicBezTo>
                  <a:pt x="1614130" y="35540"/>
                  <a:pt x="1609725" y="31750"/>
                  <a:pt x="1604962" y="28575"/>
                </a:cubicBezTo>
                <a:cubicBezTo>
                  <a:pt x="1601787" y="22225"/>
                  <a:pt x="1600891" y="14070"/>
                  <a:pt x="1595437" y="9525"/>
                </a:cubicBezTo>
                <a:cubicBezTo>
                  <a:pt x="1590409" y="5335"/>
                  <a:pt x="1582681" y="6561"/>
                  <a:pt x="1576387" y="4763"/>
                </a:cubicBezTo>
                <a:cubicBezTo>
                  <a:pt x="1571560" y="3384"/>
                  <a:pt x="1566862" y="1588"/>
                  <a:pt x="1562100" y="0"/>
                </a:cubicBezTo>
                <a:cubicBezTo>
                  <a:pt x="1539875" y="1588"/>
                  <a:pt x="1517368" y="891"/>
                  <a:pt x="1495425" y="4763"/>
                </a:cubicBezTo>
                <a:cubicBezTo>
                  <a:pt x="1489788" y="5758"/>
                  <a:pt x="1486107" y="11448"/>
                  <a:pt x="1481137" y="14288"/>
                </a:cubicBezTo>
                <a:cubicBezTo>
                  <a:pt x="1464658" y="23705"/>
                  <a:pt x="1463830" y="23232"/>
                  <a:pt x="1447800" y="28575"/>
                </a:cubicBezTo>
                <a:cubicBezTo>
                  <a:pt x="1420343" y="46879"/>
                  <a:pt x="1446828" y="31032"/>
                  <a:pt x="1419225" y="42863"/>
                </a:cubicBezTo>
                <a:cubicBezTo>
                  <a:pt x="1412700" y="45660"/>
                  <a:pt x="1406975" y="50348"/>
                  <a:pt x="1400175" y="52388"/>
                </a:cubicBezTo>
                <a:cubicBezTo>
                  <a:pt x="1390926" y="55163"/>
                  <a:pt x="1381125" y="55563"/>
                  <a:pt x="1371600" y="57150"/>
                </a:cubicBezTo>
                <a:cubicBezTo>
                  <a:pt x="1277174" y="88628"/>
                  <a:pt x="1341817" y="68845"/>
                  <a:pt x="1100137" y="57150"/>
                </a:cubicBezTo>
                <a:cubicBezTo>
                  <a:pt x="1087061" y="56517"/>
                  <a:pt x="1075071" y="48847"/>
                  <a:pt x="1062037" y="47625"/>
                </a:cubicBezTo>
                <a:cubicBezTo>
                  <a:pt x="1024070" y="44066"/>
                  <a:pt x="985837" y="44450"/>
                  <a:pt x="947737" y="42863"/>
                </a:cubicBezTo>
                <a:cubicBezTo>
                  <a:pt x="935037" y="41275"/>
                  <a:pt x="922217" y="40459"/>
                  <a:pt x="909637" y="38100"/>
                </a:cubicBezTo>
                <a:cubicBezTo>
                  <a:pt x="896770" y="35687"/>
                  <a:pt x="871537" y="28575"/>
                  <a:pt x="871537" y="28575"/>
                </a:cubicBezTo>
                <a:cubicBezTo>
                  <a:pt x="858649" y="19983"/>
                  <a:pt x="853307" y="15568"/>
                  <a:pt x="838200" y="9525"/>
                </a:cubicBezTo>
                <a:cubicBezTo>
                  <a:pt x="828878" y="5796"/>
                  <a:pt x="809625" y="0"/>
                  <a:pt x="809625" y="0"/>
                </a:cubicBezTo>
                <a:cubicBezTo>
                  <a:pt x="694152" y="5021"/>
                  <a:pt x="722597" y="828"/>
                  <a:pt x="623887" y="14288"/>
                </a:cubicBezTo>
                <a:cubicBezTo>
                  <a:pt x="614319" y="15593"/>
                  <a:pt x="604871" y="17684"/>
                  <a:pt x="595312" y="19050"/>
                </a:cubicBezTo>
                <a:cubicBezTo>
                  <a:pt x="560186" y="24068"/>
                  <a:pt x="546506" y="24689"/>
                  <a:pt x="509587" y="28575"/>
                </a:cubicBezTo>
                <a:cubicBezTo>
                  <a:pt x="495291" y="30080"/>
                  <a:pt x="481095" y="32955"/>
                  <a:pt x="466725" y="33338"/>
                </a:cubicBezTo>
                <a:cubicBezTo>
                  <a:pt x="361975" y="36131"/>
                  <a:pt x="257175" y="36513"/>
                  <a:pt x="152400" y="38100"/>
                </a:cubicBezTo>
                <a:cubicBezTo>
                  <a:pt x="137827" y="41744"/>
                  <a:pt x="130025" y="41425"/>
                  <a:pt x="119062" y="52388"/>
                </a:cubicBezTo>
                <a:cubicBezTo>
                  <a:pt x="115015" y="56435"/>
                  <a:pt x="112971" y="62096"/>
                  <a:pt x="109537" y="66675"/>
                </a:cubicBezTo>
                <a:cubicBezTo>
                  <a:pt x="108190" y="68471"/>
                  <a:pt x="139699" y="56356"/>
                  <a:pt x="138112" y="57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Arial" charset="0"/>
              </a:rPr>
              <a:t> </a:t>
            </a:r>
            <a:r>
              <a:rPr lang="de-DE" dirty="0" err="1"/>
              <a:t>Organization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p:sp>
        <p:nvSpPr>
          <p:cNvPr id="8" name="Freihandform 7"/>
          <p:cNvSpPr/>
          <p:nvPr/>
        </p:nvSpPr>
        <p:spPr bwMode="auto">
          <a:xfrm>
            <a:off x="4427984" y="2708920"/>
            <a:ext cx="1329320" cy="310505"/>
          </a:xfrm>
          <a:custGeom>
            <a:avLst/>
            <a:gdLst>
              <a:gd name="connsiteX0" fmla="*/ 62495 w 1329320"/>
              <a:gd name="connsiteY0" fmla="*/ 114300 h 271462"/>
              <a:gd name="connsiteX1" fmla="*/ 48207 w 1329320"/>
              <a:gd name="connsiteY1" fmla="*/ 66675 h 271462"/>
              <a:gd name="connsiteX2" fmla="*/ 33920 w 1329320"/>
              <a:gd name="connsiteY2" fmla="*/ 61912 h 271462"/>
              <a:gd name="connsiteX3" fmla="*/ 38682 w 1329320"/>
              <a:gd name="connsiteY3" fmla="*/ 47625 h 271462"/>
              <a:gd name="connsiteX4" fmla="*/ 52970 w 1329320"/>
              <a:gd name="connsiteY4" fmla="*/ 42862 h 271462"/>
              <a:gd name="connsiteX5" fmla="*/ 105357 w 1329320"/>
              <a:gd name="connsiteY5" fmla="*/ 33337 h 271462"/>
              <a:gd name="connsiteX6" fmla="*/ 119645 w 1329320"/>
              <a:gd name="connsiteY6" fmla="*/ 23812 h 271462"/>
              <a:gd name="connsiteX7" fmla="*/ 172032 w 1329320"/>
              <a:gd name="connsiteY7" fmla="*/ 14287 h 271462"/>
              <a:gd name="connsiteX8" fmla="*/ 195845 w 1329320"/>
              <a:gd name="connsiteY8" fmla="*/ 9525 h 271462"/>
              <a:gd name="connsiteX9" fmla="*/ 214895 w 1329320"/>
              <a:gd name="connsiteY9" fmla="*/ 4762 h 271462"/>
              <a:gd name="connsiteX10" fmla="*/ 257757 w 1329320"/>
              <a:gd name="connsiteY10" fmla="*/ 0 h 271462"/>
              <a:gd name="connsiteX11" fmla="*/ 867357 w 1329320"/>
              <a:gd name="connsiteY11" fmla="*/ 4762 h 271462"/>
              <a:gd name="connsiteX12" fmla="*/ 895932 w 1329320"/>
              <a:gd name="connsiteY12" fmla="*/ 9525 h 271462"/>
              <a:gd name="connsiteX13" fmla="*/ 981657 w 1329320"/>
              <a:gd name="connsiteY13" fmla="*/ 19050 h 271462"/>
              <a:gd name="connsiteX14" fmla="*/ 1019757 w 1329320"/>
              <a:gd name="connsiteY14" fmla="*/ 28575 h 271462"/>
              <a:gd name="connsiteX15" fmla="*/ 1176920 w 1329320"/>
              <a:gd name="connsiteY15" fmla="*/ 42862 h 271462"/>
              <a:gd name="connsiteX16" fmla="*/ 1210257 w 1329320"/>
              <a:gd name="connsiteY16" fmla="*/ 52387 h 271462"/>
              <a:gd name="connsiteX17" fmla="*/ 1243595 w 1329320"/>
              <a:gd name="connsiteY17" fmla="*/ 61912 h 271462"/>
              <a:gd name="connsiteX18" fmla="*/ 1248357 w 1329320"/>
              <a:gd name="connsiteY18" fmla="*/ 76200 h 271462"/>
              <a:gd name="connsiteX19" fmla="*/ 1267407 w 1329320"/>
              <a:gd name="connsiteY19" fmla="*/ 85725 h 271462"/>
              <a:gd name="connsiteX20" fmla="*/ 1281695 w 1329320"/>
              <a:gd name="connsiteY20" fmla="*/ 95250 h 271462"/>
              <a:gd name="connsiteX21" fmla="*/ 1286457 w 1329320"/>
              <a:gd name="connsiteY21" fmla="*/ 109537 h 271462"/>
              <a:gd name="connsiteX22" fmla="*/ 1300745 w 1329320"/>
              <a:gd name="connsiteY22" fmla="*/ 119062 h 271462"/>
              <a:gd name="connsiteX23" fmla="*/ 1310270 w 1329320"/>
              <a:gd name="connsiteY23" fmla="*/ 133350 h 271462"/>
              <a:gd name="connsiteX24" fmla="*/ 1319795 w 1329320"/>
              <a:gd name="connsiteY24" fmla="*/ 161925 h 271462"/>
              <a:gd name="connsiteX25" fmla="*/ 1324557 w 1329320"/>
              <a:gd name="connsiteY25" fmla="*/ 176212 h 271462"/>
              <a:gd name="connsiteX26" fmla="*/ 1329320 w 1329320"/>
              <a:gd name="connsiteY26" fmla="*/ 195262 h 271462"/>
              <a:gd name="connsiteX27" fmla="*/ 1324557 w 1329320"/>
              <a:gd name="connsiteY27" fmla="*/ 228600 h 271462"/>
              <a:gd name="connsiteX28" fmla="*/ 1305507 w 1329320"/>
              <a:gd name="connsiteY28" fmla="*/ 233362 h 271462"/>
              <a:gd name="connsiteX29" fmla="*/ 1291220 w 1329320"/>
              <a:gd name="connsiteY29" fmla="*/ 242887 h 271462"/>
              <a:gd name="connsiteX30" fmla="*/ 1262645 w 1329320"/>
              <a:gd name="connsiteY30" fmla="*/ 252412 h 271462"/>
              <a:gd name="connsiteX31" fmla="*/ 1248357 w 1329320"/>
              <a:gd name="connsiteY31" fmla="*/ 257175 h 271462"/>
              <a:gd name="connsiteX32" fmla="*/ 1210257 w 1329320"/>
              <a:gd name="connsiteY32" fmla="*/ 271462 h 271462"/>
              <a:gd name="connsiteX33" fmla="*/ 1091195 w 1329320"/>
              <a:gd name="connsiteY33" fmla="*/ 261937 h 271462"/>
              <a:gd name="connsiteX34" fmla="*/ 976895 w 1329320"/>
              <a:gd name="connsiteY34" fmla="*/ 252412 h 271462"/>
              <a:gd name="connsiteX35" fmla="*/ 810207 w 1329320"/>
              <a:gd name="connsiteY35" fmla="*/ 247650 h 271462"/>
              <a:gd name="connsiteX36" fmla="*/ 753057 w 1329320"/>
              <a:gd name="connsiteY36" fmla="*/ 257175 h 271462"/>
              <a:gd name="connsiteX37" fmla="*/ 624470 w 1329320"/>
              <a:gd name="connsiteY37" fmla="*/ 266700 h 271462"/>
              <a:gd name="connsiteX38" fmla="*/ 505407 w 1329320"/>
              <a:gd name="connsiteY38" fmla="*/ 261937 h 271462"/>
              <a:gd name="connsiteX39" fmla="*/ 438732 w 1329320"/>
              <a:gd name="connsiteY39" fmla="*/ 247650 h 271462"/>
              <a:gd name="connsiteX40" fmla="*/ 410157 w 1329320"/>
              <a:gd name="connsiteY40" fmla="*/ 238125 h 271462"/>
              <a:gd name="connsiteX41" fmla="*/ 381582 w 1329320"/>
              <a:gd name="connsiteY41" fmla="*/ 233362 h 271462"/>
              <a:gd name="connsiteX42" fmla="*/ 353007 w 1329320"/>
              <a:gd name="connsiteY42" fmla="*/ 223837 h 271462"/>
              <a:gd name="connsiteX43" fmla="*/ 305382 w 1329320"/>
              <a:gd name="connsiteY43" fmla="*/ 219075 h 271462"/>
              <a:gd name="connsiteX44" fmla="*/ 95832 w 1329320"/>
              <a:gd name="connsiteY44" fmla="*/ 214312 h 271462"/>
              <a:gd name="connsiteX45" fmla="*/ 72020 w 1329320"/>
              <a:gd name="connsiteY45" fmla="*/ 209550 h 271462"/>
              <a:gd name="connsiteX46" fmla="*/ 43445 w 1329320"/>
              <a:gd name="connsiteY46" fmla="*/ 200025 h 271462"/>
              <a:gd name="connsiteX47" fmla="*/ 29157 w 1329320"/>
              <a:gd name="connsiteY47" fmla="*/ 195262 h 271462"/>
              <a:gd name="connsiteX48" fmla="*/ 10107 w 1329320"/>
              <a:gd name="connsiteY48" fmla="*/ 190500 h 271462"/>
              <a:gd name="connsiteX49" fmla="*/ 5345 w 1329320"/>
              <a:gd name="connsiteY49" fmla="*/ 133350 h 271462"/>
              <a:gd name="connsiteX50" fmla="*/ 24395 w 1329320"/>
              <a:gd name="connsiteY50" fmla="*/ 104775 h 271462"/>
              <a:gd name="connsiteX51" fmla="*/ 62495 w 1329320"/>
              <a:gd name="connsiteY51" fmla="*/ 114300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9320" h="271462">
                <a:moveTo>
                  <a:pt x="62495" y="114300"/>
                </a:moveTo>
                <a:cubicBezTo>
                  <a:pt x="60331" y="101317"/>
                  <a:pt x="59282" y="77750"/>
                  <a:pt x="48207" y="66675"/>
                </a:cubicBezTo>
                <a:cubicBezTo>
                  <a:pt x="44657" y="63125"/>
                  <a:pt x="38682" y="63500"/>
                  <a:pt x="33920" y="61912"/>
                </a:cubicBezTo>
                <a:cubicBezTo>
                  <a:pt x="35507" y="57150"/>
                  <a:pt x="35132" y="51175"/>
                  <a:pt x="38682" y="47625"/>
                </a:cubicBezTo>
                <a:cubicBezTo>
                  <a:pt x="42232" y="44075"/>
                  <a:pt x="48143" y="44241"/>
                  <a:pt x="52970" y="42862"/>
                </a:cubicBezTo>
                <a:cubicBezTo>
                  <a:pt x="75419" y="36448"/>
                  <a:pt x="78387" y="37190"/>
                  <a:pt x="105357" y="33337"/>
                </a:cubicBezTo>
                <a:cubicBezTo>
                  <a:pt x="110120" y="30162"/>
                  <a:pt x="114285" y="25822"/>
                  <a:pt x="119645" y="23812"/>
                </a:cubicBezTo>
                <a:cubicBezTo>
                  <a:pt x="125176" y="21738"/>
                  <a:pt x="168578" y="14915"/>
                  <a:pt x="172032" y="14287"/>
                </a:cubicBezTo>
                <a:cubicBezTo>
                  <a:pt x="179996" y="12839"/>
                  <a:pt x="187943" y="11281"/>
                  <a:pt x="195845" y="9525"/>
                </a:cubicBezTo>
                <a:cubicBezTo>
                  <a:pt x="202235" y="8105"/>
                  <a:pt x="208426" y="5757"/>
                  <a:pt x="214895" y="4762"/>
                </a:cubicBezTo>
                <a:cubicBezTo>
                  <a:pt x="229103" y="2576"/>
                  <a:pt x="243470" y="1587"/>
                  <a:pt x="257757" y="0"/>
                </a:cubicBezTo>
                <a:lnTo>
                  <a:pt x="867357" y="4762"/>
                </a:lnTo>
                <a:cubicBezTo>
                  <a:pt x="877012" y="4906"/>
                  <a:pt x="886373" y="8159"/>
                  <a:pt x="895932" y="9525"/>
                </a:cubicBezTo>
                <a:cubicBezTo>
                  <a:pt x="927370" y="14016"/>
                  <a:pt x="949335" y="15818"/>
                  <a:pt x="981657" y="19050"/>
                </a:cubicBezTo>
                <a:cubicBezTo>
                  <a:pt x="994357" y="22225"/>
                  <a:pt x="1006807" y="26657"/>
                  <a:pt x="1019757" y="28575"/>
                </a:cubicBezTo>
                <a:cubicBezTo>
                  <a:pt x="1069442" y="35936"/>
                  <a:pt x="1126248" y="39243"/>
                  <a:pt x="1176920" y="42862"/>
                </a:cubicBezTo>
                <a:cubicBezTo>
                  <a:pt x="1236475" y="57752"/>
                  <a:pt x="1162431" y="38722"/>
                  <a:pt x="1210257" y="52387"/>
                </a:cubicBezTo>
                <a:cubicBezTo>
                  <a:pt x="1252126" y="64350"/>
                  <a:pt x="1209331" y="50492"/>
                  <a:pt x="1243595" y="61912"/>
                </a:cubicBezTo>
                <a:cubicBezTo>
                  <a:pt x="1245182" y="66675"/>
                  <a:pt x="1244807" y="72650"/>
                  <a:pt x="1248357" y="76200"/>
                </a:cubicBezTo>
                <a:cubicBezTo>
                  <a:pt x="1253377" y="81220"/>
                  <a:pt x="1261243" y="82203"/>
                  <a:pt x="1267407" y="85725"/>
                </a:cubicBezTo>
                <a:cubicBezTo>
                  <a:pt x="1272377" y="88565"/>
                  <a:pt x="1276932" y="92075"/>
                  <a:pt x="1281695" y="95250"/>
                </a:cubicBezTo>
                <a:cubicBezTo>
                  <a:pt x="1283282" y="100012"/>
                  <a:pt x="1283321" y="105617"/>
                  <a:pt x="1286457" y="109537"/>
                </a:cubicBezTo>
                <a:cubicBezTo>
                  <a:pt x="1290033" y="114007"/>
                  <a:pt x="1296698" y="115015"/>
                  <a:pt x="1300745" y="119062"/>
                </a:cubicBezTo>
                <a:cubicBezTo>
                  <a:pt x="1304792" y="123109"/>
                  <a:pt x="1307095" y="128587"/>
                  <a:pt x="1310270" y="133350"/>
                </a:cubicBezTo>
                <a:lnTo>
                  <a:pt x="1319795" y="161925"/>
                </a:lnTo>
                <a:cubicBezTo>
                  <a:pt x="1321382" y="166687"/>
                  <a:pt x="1323339" y="171342"/>
                  <a:pt x="1324557" y="176212"/>
                </a:cubicBezTo>
                <a:lnTo>
                  <a:pt x="1329320" y="195262"/>
                </a:lnTo>
                <a:cubicBezTo>
                  <a:pt x="1327732" y="206375"/>
                  <a:pt x="1330507" y="219081"/>
                  <a:pt x="1324557" y="228600"/>
                </a:cubicBezTo>
                <a:cubicBezTo>
                  <a:pt x="1321088" y="234150"/>
                  <a:pt x="1311523" y="230784"/>
                  <a:pt x="1305507" y="233362"/>
                </a:cubicBezTo>
                <a:cubicBezTo>
                  <a:pt x="1300246" y="235617"/>
                  <a:pt x="1296450" y="240562"/>
                  <a:pt x="1291220" y="242887"/>
                </a:cubicBezTo>
                <a:cubicBezTo>
                  <a:pt x="1282045" y="246965"/>
                  <a:pt x="1272170" y="249237"/>
                  <a:pt x="1262645" y="252412"/>
                </a:cubicBezTo>
                <a:cubicBezTo>
                  <a:pt x="1257882" y="254000"/>
                  <a:pt x="1252534" y="254390"/>
                  <a:pt x="1248357" y="257175"/>
                </a:cubicBezTo>
                <a:cubicBezTo>
                  <a:pt x="1227335" y="271190"/>
                  <a:pt x="1239683" y="265578"/>
                  <a:pt x="1210257" y="271462"/>
                </a:cubicBezTo>
                <a:lnTo>
                  <a:pt x="1091195" y="261937"/>
                </a:lnTo>
                <a:cubicBezTo>
                  <a:pt x="983901" y="254086"/>
                  <a:pt x="1049461" y="261484"/>
                  <a:pt x="976895" y="252412"/>
                </a:cubicBezTo>
                <a:cubicBezTo>
                  <a:pt x="904619" y="228320"/>
                  <a:pt x="958354" y="242541"/>
                  <a:pt x="810207" y="247650"/>
                </a:cubicBezTo>
                <a:cubicBezTo>
                  <a:pt x="784196" y="254152"/>
                  <a:pt x="786983" y="254267"/>
                  <a:pt x="753057" y="257175"/>
                </a:cubicBezTo>
                <a:cubicBezTo>
                  <a:pt x="710234" y="260846"/>
                  <a:pt x="667332" y="263525"/>
                  <a:pt x="624470" y="266700"/>
                </a:cubicBezTo>
                <a:cubicBezTo>
                  <a:pt x="584782" y="265112"/>
                  <a:pt x="545044" y="264494"/>
                  <a:pt x="505407" y="261937"/>
                </a:cubicBezTo>
                <a:cubicBezTo>
                  <a:pt x="490536" y="260978"/>
                  <a:pt x="450116" y="251445"/>
                  <a:pt x="438732" y="247650"/>
                </a:cubicBezTo>
                <a:cubicBezTo>
                  <a:pt x="429207" y="244475"/>
                  <a:pt x="420061" y="239776"/>
                  <a:pt x="410157" y="238125"/>
                </a:cubicBezTo>
                <a:cubicBezTo>
                  <a:pt x="400632" y="236537"/>
                  <a:pt x="390950" y="235704"/>
                  <a:pt x="381582" y="233362"/>
                </a:cubicBezTo>
                <a:cubicBezTo>
                  <a:pt x="371842" y="230927"/>
                  <a:pt x="362875" y="225687"/>
                  <a:pt x="353007" y="223837"/>
                </a:cubicBezTo>
                <a:cubicBezTo>
                  <a:pt x="337326" y="220897"/>
                  <a:pt x="321325" y="219665"/>
                  <a:pt x="305382" y="219075"/>
                </a:cubicBezTo>
                <a:cubicBezTo>
                  <a:pt x="235562" y="216489"/>
                  <a:pt x="165682" y="215900"/>
                  <a:pt x="95832" y="214312"/>
                </a:cubicBezTo>
                <a:cubicBezTo>
                  <a:pt x="87895" y="212725"/>
                  <a:pt x="79829" y="211680"/>
                  <a:pt x="72020" y="209550"/>
                </a:cubicBezTo>
                <a:cubicBezTo>
                  <a:pt x="62334" y="206908"/>
                  <a:pt x="52970" y="203200"/>
                  <a:pt x="43445" y="200025"/>
                </a:cubicBezTo>
                <a:cubicBezTo>
                  <a:pt x="38682" y="198437"/>
                  <a:pt x="34027" y="196479"/>
                  <a:pt x="29157" y="195262"/>
                </a:cubicBezTo>
                <a:lnTo>
                  <a:pt x="10107" y="190500"/>
                </a:lnTo>
                <a:cubicBezTo>
                  <a:pt x="1974" y="166100"/>
                  <a:pt x="-5344" y="159003"/>
                  <a:pt x="5345" y="133350"/>
                </a:cubicBezTo>
                <a:cubicBezTo>
                  <a:pt x="9748" y="122783"/>
                  <a:pt x="18045" y="114300"/>
                  <a:pt x="24395" y="104775"/>
                </a:cubicBezTo>
                <a:lnTo>
                  <a:pt x="62495" y="114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Arial" charset="0"/>
              </a:rPr>
              <a:t>  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6D6D6D"/>
                </a:solidFill>
                <a:effectLst/>
                <a:latin typeface="Arial" charset="0"/>
              </a:rPr>
              <a:t>Engineering</a:t>
            </a:r>
          </a:p>
        </p:txBody>
      </p:sp>
      <p:sp>
        <p:nvSpPr>
          <p:cNvPr id="9" name="Freihandform 8"/>
          <p:cNvSpPr/>
          <p:nvPr/>
        </p:nvSpPr>
        <p:spPr bwMode="auto">
          <a:xfrm>
            <a:off x="4809625" y="4833938"/>
            <a:ext cx="772025" cy="228600"/>
          </a:xfrm>
          <a:custGeom>
            <a:avLst/>
            <a:gdLst>
              <a:gd name="connsiteX0" fmla="*/ 391025 w 772025"/>
              <a:gd name="connsiteY0" fmla="*/ 23812 h 228600"/>
              <a:gd name="connsiteX1" fmla="*/ 338638 w 772025"/>
              <a:gd name="connsiteY1" fmla="*/ 19050 h 228600"/>
              <a:gd name="connsiteX2" fmla="*/ 291013 w 772025"/>
              <a:gd name="connsiteY2" fmla="*/ 9525 h 228600"/>
              <a:gd name="connsiteX3" fmla="*/ 167188 w 772025"/>
              <a:gd name="connsiteY3" fmla="*/ 4762 h 228600"/>
              <a:gd name="connsiteX4" fmla="*/ 90988 w 772025"/>
              <a:gd name="connsiteY4" fmla="*/ 14287 h 228600"/>
              <a:gd name="connsiteX5" fmla="*/ 48125 w 772025"/>
              <a:gd name="connsiteY5" fmla="*/ 47625 h 228600"/>
              <a:gd name="connsiteX6" fmla="*/ 38600 w 772025"/>
              <a:gd name="connsiteY6" fmla="*/ 61912 h 228600"/>
              <a:gd name="connsiteX7" fmla="*/ 24313 w 772025"/>
              <a:gd name="connsiteY7" fmla="*/ 66675 h 228600"/>
              <a:gd name="connsiteX8" fmla="*/ 14788 w 772025"/>
              <a:gd name="connsiteY8" fmla="*/ 80962 h 228600"/>
              <a:gd name="connsiteX9" fmla="*/ 500 w 772025"/>
              <a:gd name="connsiteY9" fmla="*/ 109537 h 228600"/>
              <a:gd name="connsiteX10" fmla="*/ 5263 w 772025"/>
              <a:gd name="connsiteY10" fmla="*/ 185737 h 228600"/>
              <a:gd name="connsiteX11" fmla="*/ 33838 w 772025"/>
              <a:gd name="connsiteY11" fmla="*/ 195262 h 228600"/>
              <a:gd name="connsiteX12" fmla="*/ 81463 w 772025"/>
              <a:gd name="connsiteY12" fmla="*/ 200025 h 228600"/>
              <a:gd name="connsiteX13" fmla="*/ 124325 w 772025"/>
              <a:gd name="connsiteY13" fmla="*/ 214312 h 228600"/>
              <a:gd name="connsiteX14" fmla="*/ 200525 w 772025"/>
              <a:gd name="connsiteY14" fmla="*/ 223837 h 228600"/>
              <a:gd name="connsiteX15" fmla="*/ 233863 w 772025"/>
              <a:gd name="connsiteY15" fmla="*/ 228600 h 228600"/>
              <a:gd name="connsiteX16" fmla="*/ 371975 w 772025"/>
              <a:gd name="connsiteY16" fmla="*/ 223837 h 228600"/>
              <a:gd name="connsiteX17" fmla="*/ 414838 w 772025"/>
              <a:gd name="connsiteY17" fmla="*/ 219075 h 228600"/>
              <a:gd name="connsiteX18" fmla="*/ 476750 w 772025"/>
              <a:gd name="connsiteY18" fmla="*/ 214312 h 228600"/>
              <a:gd name="connsiteX19" fmla="*/ 714875 w 772025"/>
              <a:gd name="connsiteY19" fmla="*/ 204787 h 228600"/>
              <a:gd name="connsiteX20" fmla="*/ 724400 w 772025"/>
              <a:gd name="connsiteY20" fmla="*/ 190500 h 228600"/>
              <a:gd name="connsiteX21" fmla="*/ 719638 w 772025"/>
              <a:gd name="connsiteY21" fmla="*/ 176212 h 228600"/>
              <a:gd name="connsiteX22" fmla="*/ 724400 w 772025"/>
              <a:gd name="connsiteY22" fmla="*/ 142875 h 228600"/>
              <a:gd name="connsiteX23" fmla="*/ 743450 w 772025"/>
              <a:gd name="connsiteY23" fmla="*/ 109537 h 228600"/>
              <a:gd name="connsiteX24" fmla="*/ 757738 w 772025"/>
              <a:gd name="connsiteY24" fmla="*/ 61912 h 228600"/>
              <a:gd name="connsiteX25" fmla="*/ 762500 w 772025"/>
              <a:gd name="connsiteY25" fmla="*/ 42862 h 228600"/>
              <a:gd name="connsiteX26" fmla="*/ 772025 w 772025"/>
              <a:gd name="connsiteY26" fmla="*/ 14287 h 228600"/>
              <a:gd name="connsiteX27" fmla="*/ 752975 w 772025"/>
              <a:gd name="connsiteY27" fmla="*/ 9525 h 228600"/>
              <a:gd name="connsiteX28" fmla="*/ 724400 w 772025"/>
              <a:gd name="connsiteY28" fmla="*/ 0 h 228600"/>
              <a:gd name="connsiteX29" fmla="*/ 633913 w 772025"/>
              <a:gd name="connsiteY29" fmla="*/ 4762 h 228600"/>
              <a:gd name="connsiteX30" fmla="*/ 610100 w 772025"/>
              <a:gd name="connsiteY30" fmla="*/ 23812 h 228600"/>
              <a:gd name="connsiteX31" fmla="*/ 581525 w 772025"/>
              <a:gd name="connsiteY31" fmla="*/ 28575 h 228600"/>
              <a:gd name="connsiteX32" fmla="*/ 538663 w 772025"/>
              <a:gd name="connsiteY32" fmla="*/ 33337 h 228600"/>
              <a:gd name="connsiteX33" fmla="*/ 314825 w 772025"/>
              <a:gd name="connsiteY33" fmla="*/ 3333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2025" h="228600">
                <a:moveTo>
                  <a:pt x="391025" y="23812"/>
                </a:moveTo>
                <a:cubicBezTo>
                  <a:pt x="373563" y="22225"/>
                  <a:pt x="355996" y="21530"/>
                  <a:pt x="338638" y="19050"/>
                </a:cubicBezTo>
                <a:cubicBezTo>
                  <a:pt x="322611" y="16761"/>
                  <a:pt x="307146" y="10870"/>
                  <a:pt x="291013" y="9525"/>
                </a:cubicBezTo>
                <a:cubicBezTo>
                  <a:pt x="249850" y="6095"/>
                  <a:pt x="208463" y="6350"/>
                  <a:pt x="167188" y="4762"/>
                </a:cubicBezTo>
                <a:cubicBezTo>
                  <a:pt x="141788" y="7937"/>
                  <a:pt x="115684" y="7552"/>
                  <a:pt x="90988" y="14287"/>
                </a:cubicBezTo>
                <a:cubicBezTo>
                  <a:pt x="79534" y="17411"/>
                  <a:pt x="57137" y="36811"/>
                  <a:pt x="48125" y="47625"/>
                </a:cubicBezTo>
                <a:cubicBezTo>
                  <a:pt x="44461" y="52022"/>
                  <a:pt x="43069" y="58336"/>
                  <a:pt x="38600" y="61912"/>
                </a:cubicBezTo>
                <a:cubicBezTo>
                  <a:pt x="34680" y="65048"/>
                  <a:pt x="29075" y="65087"/>
                  <a:pt x="24313" y="66675"/>
                </a:cubicBezTo>
                <a:cubicBezTo>
                  <a:pt x="21138" y="71437"/>
                  <a:pt x="17348" y="75843"/>
                  <a:pt x="14788" y="80962"/>
                </a:cubicBezTo>
                <a:cubicBezTo>
                  <a:pt x="-4930" y="120396"/>
                  <a:pt x="27796" y="68594"/>
                  <a:pt x="500" y="109537"/>
                </a:cubicBezTo>
                <a:cubicBezTo>
                  <a:pt x="2088" y="134937"/>
                  <a:pt x="-3961" y="162018"/>
                  <a:pt x="5263" y="185737"/>
                </a:cubicBezTo>
                <a:cubicBezTo>
                  <a:pt x="8902" y="195095"/>
                  <a:pt x="23848" y="194263"/>
                  <a:pt x="33838" y="195262"/>
                </a:cubicBezTo>
                <a:lnTo>
                  <a:pt x="81463" y="200025"/>
                </a:lnTo>
                <a:cubicBezTo>
                  <a:pt x="95750" y="204787"/>
                  <a:pt x="109416" y="212182"/>
                  <a:pt x="124325" y="214312"/>
                </a:cubicBezTo>
                <a:cubicBezTo>
                  <a:pt x="204704" y="225796"/>
                  <a:pt x="104490" y="211833"/>
                  <a:pt x="200525" y="223837"/>
                </a:cubicBezTo>
                <a:cubicBezTo>
                  <a:pt x="211664" y="225229"/>
                  <a:pt x="222750" y="227012"/>
                  <a:pt x="233863" y="228600"/>
                </a:cubicBezTo>
                <a:lnTo>
                  <a:pt x="371975" y="223837"/>
                </a:lnTo>
                <a:cubicBezTo>
                  <a:pt x="386331" y="223081"/>
                  <a:pt x="400521" y="220377"/>
                  <a:pt x="414838" y="219075"/>
                </a:cubicBezTo>
                <a:cubicBezTo>
                  <a:pt x="435451" y="217201"/>
                  <a:pt x="456075" y="215297"/>
                  <a:pt x="476750" y="214312"/>
                </a:cubicBezTo>
                <a:lnTo>
                  <a:pt x="714875" y="204787"/>
                </a:lnTo>
                <a:cubicBezTo>
                  <a:pt x="718050" y="200025"/>
                  <a:pt x="723459" y="196146"/>
                  <a:pt x="724400" y="190500"/>
                </a:cubicBezTo>
                <a:cubicBezTo>
                  <a:pt x="725225" y="185548"/>
                  <a:pt x="719638" y="181232"/>
                  <a:pt x="719638" y="176212"/>
                </a:cubicBezTo>
                <a:cubicBezTo>
                  <a:pt x="719638" y="164987"/>
                  <a:pt x="721447" y="153705"/>
                  <a:pt x="724400" y="142875"/>
                </a:cubicBezTo>
                <a:cubicBezTo>
                  <a:pt x="727188" y="132650"/>
                  <a:pt x="737482" y="118489"/>
                  <a:pt x="743450" y="109537"/>
                </a:cubicBezTo>
                <a:cubicBezTo>
                  <a:pt x="752858" y="62504"/>
                  <a:pt x="742072" y="108911"/>
                  <a:pt x="757738" y="61912"/>
                </a:cubicBezTo>
                <a:cubicBezTo>
                  <a:pt x="759808" y="55702"/>
                  <a:pt x="760619" y="49131"/>
                  <a:pt x="762500" y="42862"/>
                </a:cubicBezTo>
                <a:cubicBezTo>
                  <a:pt x="765385" y="33245"/>
                  <a:pt x="772025" y="14287"/>
                  <a:pt x="772025" y="14287"/>
                </a:cubicBezTo>
                <a:cubicBezTo>
                  <a:pt x="765675" y="12700"/>
                  <a:pt x="759244" y="11406"/>
                  <a:pt x="752975" y="9525"/>
                </a:cubicBezTo>
                <a:cubicBezTo>
                  <a:pt x="743358" y="6640"/>
                  <a:pt x="724400" y="0"/>
                  <a:pt x="724400" y="0"/>
                </a:cubicBezTo>
                <a:cubicBezTo>
                  <a:pt x="694238" y="1587"/>
                  <a:pt x="663993" y="2027"/>
                  <a:pt x="633913" y="4762"/>
                </a:cubicBezTo>
                <a:cubicBezTo>
                  <a:pt x="599489" y="7891"/>
                  <a:pt x="639176" y="9274"/>
                  <a:pt x="610100" y="23812"/>
                </a:cubicBezTo>
                <a:cubicBezTo>
                  <a:pt x="601463" y="28130"/>
                  <a:pt x="591097" y="27299"/>
                  <a:pt x="581525" y="28575"/>
                </a:cubicBezTo>
                <a:cubicBezTo>
                  <a:pt x="567276" y="30475"/>
                  <a:pt x="553036" y="33080"/>
                  <a:pt x="538663" y="33337"/>
                </a:cubicBezTo>
                <a:cubicBezTo>
                  <a:pt x="464062" y="34669"/>
                  <a:pt x="389438" y="33337"/>
                  <a:pt x="314825" y="3333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6D6D6D"/>
                </a:solidFill>
                <a:effectLst/>
                <a:latin typeface="Arial" charset="0"/>
              </a:rPr>
              <a:t>Social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4581525" y="5043488"/>
            <a:ext cx="1233697" cy="295275"/>
          </a:xfrm>
          <a:custGeom>
            <a:avLst/>
            <a:gdLst>
              <a:gd name="connsiteX0" fmla="*/ 95250 w 1233697"/>
              <a:gd name="connsiteY0" fmla="*/ 0 h 295275"/>
              <a:gd name="connsiteX1" fmla="*/ 76200 w 1233697"/>
              <a:gd name="connsiteY1" fmla="*/ 23812 h 295275"/>
              <a:gd name="connsiteX2" fmla="*/ 42863 w 1233697"/>
              <a:gd name="connsiteY2" fmla="*/ 38100 h 295275"/>
              <a:gd name="connsiteX3" fmla="*/ 28575 w 1233697"/>
              <a:gd name="connsiteY3" fmla="*/ 42862 h 295275"/>
              <a:gd name="connsiteX4" fmla="*/ 19050 w 1233697"/>
              <a:gd name="connsiteY4" fmla="*/ 57150 h 295275"/>
              <a:gd name="connsiteX5" fmla="*/ 9525 w 1233697"/>
              <a:gd name="connsiteY5" fmla="*/ 85725 h 295275"/>
              <a:gd name="connsiteX6" fmla="*/ 0 w 1233697"/>
              <a:gd name="connsiteY6" fmla="*/ 100012 h 295275"/>
              <a:gd name="connsiteX7" fmla="*/ 9525 w 1233697"/>
              <a:gd name="connsiteY7" fmla="*/ 161925 h 295275"/>
              <a:gd name="connsiteX8" fmla="*/ 14288 w 1233697"/>
              <a:gd name="connsiteY8" fmla="*/ 219075 h 295275"/>
              <a:gd name="connsiteX9" fmla="*/ 28575 w 1233697"/>
              <a:gd name="connsiteY9" fmla="*/ 223837 h 295275"/>
              <a:gd name="connsiteX10" fmla="*/ 47625 w 1233697"/>
              <a:gd name="connsiteY10" fmla="*/ 228600 h 295275"/>
              <a:gd name="connsiteX11" fmla="*/ 123825 w 1233697"/>
              <a:gd name="connsiteY11" fmla="*/ 238125 h 295275"/>
              <a:gd name="connsiteX12" fmla="*/ 176213 w 1233697"/>
              <a:gd name="connsiteY12" fmla="*/ 252412 h 295275"/>
              <a:gd name="connsiteX13" fmla="*/ 214313 w 1233697"/>
              <a:gd name="connsiteY13" fmla="*/ 261937 h 295275"/>
              <a:gd name="connsiteX14" fmla="*/ 538163 w 1233697"/>
              <a:gd name="connsiteY14" fmla="*/ 271462 h 295275"/>
              <a:gd name="connsiteX15" fmla="*/ 557213 w 1233697"/>
              <a:gd name="connsiteY15" fmla="*/ 276225 h 295275"/>
              <a:gd name="connsiteX16" fmla="*/ 581025 w 1233697"/>
              <a:gd name="connsiteY16" fmla="*/ 280987 h 295275"/>
              <a:gd name="connsiteX17" fmla="*/ 609600 w 1233697"/>
              <a:gd name="connsiteY17" fmla="*/ 290512 h 295275"/>
              <a:gd name="connsiteX18" fmla="*/ 647700 w 1233697"/>
              <a:gd name="connsiteY18" fmla="*/ 295275 h 295275"/>
              <a:gd name="connsiteX19" fmla="*/ 814388 w 1233697"/>
              <a:gd name="connsiteY19" fmla="*/ 285750 h 295275"/>
              <a:gd name="connsiteX20" fmla="*/ 876300 w 1233697"/>
              <a:gd name="connsiteY20" fmla="*/ 276225 h 295275"/>
              <a:gd name="connsiteX21" fmla="*/ 895350 w 1233697"/>
              <a:gd name="connsiteY21" fmla="*/ 271462 h 295275"/>
              <a:gd name="connsiteX22" fmla="*/ 1133475 w 1233697"/>
              <a:gd name="connsiteY22" fmla="*/ 261937 h 295275"/>
              <a:gd name="connsiteX23" fmla="*/ 1181100 w 1233697"/>
              <a:gd name="connsiteY23" fmla="*/ 247650 h 295275"/>
              <a:gd name="connsiteX24" fmla="*/ 1209675 w 1233697"/>
              <a:gd name="connsiteY24" fmla="*/ 238125 h 295275"/>
              <a:gd name="connsiteX25" fmla="*/ 1223963 w 1233697"/>
              <a:gd name="connsiteY25" fmla="*/ 233362 h 295275"/>
              <a:gd name="connsiteX26" fmla="*/ 1233488 w 1233697"/>
              <a:gd name="connsiteY26" fmla="*/ 219075 h 295275"/>
              <a:gd name="connsiteX27" fmla="*/ 1223963 w 1233697"/>
              <a:gd name="connsiteY27" fmla="*/ 142875 h 295275"/>
              <a:gd name="connsiteX28" fmla="*/ 1214438 w 1233697"/>
              <a:gd name="connsiteY28" fmla="*/ 119062 h 295275"/>
              <a:gd name="connsiteX29" fmla="*/ 1209675 w 1233697"/>
              <a:gd name="connsiteY29" fmla="*/ 104775 h 295275"/>
              <a:gd name="connsiteX30" fmla="*/ 1204913 w 1233697"/>
              <a:gd name="connsiteY30" fmla="*/ 76200 h 295275"/>
              <a:gd name="connsiteX31" fmla="*/ 1200150 w 1233697"/>
              <a:gd name="connsiteY31" fmla="*/ 57150 h 295275"/>
              <a:gd name="connsiteX32" fmla="*/ 1138238 w 1233697"/>
              <a:gd name="connsiteY32" fmla="*/ 61912 h 295275"/>
              <a:gd name="connsiteX33" fmla="*/ 1042988 w 1233697"/>
              <a:gd name="connsiteY33" fmla="*/ 66675 h 295275"/>
              <a:gd name="connsiteX34" fmla="*/ 871538 w 1233697"/>
              <a:gd name="connsiteY34" fmla="*/ 61912 h 295275"/>
              <a:gd name="connsiteX35" fmla="*/ 800100 w 1233697"/>
              <a:gd name="connsiteY35" fmla="*/ 57150 h 295275"/>
              <a:gd name="connsiteX36" fmla="*/ 757238 w 1233697"/>
              <a:gd name="connsiteY36" fmla="*/ 47625 h 295275"/>
              <a:gd name="connsiteX37" fmla="*/ 742950 w 1233697"/>
              <a:gd name="connsiteY37" fmla="*/ 42862 h 295275"/>
              <a:gd name="connsiteX38" fmla="*/ 714375 w 1233697"/>
              <a:gd name="connsiteY38" fmla="*/ 38100 h 295275"/>
              <a:gd name="connsiteX39" fmla="*/ 695325 w 1233697"/>
              <a:gd name="connsiteY39" fmla="*/ 33337 h 295275"/>
              <a:gd name="connsiteX40" fmla="*/ 466725 w 1233697"/>
              <a:gd name="connsiteY40" fmla="*/ 28575 h 295275"/>
              <a:gd name="connsiteX41" fmla="*/ 395288 w 1233697"/>
              <a:gd name="connsiteY41" fmla="*/ 19050 h 295275"/>
              <a:gd name="connsiteX42" fmla="*/ 376238 w 1233697"/>
              <a:gd name="connsiteY42" fmla="*/ 9525 h 295275"/>
              <a:gd name="connsiteX43" fmla="*/ 333375 w 1233697"/>
              <a:gd name="connsiteY43" fmla="*/ 4762 h 295275"/>
              <a:gd name="connsiteX44" fmla="*/ 300038 w 1233697"/>
              <a:gd name="connsiteY44" fmla="*/ 0 h 295275"/>
              <a:gd name="connsiteX45" fmla="*/ 242888 w 1233697"/>
              <a:gd name="connsiteY45" fmla="*/ 4762 h 295275"/>
              <a:gd name="connsiteX46" fmla="*/ 214313 w 1233697"/>
              <a:gd name="connsiteY46" fmla="*/ 14287 h 295275"/>
              <a:gd name="connsiteX47" fmla="*/ 185738 w 1233697"/>
              <a:gd name="connsiteY47" fmla="*/ 19050 h 295275"/>
              <a:gd name="connsiteX48" fmla="*/ 171450 w 1233697"/>
              <a:gd name="connsiteY48" fmla="*/ 23812 h 295275"/>
              <a:gd name="connsiteX49" fmla="*/ 76200 w 1233697"/>
              <a:gd name="connsiteY49" fmla="*/ 33337 h 295275"/>
              <a:gd name="connsiteX50" fmla="*/ 52388 w 1233697"/>
              <a:gd name="connsiteY50" fmla="*/ 52387 h 295275"/>
              <a:gd name="connsiteX51" fmla="*/ 14288 w 1233697"/>
              <a:gd name="connsiteY51" fmla="*/ 571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33697" h="295275">
                <a:moveTo>
                  <a:pt x="95250" y="0"/>
                </a:moveTo>
                <a:cubicBezTo>
                  <a:pt x="88900" y="7937"/>
                  <a:pt x="83388" y="16624"/>
                  <a:pt x="76200" y="23812"/>
                </a:cubicBezTo>
                <a:cubicBezTo>
                  <a:pt x="64600" y="35412"/>
                  <a:pt x="58165" y="33728"/>
                  <a:pt x="42863" y="38100"/>
                </a:cubicBezTo>
                <a:cubicBezTo>
                  <a:pt x="38036" y="39479"/>
                  <a:pt x="33338" y="41275"/>
                  <a:pt x="28575" y="42862"/>
                </a:cubicBezTo>
                <a:cubicBezTo>
                  <a:pt x="25400" y="47625"/>
                  <a:pt x="21375" y="51919"/>
                  <a:pt x="19050" y="57150"/>
                </a:cubicBezTo>
                <a:cubicBezTo>
                  <a:pt x="14972" y="66325"/>
                  <a:pt x="15094" y="77371"/>
                  <a:pt x="9525" y="85725"/>
                </a:cubicBezTo>
                <a:lnTo>
                  <a:pt x="0" y="100012"/>
                </a:lnTo>
                <a:cubicBezTo>
                  <a:pt x="9602" y="128815"/>
                  <a:pt x="4920" y="111275"/>
                  <a:pt x="9525" y="161925"/>
                </a:cubicBezTo>
                <a:cubicBezTo>
                  <a:pt x="11256" y="180963"/>
                  <a:pt x="8666" y="200804"/>
                  <a:pt x="14288" y="219075"/>
                </a:cubicBezTo>
                <a:cubicBezTo>
                  <a:pt x="15764" y="223873"/>
                  <a:pt x="23748" y="222458"/>
                  <a:pt x="28575" y="223837"/>
                </a:cubicBezTo>
                <a:cubicBezTo>
                  <a:pt x="34869" y="225635"/>
                  <a:pt x="41331" y="226802"/>
                  <a:pt x="47625" y="228600"/>
                </a:cubicBezTo>
                <a:cubicBezTo>
                  <a:pt x="89280" y="240501"/>
                  <a:pt x="25034" y="230525"/>
                  <a:pt x="123825" y="238125"/>
                </a:cubicBezTo>
                <a:cubicBezTo>
                  <a:pt x="179698" y="252092"/>
                  <a:pt x="91360" y="229785"/>
                  <a:pt x="176213" y="252412"/>
                </a:cubicBezTo>
                <a:cubicBezTo>
                  <a:pt x="188862" y="255785"/>
                  <a:pt x="201234" y="261368"/>
                  <a:pt x="214313" y="261937"/>
                </a:cubicBezTo>
                <a:cubicBezTo>
                  <a:pt x="395238" y="269804"/>
                  <a:pt x="287312" y="265888"/>
                  <a:pt x="538163" y="271462"/>
                </a:cubicBezTo>
                <a:cubicBezTo>
                  <a:pt x="544513" y="273050"/>
                  <a:pt x="550823" y="274805"/>
                  <a:pt x="557213" y="276225"/>
                </a:cubicBezTo>
                <a:cubicBezTo>
                  <a:pt x="565115" y="277981"/>
                  <a:pt x="573216" y="278857"/>
                  <a:pt x="581025" y="280987"/>
                </a:cubicBezTo>
                <a:cubicBezTo>
                  <a:pt x="590711" y="283629"/>
                  <a:pt x="599783" y="288408"/>
                  <a:pt x="609600" y="290512"/>
                </a:cubicBezTo>
                <a:cubicBezTo>
                  <a:pt x="622115" y="293194"/>
                  <a:pt x="635000" y="293687"/>
                  <a:pt x="647700" y="295275"/>
                </a:cubicBezTo>
                <a:lnTo>
                  <a:pt x="814388" y="285750"/>
                </a:lnTo>
                <a:cubicBezTo>
                  <a:pt x="835416" y="284283"/>
                  <a:pt x="855815" y="280777"/>
                  <a:pt x="876300" y="276225"/>
                </a:cubicBezTo>
                <a:cubicBezTo>
                  <a:pt x="882690" y="274805"/>
                  <a:pt x="888825" y="271984"/>
                  <a:pt x="895350" y="271462"/>
                </a:cubicBezTo>
                <a:cubicBezTo>
                  <a:pt x="937468" y="268093"/>
                  <a:pt x="1105420" y="262905"/>
                  <a:pt x="1133475" y="261937"/>
                </a:cubicBezTo>
                <a:cubicBezTo>
                  <a:pt x="1206623" y="251488"/>
                  <a:pt x="1140063" y="265889"/>
                  <a:pt x="1181100" y="247650"/>
                </a:cubicBezTo>
                <a:cubicBezTo>
                  <a:pt x="1190275" y="243572"/>
                  <a:pt x="1200150" y="241300"/>
                  <a:pt x="1209675" y="238125"/>
                </a:cubicBezTo>
                <a:lnTo>
                  <a:pt x="1223963" y="233362"/>
                </a:lnTo>
                <a:cubicBezTo>
                  <a:pt x="1227138" y="228600"/>
                  <a:pt x="1233107" y="224786"/>
                  <a:pt x="1233488" y="219075"/>
                </a:cubicBezTo>
                <a:cubicBezTo>
                  <a:pt x="1234616" y="202160"/>
                  <a:pt x="1231158" y="164460"/>
                  <a:pt x="1223963" y="142875"/>
                </a:cubicBezTo>
                <a:cubicBezTo>
                  <a:pt x="1221260" y="134765"/>
                  <a:pt x="1217440" y="127067"/>
                  <a:pt x="1214438" y="119062"/>
                </a:cubicBezTo>
                <a:cubicBezTo>
                  <a:pt x="1212675" y="114362"/>
                  <a:pt x="1211263" y="109537"/>
                  <a:pt x="1209675" y="104775"/>
                </a:cubicBezTo>
                <a:cubicBezTo>
                  <a:pt x="1208088" y="95250"/>
                  <a:pt x="1206807" y="85669"/>
                  <a:pt x="1204913" y="76200"/>
                </a:cubicBezTo>
                <a:cubicBezTo>
                  <a:pt x="1203629" y="69782"/>
                  <a:pt x="1206550" y="58522"/>
                  <a:pt x="1200150" y="57150"/>
                </a:cubicBezTo>
                <a:cubicBezTo>
                  <a:pt x="1179911" y="52813"/>
                  <a:pt x="1158898" y="60660"/>
                  <a:pt x="1138238" y="61912"/>
                </a:cubicBezTo>
                <a:cubicBezTo>
                  <a:pt x="1106507" y="63835"/>
                  <a:pt x="1074738" y="65087"/>
                  <a:pt x="1042988" y="66675"/>
                </a:cubicBezTo>
                <a:cubicBezTo>
                  <a:pt x="963832" y="77982"/>
                  <a:pt x="1021405" y="72130"/>
                  <a:pt x="871538" y="61912"/>
                </a:cubicBezTo>
                <a:lnTo>
                  <a:pt x="800100" y="57150"/>
                </a:lnTo>
                <a:cubicBezTo>
                  <a:pt x="785813" y="53975"/>
                  <a:pt x="771437" y="51175"/>
                  <a:pt x="757238" y="47625"/>
                </a:cubicBezTo>
                <a:cubicBezTo>
                  <a:pt x="752368" y="46407"/>
                  <a:pt x="747851" y="43951"/>
                  <a:pt x="742950" y="42862"/>
                </a:cubicBezTo>
                <a:cubicBezTo>
                  <a:pt x="733524" y="40767"/>
                  <a:pt x="723844" y="39994"/>
                  <a:pt x="714375" y="38100"/>
                </a:cubicBezTo>
                <a:cubicBezTo>
                  <a:pt x="707957" y="36816"/>
                  <a:pt x="701866" y="33589"/>
                  <a:pt x="695325" y="33337"/>
                </a:cubicBezTo>
                <a:cubicBezTo>
                  <a:pt x="619165" y="30408"/>
                  <a:pt x="542925" y="30162"/>
                  <a:pt x="466725" y="28575"/>
                </a:cubicBezTo>
                <a:cubicBezTo>
                  <a:pt x="450333" y="27085"/>
                  <a:pt x="415479" y="26621"/>
                  <a:pt x="395288" y="19050"/>
                </a:cubicBezTo>
                <a:cubicBezTo>
                  <a:pt x="388640" y="16557"/>
                  <a:pt x="383156" y="11121"/>
                  <a:pt x="376238" y="9525"/>
                </a:cubicBezTo>
                <a:cubicBezTo>
                  <a:pt x="362231" y="6292"/>
                  <a:pt x="347640" y="6545"/>
                  <a:pt x="333375" y="4762"/>
                </a:cubicBezTo>
                <a:cubicBezTo>
                  <a:pt x="322237" y="3370"/>
                  <a:pt x="311150" y="1587"/>
                  <a:pt x="300038" y="0"/>
                </a:cubicBezTo>
                <a:cubicBezTo>
                  <a:pt x="280988" y="1587"/>
                  <a:pt x="261744" y="1619"/>
                  <a:pt x="242888" y="4762"/>
                </a:cubicBezTo>
                <a:cubicBezTo>
                  <a:pt x="232984" y="6413"/>
                  <a:pt x="224053" y="11852"/>
                  <a:pt x="214313" y="14287"/>
                </a:cubicBezTo>
                <a:cubicBezTo>
                  <a:pt x="204945" y="16629"/>
                  <a:pt x="195164" y="16955"/>
                  <a:pt x="185738" y="19050"/>
                </a:cubicBezTo>
                <a:cubicBezTo>
                  <a:pt x="180837" y="20139"/>
                  <a:pt x="176428" y="23163"/>
                  <a:pt x="171450" y="23812"/>
                </a:cubicBezTo>
                <a:cubicBezTo>
                  <a:pt x="139810" y="27939"/>
                  <a:pt x="76200" y="33337"/>
                  <a:pt x="76200" y="33337"/>
                </a:cubicBezTo>
                <a:cubicBezTo>
                  <a:pt x="40287" y="45310"/>
                  <a:pt x="83164" y="27767"/>
                  <a:pt x="52388" y="52387"/>
                </a:cubicBezTo>
                <a:cubicBezTo>
                  <a:pt x="43296" y="59660"/>
                  <a:pt x="23000" y="57150"/>
                  <a:pt x="14288" y="5715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rgbClr val="6D6D6D"/>
                </a:solidFill>
                <a:effectLst/>
                <a:latin typeface="Arial" charset="0"/>
              </a:rPr>
              <a:t>relationships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Freihand 14"/>
              <p14:cNvContentPartPr/>
              <p14:nvPr/>
            </p14:nvContentPartPr>
            <p14:xfrm>
              <a:off x="4562226" y="2796708"/>
              <a:ext cx="1204560" cy="21240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0346" y="2784828"/>
                <a:ext cx="122832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4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4" y="1486856"/>
            <a:ext cx="6542732" cy="478424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Ease of performance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211897" y="5978217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p:sp>
        <p:nvSpPr>
          <p:cNvPr id="3" name="Ellipse 2"/>
          <p:cNvSpPr/>
          <p:nvPr/>
        </p:nvSpPr>
        <p:spPr bwMode="auto">
          <a:xfrm>
            <a:off x="4355977" y="3789040"/>
            <a:ext cx="1224135" cy="720080"/>
          </a:xfrm>
          <a:prstGeom prst="ellipse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de-DE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</a:rPr>
              <a:t>Not </a:t>
            </a:r>
            <a:br>
              <a:rPr kumimoji="0" lang="de-DE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</a:rPr>
            </a:br>
            <a:r>
              <a:rPr kumimoji="0" lang="en-US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</a:rPr>
              <a:t>for me</a:t>
            </a:r>
            <a:r>
              <a:rPr kumimoji="0" lang="de-DE" sz="1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</a:rPr>
              <a:t>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Freihand 18"/>
              <p14:cNvContentPartPr/>
              <p14:nvPr/>
            </p14:nvContentPartPr>
            <p14:xfrm>
              <a:off x="4601466" y="3804348"/>
              <a:ext cx="993600" cy="72864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9586" y="3792468"/>
                <a:ext cx="101736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Freihand 23"/>
              <p14:cNvContentPartPr/>
              <p14:nvPr/>
            </p14:nvContentPartPr>
            <p14:xfrm>
              <a:off x="1002906" y="2231868"/>
              <a:ext cx="826200" cy="317520"/>
            </p14:xfrm>
          </p:contentPart>
        </mc:Choice>
        <mc:Fallback xmlns="">
          <p:pic>
            <p:nvPicPr>
              <p:cNvPr id="24" name="Freihand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1026" y="2219988"/>
                <a:ext cx="8499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2192706" y="2527068"/>
              <a:ext cx="212040" cy="15804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0826" y="2515188"/>
                <a:ext cx="2358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Freihand 35"/>
              <p14:cNvContentPartPr/>
              <p14:nvPr/>
            </p14:nvContentPartPr>
            <p14:xfrm>
              <a:off x="2261466" y="2546508"/>
              <a:ext cx="285480" cy="360"/>
            </p14:xfrm>
          </p:contentPart>
        </mc:Choice>
        <mc:Fallback xmlns="">
          <p:pic>
            <p:nvPicPr>
              <p:cNvPr id="36" name="Freihand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3306" y="2508348"/>
                <a:ext cx="361800" cy="7668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Flussdiagramm: Verbinder 43"/>
          <p:cNvSpPr/>
          <p:nvPr/>
        </p:nvSpPr>
        <p:spPr bwMode="auto">
          <a:xfrm>
            <a:off x="899592" y="2087493"/>
            <a:ext cx="998274" cy="1032304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" name="Freihand 45"/>
              <p14:cNvContentPartPr/>
              <p14:nvPr/>
            </p14:nvContentPartPr>
            <p14:xfrm>
              <a:off x="963666" y="2231868"/>
              <a:ext cx="894960" cy="688680"/>
            </p14:xfrm>
          </p:contentPart>
        </mc:Choice>
        <mc:Fallback xmlns="">
          <p:pic>
            <p:nvPicPr>
              <p:cNvPr id="46" name="Freihand 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25506" y="2193708"/>
                <a:ext cx="971280" cy="765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Ellipse 21"/>
          <p:cNvSpPr/>
          <p:nvPr/>
        </p:nvSpPr>
        <p:spPr bwMode="auto">
          <a:xfrm rot="20696371">
            <a:off x="488459" y="2160982"/>
            <a:ext cx="1820541" cy="830451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</a:rPr>
              <a:t>Everything alright?</a:t>
            </a:r>
          </a:p>
        </p:txBody>
      </p:sp>
      <p:sp>
        <p:nvSpPr>
          <p:cNvPr id="47" name="Rechteck 46"/>
          <p:cNvSpPr/>
          <p:nvPr/>
        </p:nvSpPr>
        <p:spPr bwMode="auto">
          <a:xfrm>
            <a:off x="2192706" y="2390628"/>
            <a:ext cx="867126" cy="5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2192706" y="2390628"/>
            <a:ext cx="727920" cy="5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p:sp>
        <p:nvSpPr>
          <p:cNvPr id="52" name="Rechteck 51"/>
          <p:cNvSpPr/>
          <p:nvPr/>
        </p:nvSpPr>
        <p:spPr bwMode="auto">
          <a:xfrm>
            <a:off x="7092280" y="1412776"/>
            <a:ext cx="576064" cy="6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6876256" y="1262063"/>
            <a:ext cx="648072" cy="825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D6D6D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Freihand 7"/>
              <p14:cNvContentPartPr/>
              <p14:nvPr/>
            </p14:nvContentPartPr>
            <p14:xfrm>
              <a:off x="4532524" y="4434348"/>
              <a:ext cx="69480" cy="2988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0644" y="4422468"/>
                <a:ext cx="93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Freihand 8"/>
              <p14:cNvContentPartPr/>
              <p14:nvPr/>
            </p14:nvContentPartPr>
            <p14:xfrm>
              <a:off x="2182626" y="2516988"/>
              <a:ext cx="792720" cy="36504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44466" y="2478828"/>
                <a:ext cx="869040" cy="441360"/>
              </a:xfrm>
              <a:prstGeom prst="rect">
                <a:avLst/>
              </a:prstGeom>
            </p:spPr>
          </p:pic>
        </mc:Fallback>
      </mc:AlternateContent>
      <p:sp>
        <p:nvSpPr>
          <p:cNvPr id="54" name="Textfeld 53"/>
          <p:cNvSpPr txBox="1"/>
          <p:nvPr/>
        </p:nvSpPr>
        <p:spPr>
          <a:xfrm>
            <a:off x="2116941" y="2414582"/>
            <a:ext cx="9117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Yes it is!</a:t>
            </a:r>
            <a:endParaRPr lang="en-US" sz="1900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Freihand 11"/>
              <p14:cNvContentPartPr/>
              <p14:nvPr/>
            </p14:nvContentPartPr>
            <p14:xfrm>
              <a:off x="2889124" y="2513748"/>
              <a:ext cx="60840" cy="190440"/>
            </p14:xfrm>
          </p:contentPart>
        </mc:Choice>
        <mc:Fallback xmlns="">
          <p:pic>
            <p:nvPicPr>
              <p:cNvPr id="12" name="Freihand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77244" y="2501868"/>
                <a:ext cx="8460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7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Endurability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380312" y="5877272"/>
            <a:ext cx="1872208" cy="21544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95536" y="1435679"/>
            <a:ext cx="8208714" cy="494607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5679"/>
            <a:ext cx="6913839" cy="49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Acceptability</a:t>
            </a:r>
            <a:r>
              <a:rPr lang="de-DE" sz="3200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290196" y="5877272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05" y="1484313"/>
            <a:ext cx="5297443" cy="4392959"/>
          </a:xfrm>
        </p:spPr>
      </p:pic>
    </p:spTree>
    <p:extLst>
      <p:ext uri="{BB962C8B-B14F-4D97-AF65-F5344CB8AC3E}">
        <p14:creationId xmlns:p14="http://schemas.microsoft.com/office/powerpoint/2010/main" val="17752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10" y="868606"/>
            <a:ext cx="8064500" cy="496888"/>
          </a:xfrm>
        </p:spPr>
        <p:txBody>
          <a:bodyPr/>
          <a:lstStyle/>
          <a:p>
            <a:r>
              <a:rPr lang="en-US" sz="3200" dirty="0" smtClean="0"/>
              <a:t>Personality</a:t>
            </a:r>
            <a:r>
              <a:rPr lang="de-DE" sz="3200" dirty="0" smtClean="0"/>
              <a:t> </a:t>
            </a:r>
            <a:r>
              <a:rPr lang="en-US" sz="3200" dirty="0" smtClean="0"/>
              <a:t>development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427" y="1387351"/>
            <a:ext cx="6689622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452320" y="6021288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/>
              <p14:cNvContentPartPr/>
              <p14:nvPr/>
            </p14:nvContentPartPr>
            <p14:xfrm>
              <a:off x="5427306" y="1750188"/>
              <a:ext cx="1096560" cy="1528200"/>
            </p14:xfrm>
          </p:contentPart>
        </mc:Choice>
        <mc:Fallback xmlns="">
          <p:pic>
            <p:nvPicPr>
              <p:cNvPr id="10" name="Freihand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146" y="1712028"/>
                <a:ext cx="1172880" cy="16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23" name="Freihand 4122"/>
              <p14:cNvContentPartPr/>
              <p14:nvPr/>
            </p14:nvContentPartPr>
            <p14:xfrm>
              <a:off x="2929986" y="4739268"/>
              <a:ext cx="3707280" cy="698400"/>
            </p14:xfrm>
          </p:contentPart>
        </mc:Choice>
        <mc:Fallback xmlns="">
          <p:pic>
            <p:nvPicPr>
              <p:cNvPr id="4123" name="Freihand 41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1826" y="4701108"/>
                <a:ext cx="378360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/>
              <p14:cNvContentPartPr/>
              <p14:nvPr/>
            </p14:nvContentPartPr>
            <p14:xfrm>
              <a:off x="3488388" y="5043828"/>
              <a:ext cx="96840" cy="31500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50228" y="5005668"/>
                <a:ext cx="1731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/>
              <p14:cNvContentPartPr/>
              <p14:nvPr/>
            </p14:nvContentPartPr>
            <p14:xfrm>
              <a:off x="3716628" y="4336068"/>
              <a:ext cx="1553760" cy="61992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8468" y="4297908"/>
                <a:ext cx="163008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/>
              <p14:cNvContentPartPr/>
              <p14:nvPr/>
            </p14:nvContentPartPr>
            <p14:xfrm>
              <a:off x="3854148" y="4403388"/>
              <a:ext cx="1209960" cy="453960"/>
            </p14:xfrm>
          </p:contentPart>
        </mc:Choice>
        <mc:Fallback xmlns="">
          <p:pic>
            <p:nvPicPr>
              <p:cNvPr id="13" name="Freihand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5988" y="4365228"/>
                <a:ext cx="12862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/>
              <p14:cNvContentPartPr/>
              <p14:nvPr/>
            </p14:nvContentPartPr>
            <p14:xfrm>
              <a:off x="3972228" y="4493388"/>
              <a:ext cx="970200" cy="24732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4068" y="4455228"/>
                <a:ext cx="10465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/>
              <p14:cNvContentPartPr/>
              <p14:nvPr/>
            </p14:nvContentPartPr>
            <p14:xfrm>
              <a:off x="4463988" y="4601388"/>
              <a:ext cx="137880" cy="128160"/>
            </p14:xfrm>
          </p:contentPart>
        </mc:Choice>
        <mc:Fallback xmlns="">
          <p:pic>
            <p:nvPicPr>
              <p:cNvPr id="17" name="Freihand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25828" y="4563228"/>
                <a:ext cx="214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Freihand 18"/>
              <p14:cNvContentPartPr/>
              <p14:nvPr/>
            </p14:nvContentPartPr>
            <p14:xfrm>
              <a:off x="4031268" y="4581948"/>
              <a:ext cx="1113480" cy="51156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93108" y="4543788"/>
                <a:ext cx="11898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Freihand 20"/>
              <p14:cNvContentPartPr/>
              <p14:nvPr/>
            </p14:nvContentPartPr>
            <p14:xfrm>
              <a:off x="3533748" y="4355868"/>
              <a:ext cx="686160" cy="383760"/>
            </p14:xfrm>
          </p:contentPart>
        </mc:Choice>
        <mc:Fallback xmlns="">
          <p:pic>
            <p:nvPicPr>
              <p:cNvPr id="21" name="Freihand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5588" y="4317708"/>
                <a:ext cx="76248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Freihand 24"/>
              <p14:cNvContentPartPr/>
              <p14:nvPr/>
            </p14:nvContentPartPr>
            <p14:xfrm>
              <a:off x="4267068" y="3726588"/>
              <a:ext cx="285480" cy="363960"/>
            </p14:xfrm>
          </p:contentPart>
        </mc:Choice>
        <mc:Fallback xmlns="">
          <p:pic>
            <p:nvPicPr>
              <p:cNvPr id="25" name="Freihand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28908" y="3688428"/>
                <a:ext cx="3618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Freihand 28"/>
              <p14:cNvContentPartPr/>
              <p14:nvPr/>
            </p14:nvContentPartPr>
            <p14:xfrm>
              <a:off x="4267068" y="3785268"/>
              <a:ext cx="187200" cy="157680"/>
            </p14:xfrm>
          </p:contentPart>
        </mc:Choice>
        <mc:Fallback xmlns="">
          <p:pic>
            <p:nvPicPr>
              <p:cNvPr id="29" name="Freihand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28908" y="3747108"/>
                <a:ext cx="263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Freihand 29"/>
              <p14:cNvContentPartPr/>
              <p14:nvPr/>
            </p14:nvContentPartPr>
            <p14:xfrm>
              <a:off x="4316388" y="3805068"/>
              <a:ext cx="867960" cy="36396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78228" y="3766908"/>
                <a:ext cx="94428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96" name="Freihand 4095"/>
              <p14:cNvContentPartPr/>
              <p14:nvPr/>
            </p14:nvContentPartPr>
            <p14:xfrm>
              <a:off x="1543668" y="3470628"/>
              <a:ext cx="807480" cy="537480"/>
            </p14:xfrm>
          </p:contentPart>
        </mc:Choice>
        <mc:Fallback xmlns="">
          <p:pic>
            <p:nvPicPr>
              <p:cNvPr id="4096" name="Freihand 409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05508" y="3432468"/>
                <a:ext cx="88380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01" name="Freihand 4100"/>
              <p14:cNvContentPartPr/>
              <p14:nvPr/>
            </p14:nvContentPartPr>
            <p14:xfrm>
              <a:off x="2487588" y="3962388"/>
              <a:ext cx="1022760" cy="433080"/>
            </p14:xfrm>
          </p:contentPart>
        </mc:Choice>
        <mc:Fallback xmlns="">
          <p:pic>
            <p:nvPicPr>
              <p:cNvPr id="4101" name="Freihand 41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9428" y="3924228"/>
                <a:ext cx="1099080" cy="509400"/>
              </a:xfrm>
              <a:prstGeom prst="rect">
                <a:avLst/>
              </a:prstGeom>
            </p:spPr>
          </p:pic>
        </mc:Fallback>
      </mc:AlternateContent>
      <p:sp>
        <p:nvSpPr>
          <p:cNvPr id="4102" name="Textfeld 4101"/>
          <p:cNvSpPr txBox="1"/>
          <p:nvPr/>
        </p:nvSpPr>
        <p:spPr>
          <a:xfrm rot="1412946">
            <a:off x="4222441" y="3831995"/>
            <a:ext cx="108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learning</a:t>
            </a:r>
            <a:endParaRPr lang="en-US" sz="16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03" name="Textfeld 4102"/>
          <p:cNvSpPr txBox="1"/>
          <p:nvPr/>
        </p:nvSpPr>
        <p:spPr>
          <a:xfrm rot="1325370">
            <a:off x="3843998" y="4697636"/>
            <a:ext cx="178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checking</a:t>
            </a:r>
            <a:endParaRPr lang="en-US" sz="12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04" name="Textfeld 4103"/>
          <p:cNvSpPr txBox="1"/>
          <p:nvPr/>
        </p:nvSpPr>
        <p:spPr>
          <a:xfrm rot="1440209">
            <a:off x="5659822" y="5078739"/>
            <a:ext cx="94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doing</a:t>
            </a:r>
            <a:endParaRPr lang="en-US" sz="16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05" name="Textfeld 4104"/>
          <p:cNvSpPr txBox="1"/>
          <p:nvPr/>
        </p:nvSpPr>
        <p:spPr>
          <a:xfrm rot="1389651">
            <a:off x="2948069" y="5014897"/>
            <a:ext cx="120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erring</a:t>
            </a:r>
            <a:endParaRPr lang="en-US" sz="16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07" name="Textfeld 4106"/>
          <p:cNvSpPr txBox="1"/>
          <p:nvPr/>
        </p:nvSpPr>
        <p:spPr>
          <a:xfrm rot="1430126">
            <a:off x="2371771" y="4054432"/>
            <a:ext cx="1395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organizing</a:t>
            </a:r>
            <a:endParaRPr lang="en-US" sz="16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08" name="Textfeld 4107"/>
          <p:cNvSpPr txBox="1"/>
          <p:nvPr/>
        </p:nvSpPr>
        <p:spPr>
          <a:xfrm rot="1495594">
            <a:off x="1436714" y="3615990"/>
            <a:ext cx="125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planning</a:t>
            </a:r>
            <a:endParaRPr lang="en-US" sz="18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09" name="Textfeld 4108"/>
          <p:cNvSpPr txBox="1"/>
          <p:nvPr/>
        </p:nvSpPr>
        <p:spPr>
          <a:xfrm rot="947563">
            <a:off x="5240436" y="2926018"/>
            <a:ext cx="1421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of the month</a:t>
            </a:r>
            <a:endParaRPr lang="en-US" sz="14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  <p:sp>
        <p:nvSpPr>
          <p:cNvPr id="4110" name="Textfeld 4109"/>
          <p:cNvSpPr txBox="1"/>
          <p:nvPr/>
        </p:nvSpPr>
        <p:spPr>
          <a:xfrm rot="591015">
            <a:off x="5505695" y="1737418"/>
            <a:ext cx="12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Kristen ITC" panose="03050502040202030202" pitchFamily="66" charset="0"/>
              </a:rPr>
              <a:t>Employee</a:t>
            </a:r>
            <a:endParaRPr lang="en-US" sz="1400" b="1" dirty="0">
              <a:solidFill>
                <a:schemeClr val="tx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Social</a:t>
            </a:r>
            <a:r>
              <a:rPr lang="de-DE" sz="3200" dirty="0"/>
              <a:t> </a:t>
            </a:r>
            <a:r>
              <a:rPr lang="de-DE" sz="3200" dirty="0" err="1"/>
              <a:t>acceptability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E2DE7-A2A4-41CB-B0D7-E4210A9A3948}" type="datetime1">
              <a:rPr lang="de-DE" altLang="de-DE" smtClean="0"/>
              <a:t>11.11.2019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Module 0 – Learning ergonomics.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 </a:t>
            </a:r>
            <a:fld id="{B57637DD-0166-4485-91AD-584B095684B6}" type="slidenum">
              <a:rPr lang="de-DE" altLang="de-DE" smtClean="0"/>
              <a:pPr>
                <a:defRPr/>
              </a:pPr>
              <a:t>9</a:t>
            </a:fld>
            <a:endParaRPr lang="de-DE" alt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092576" y="6152717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Michael Hüter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5280"/>
            <a:ext cx="6697533" cy="4897437"/>
          </a:xfrm>
        </p:spPr>
      </p:pic>
    </p:spTree>
    <p:extLst>
      <p:ext uri="{BB962C8B-B14F-4D97-AF65-F5344CB8AC3E}">
        <p14:creationId xmlns:p14="http://schemas.microsoft.com/office/powerpoint/2010/main" val="23128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3">
      <a:dk1>
        <a:srgbClr val="000000"/>
      </a:dk1>
      <a:lt1>
        <a:srgbClr val="FFFFFF"/>
      </a:lt1>
      <a:dk2>
        <a:srgbClr val="004994"/>
      </a:dk2>
      <a:lt2>
        <a:srgbClr val="6F6F6F"/>
      </a:lt2>
      <a:accent1>
        <a:srgbClr val="5775B3"/>
      </a:accent1>
      <a:accent2>
        <a:srgbClr val="FAB500"/>
      </a:accent2>
      <a:accent3>
        <a:srgbClr val="FFFFFF"/>
      </a:accent3>
      <a:accent4>
        <a:srgbClr val="000000"/>
      </a:accent4>
      <a:accent5>
        <a:srgbClr val="B4BDD6"/>
      </a:accent5>
      <a:accent6>
        <a:srgbClr val="E3A400"/>
      </a:accent6>
      <a:hlink>
        <a:srgbClr val="004994"/>
      </a:hlink>
      <a:folHlink>
        <a:srgbClr val="00499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616075" algn="l"/>
          </a:tabLst>
          <a:defRPr kumimoji="0" lang="de-DE" altLang="de-DE" sz="20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616075" algn="l"/>
          </a:tabLst>
          <a:defRPr kumimoji="0" lang="de-DE" altLang="de-DE" sz="2000" b="0" i="0" u="none" strike="noStrike" cap="none" normalizeH="0" baseline="0" smtClean="0">
            <a:ln>
              <a:noFill/>
            </a:ln>
            <a:solidFill>
              <a:srgbClr val="6D6D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4994"/>
        </a:dk2>
        <a:lt2>
          <a:srgbClr val="6F6F6F"/>
        </a:lt2>
        <a:accent1>
          <a:srgbClr val="5775B3"/>
        </a:accent1>
        <a:accent2>
          <a:srgbClr val="FAB500"/>
        </a:accent2>
        <a:accent3>
          <a:srgbClr val="FFFFFF"/>
        </a:accent3>
        <a:accent4>
          <a:srgbClr val="000000"/>
        </a:accent4>
        <a:accent5>
          <a:srgbClr val="B4BDD6"/>
        </a:accent5>
        <a:accent6>
          <a:srgbClr val="E3A400"/>
        </a:accent6>
        <a:hlink>
          <a:srgbClr val="FFDB92"/>
        </a:hlink>
        <a:folHlink>
          <a:srgbClr val="8787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4994"/>
        </a:dk2>
        <a:lt2>
          <a:srgbClr val="6F6F6F"/>
        </a:lt2>
        <a:accent1>
          <a:srgbClr val="5775B3"/>
        </a:accent1>
        <a:accent2>
          <a:srgbClr val="FAB500"/>
        </a:accent2>
        <a:accent3>
          <a:srgbClr val="FFFFFF"/>
        </a:accent3>
        <a:accent4>
          <a:srgbClr val="000000"/>
        </a:accent4>
        <a:accent5>
          <a:srgbClr val="B4BDD6"/>
        </a:accent5>
        <a:accent6>
          <a:srgbClr val="E3A400"/>
        </a:accent6>
        <a:hlink>
          <a:srgbClr val="94C11C"/>
        </a:hlink>
        <a:folHlink>
          <a:srgbClr val="94C1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4994"/>
        </a:dk2>
        <a:lt2>
          <a:srgbClr val="6F6F6F"/>
        </a:lt2>
        <a:accent1>
          <a:srgbClr val="5775B3"/>
        </a:accent1>
        <a:accent2>
          <a:srgbClr val="FAB500"/>
        </a:accent2>
        <a:accent3>
          <a:srgbClr val="FFFFFF"/>
        </a:accent3>
        <a:accent4>
          <a:srgbClr val="000000"/>
        </a:accent4>
        <a:accent5>
          <a:srgbClr val="B4BDD6"/>
        </a:accent5>
        <a:accent6>
          <a:srgbClr val="E3A400"/>
        </a:accent6>
        <a:hlink>
          <a:srgbClr val="004994"/>
        </a:hlink>
        <a:folHlink>
          <a:srgbClr val="0049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1707</Words>
  <Application>Microsoft Office PowerPoint</Application>
  <PresentationFormat>Bildschirmpräsentation (4:3)</PresentationFormat>
  <Paragraphs>230</Paragraphs>
  <Slides>19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Kristen ITC</vt:lpstr>
      <vt:lpstr>Times New Roman</vt:lpstr>
      <vt:lpstr>Verdana</vt:lpstr>
      <vt:lpstr>Wingdings</vt:lpstr>
      <vt:lpstr>Standarddesign</vt:lpstr>
      <vt:lpstr>Brief presentation "What is ergonomics?" </vt:lpstr>
      <vt:lpstr>Definition of the term "ergonomics"</vt:lpstr>
      <vt:lpstr>Ergonomics is a holistic design approach</vt:lpstr>
      <vt:lpstr>Ergonomic design is dependent upon:</vt:lpstr>
      <vt:lpstr>Ease of performance</vt:lpstr>
      <vt:lpstr>Endurability?</vt:lpstr>
      <vt:lpstr>Acceptability?</vt:lpstr>
      <vt:lpstr>Personality development?</vt:lpstr>
      <vt:lpstr>Social acceptability?</vt:lpstr>
      <vt:lpstr>Social acceptability (2)?</vt:lpstr>
      <vt:lpstr>It's ergonomic when it fits!</vt:lpstr>
      <vt:lpstr>Solution</vt:lpstr>
      <vt:lpstr>Which screwdriver is the most ergonomic?</vt:lpstr>
      <vt:lpstr>Compare use!</vt:lpstr>
      <vt:lpstr>Ergonomics of interfaces </vt:lpstr>
      <vt:lpstr>Ergonomics of interfaces</vt:lpstr>
      <vt:lpstr>Ergonomics and work equipment/ workplace design </vt:lpstr>
      <vt:lpstr>Impact of the work environment</vt:lpstr>
      <vt:lpstr>Legal information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 ..</dc:creator>
  <cp:lastModifiedBy>vonRymonLipinski, Katharina</cp:lastModifiedBy>
  <cp:revision>167</cp:revision>
  <dcterms:created xsi:type="dcterms:W3CDTF">2009-09-14T12:08:23Z</dcterms:created>
  <dcterms:modified xsi:type="dcterms:W3CDTF">2019-11-11T12:28:53Z</dcterms:modified>
</cp:coreProperties>
</file>